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69" r:id="rId5"/>
  </p:sldMasterIdLst>
  <p:notesMasterIdLst>
    <p:notesMasterId r:id="rId34"/>
  </p:notesMasterIdLst>
  <p:handoutMasterIdLst>
    <p:handoutMasterId r:id="rId35"/>
  </p:handoutMasterIdLst>
  <p:sldIdLst>
    <p:sldId id="352" r:id="rId6"/>
    <p:sldId id="451" r:id="rId7"/>
    <p:sldId id="405" r:id="rId8"/>
    <p:sldId id="438" r:id="rId9"/>
    <p:sldId id="439" r:id="rId10"/>
    <p:sldId id="440" r:id="rId11"/>
    <p:sldId id="441" r:id="rId12"/>
    <p:sldId id="442" r:id="rId13"/>
    <p:sldId id="443" r:id="rId14"/>
    <p:sldId id="445" r:id="rId15"/>
    <p:sldId id="446" r:id="rId16"/>
    <p:sldId id="448" r:id="rId17"/>
    <p:sldId id="449" r:id="rId18"/>
    <p:sldId id="450" r:id="rId19"/>
    <p:sldId id="452" r:id="rId20"/>
    <p:sldId id="453" r:id="rId21"/>
    <p:sldId id="455" r:id="rId22"/>
    <p:sldId id="456" r:id="rId23"/>
    <p:sldId id="457" r:id="rId24"/>
    <p:sldId id="458" r:id="rId25"/>
    <p:sldId id="460" r:id="rId26"/>
    <p:sldId id="461" r:id="rId27"/>
    <p:sldId id="462" r:id="rId28"/>
    <p:sldId id="463" r:id="rId29"/>
    <p:sldId id="464" r:id="rId30"/>
    <p:sldId id="465" r:id="rId31"/>
    <p:sldId id="417" r:id="rId32"/>
    <p:sldId id="45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AEFF2"/>
    <a:srgbClr val="0066CC"/>
    <a:srgbClr val="17880E"/>
    <a:srgbClr val="2A6E30"/>
    <a:srgbClr val="5BA902"/>
    <a:srgbClr val="1DAA12"/>
    <a:srgbClr val="468238"/>
    <a:srgbClr val="92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8442" autoAdjust="0"/>
  </p:normalViewPr>
  <p:slideViewPr>
    <p:cSldViewPr snapToGrid="0">
      <p:cViewPr varScale="1">
        <p:scale>
          <a:sx n="75" d="100"/>
          <a:sy n="75" d="100"/>
        </p:scale>
        <p:origin x="58" y="18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1" d="100"/>
          <a:sy n="81" d="100"/>
        </p:scale>
        <p:origin x="205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e, Xiaoran" userId="06777e82-23cf-4944-85c5-7987e2bac147" providerId="ADAL" clId="{1659BD02-92AA-440E-A22A-0F01AA59A9E0}"/>
    <pc:docChg chg="undo custSel modSld">
      <pc:chgData name="Yue, Xiaoran" userId="06777e82-23cf-4944-85c5-7987e2bac147" providerId="ADAL" clId="{1659BD02-92AA-440E-A22A-0F01AA59A9E0}" dt="2023-06-20T07:05:26.395" v="1" actId="20577"/>
      <pc:docMkLst>
        <pc:docMk/>
      </pc:docMkLst>
      <pc:sldChg chg="modSp mod">
        <pc:chgData name="Yue, Xiaoran" userId="06777e82-23cf-4944-85c5-7987e2bac147" providerId="ADAL" clId="{1659BD02-92AA-440E-A22A-0F01AA59A9E0}" dt="2023-06-20T07:05:26.395" v="1" actId="20577"/>
        <pc:sldMkLst>
          <pc:docMk/>
          <pc:sldMk cId="1867430922" sldId="456"/>
        </pc:sldMkLst>
        <pc:spChg chg="mod">
          <ac:chgData name="Yue, Xiaoran" userId="06777e82-23cf-4944-85c5-7987e2bac147" providerId="ADAL" clId="{1659BD02-92AA-440E-A22A-0F01AA59A9E0}" dt="2023-06-20T07:05:26.395" v="1" actId="20577"/>
          <ac:spMkLst>
            <pc:docMk/>
            <pc:sldMk cId="1867430922" sldId="456"/>
            <ac:spMk id="2" creationId="{1AFFC566-9C91-6286-2A1F-6651A8091568}"/>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5.xml.rels><?xml version="1.0" encoding="UTF-8" standalone="yes"?>
<Relationships xmlns="http://schemas.openxmlformats.org/package/2006/relationships"><Relationship Id="rId2" Type="http://schemas.openxmlformats.org/officeDocument/2006/relationships/hyperlink" Target="https://haokan.baidu.com/v?vid=8549383754826596534" TargetMode="External"/><Relationship Id="rId1" Type="http://schemas.openxmlformats.org/officeDocument/2006/relationships/hyperlink" Target="https://haokan.baidu.com/v?vid=8126915635638705554"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5.xml.rels><?xml version="1.0" encoding="UTF-8" standalone="yes"?>
<Relationships xmlns="http://schemas.openxmlformats.org/package/2006/relationships"><Relationship Id="rId2" Type="http://schemas.openxmlformats.org/officeDocument/2006/relationships/hyperlink" Target="https://haokan.baidu.com/v?vid=8126915635638705554" TargetMode="External"/><Relationship Id="rId1" Type="http://schemas.openxmlformats.org/officeDocument/2006/relationships/hyperlink" Target="https://haokan.baidu.com/v?vid=8549383754826596534" TargetMode="Externa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EB45C8-C554-424F-8EC7-C2D34012042F}"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1B80EBCA-B07D-4160-8D47-3A0767B44417}">
      <dgm:prSet phldrT="[Text]" custT="1"/>
      <dgm:spPr/>
      <dgm:t>
        <a:bodyPr/>
        <a:lstStyle/>
        <a:p>
          <a:r>
            <a:rPr lang="zh-CN" altLang="en-US" sz="2400" b="0"/>
            <a:t>理想的家园</a:t>
          </a:r>
          <a:endParaRPr lang="en-US" sz="2400" b="0" dirty="0"/>
        </a:p>
      </dgm:t>
    </dgm:pt>
    <dgm:pt modelId="{4D73E927-97A7-42FB-9B54-782A12854EAF}" type="parTrans" cxnId="{23CBBA79-0039-4697-82D3-1CE11A95AF45}">
      <dgm:prSet/>
      <dgm:spPr/>
      <dgm:t>
        <a:bodyPr/>
        <a:lstStyle/>
        <a:p>
          <a:endParaRPr lang="en-US" sz="2400"/>
        </a:p>
      </dgm:t>
    </dgm:pt>
    <dgm:pt modelId="{55ED7EE6-8AF9-4872-A9EF-8B5DA4016DBF}" type="sibTrans" cxnId="{23CBBA79-0039-4697-82D3-1CE11A95AF45}">
      <dgm:prSet/>
      <dgm:spPr/>
      <dgm:t>
        <a:bodyPr/>
        <a:lstStyle/>
        <a:p>
          <a:endParaRPr lang="en-US" sz="2400"/>
        </a:p>
      </dgm:t>
    </dgm:pt>
    <dgm:pt modelId="{0266FE84-B65C-47C0-A5F9-2BA08890447B}">
      <dgm:prSet phldrT="[Text]" custT="1"/>
      <dgm:spPr/>
      <dgm:t>
        <a:bodyPr/>
        <a:lstStyle/>
        <a:p>
          <a:r>
            <a:rPr lang="zh-CN" altLang="en-US" sz="2400" dirty="0"/>
            <a:t>环境污染分类</a:t>
          </a:r>
          <a:endParaRPr lang="en-US" sz="2400" dirty="0"/>
        </a:p>
      </dgm:t>
    </dgm:pt>
    <dgm:pt modelId="{7126F444-8A3F-400D-B089-ADEF86DECE9B}" type="parTrans" cxnId="{359F05BE-31D8-4E3E-913D-C22A2AB6976D}">
      <dgm:prSet/>
      <dgm:spPr/>
      <dgm:t>
        <a:bodyPr/>
        <a:lstStyle/>
        <a:p>
          <a:endParaRPr lang="en-US" sz="2400"/>
        </a:p>
      </dgm:t>
    </dgm:pt>
    <dgm:pt modelId="{43BAC58C-50CB-4511-9C5E-EAC864CC5FB1}" type="sibTrans" cxnId="{359F05BE-31D8-4E3E-913D-C22A2AB6976D}">
      <dgm:prSet/>
      <dgm:spPr/>
      <dgm:t>
        <a:bodyPr/>
        <a:lstStyle/>
        <a:p>
          <a:endParaRPr lang="en-US" sz="2400"/>
        </a:p>
      </dgm:t>
    </dgm:pt>
    <dgm:pt modelId="{BDE5E775-958B-4737-B248-E0D13888763C}">
      <dgm:prSet phldrT="[Text]" custT="1"/>
      <dgm:spPr/>
      <dgm:t>
        <a:bodyPr/>
        <a:lstStyle/>
        <a:p>
          <a:r>
            <a:rPr lang="zh-CN" altLang="en-US" sz="2400" dirty="0"/>
            <a:t>环境污染危害</a:t>
          </a:r>
          <a:endParaRPr lang="en-US" sz="2400" dirty="0"/>
        </a:p>
      </dgm:t>
    </dgm:pt>
    <dgm:pt modelId="{74CB0298-BC39-42E3-98C4-94C242380DE8}" type="parTrans" cxnId="{A8EA119B-008D-4572-8518-1BEB79836C82}">
      <dgm:prSet/>
      <dgm:spPr/>
      <dgm:t>
        <a:bodyPr/>
        <a:lstStyle/>
        <a:p>
          <a:endParaRPr lang="en-US" sz="2400"/>
        </a:p>
      </dgm:t>
    </dgm:pt>
    <dgm:pt modelId="{8E4D3F14-BB52-446D-955F-99FD72A6BBAD}" type="sibTrans" cxnId="{A8EA119B-008D-4572-8518-1BEB79836C82}">
      <dgm:prSet/>
      <dgm:spPr/>
      <dgm:t>
        <a:bodyPr/>
        <a:lstStyle/>
        <a:p>
          <a:endParaRPr lang="en-US" sz="2400"/>
        </a:p>
      </dgm:t>
    </dgm:pt>
    <dgm:pt modelId="{D029FF96-1E5E-4A83-8E9E-D5EB9DD7421C}">
      <dgm:prSet phldrT="[Text]" custT="1"/>
      <dgm:spPr/>
      <dgm:t>
        <a:bodyPr/>
        <a:lstStyle/>
        <a:p>
          <a:r>
            <a:rPr lang="zh-CN" altLang="en-US" sz="2400" dirty="0"/>
            <a:t>环保从我做起</a:t>
          </a:r>
          <a:endParaRPr lang="en-US" sz="2400" dirty="0"/>
        </a:p>
      </dgm:t>
    </dgm:pt>
    <dgm:pt modelId="{4BF24E86-AAF0-4D7F-AC91-9741CD5E5ACD}" type="parTrans" cxnId="{47E525CE-2E3C-4065-99F0-C3EDFF946B21}">
      <dgm:prSet/>
      <dgm:spPr/>
      <dgm:t>
        <a:bodyPr/>
        <a:lstStyle/>
        <a:p>
          <a:endParaRPr lang="en-US" sz="2400"/>
        </a:p>
      </dgm:t>
    </dgm:pt>
    <dgm:pt modelId="{3A7F262B-F4BD-4C4C-841E-A4E0BFF0A47D}" type="sibTrans" cxnId="{47E525CE-2E3C-4065-99F0-C3EDFF946B21}">
      <dgm:prSet/>
      <dgm:spPr/>
      <dgm:t>
        <a:bodyPr/>
        <a:lstStyle/>
        <a:p>
          <a:endParaRPr lang="en-US" sz="2400"/>
        </a:p>
      </dgm:t>
    </dgm:pt>
    <dgm:pt modelId="{D148E242-617C-4521-BF27-04CCB1AABD04}">
      <dgm:prSet phldrT="[Text]" custT="1"/>
      <dgm:spPr/>
      <dgm:t>
        <a:bodyPr/>
        <a:lstStyle/>
        <a:p>
          <a:r>
            <a:rPr lang="zh-CN" altLang="en-US" sz="2400" dirty="0"/>
            <a:t>环保节日知多少</a:t>
          </a:r>
          <a:endParaRPr lang="en-US" sz="2400" dirty="0"/>
        </a:p>
      </dgm:t>
    </dgm:pt>
    <dgm:pt modelId="{01859EDB-5314-4CC1-A739-02AAE7F7A988}" type="parTrans" cxnId="{6E83A76A-F922-4D29-9B28-29215A652C79}">
      <dgm:prSet/>
      <dgm:spPr/>
      <dgm:t>
        <a:bodyPr/>
        <a:lstStyle/>
        <a:p>
          <a:endParaRPr lang="en-US" sz="2400"/>
        </a:p>
      </dgm:t>
    </dgm:pt>
    <dgm:pt modelId="{313C879C-AFB5-4451-9687-35F53E933C84}" type="sibTrans" cxnId="{6E83A76A-F922-4D29-9B28-29215A652C79}">
      <dgm:prSet/>
      <dgm:spPr/>
      <dgm:t>
        <a:bodyPr/>
        <a:lstStyle/>
        <a:p>
          <a:endParaRPr lang="en-US" sz="2400"/>
        </a:p>
      </dgm:t>
    </dgm:pt>
    <dgm:pt modelId="{0B6A7DFA-51BC-451E-A08C-4325BCE5F15A}">
      <dgm:prSet phldrT="[Text]" custT="1"/>
      <dgm:spPr/>
      <dgm:t>
        <a:bodyPr/>
        <a:lstStyle/>
        <a:p>
          <a:r>
            <a:rPr lang="zh-CN" altLang="en-US" sz="2400" dirty="0"/>
            <a:t>找找污染源</a:t>
          </a:r>
          <a:endParaRPr lang="en-US" sz="2400" dirty="0"/>
        </a:p>
      </dgm:t>
    </dgm:pt>
    <dgm:pt modelId="{EC995A51-BB9B-47D6-B35E-34E76643F1BF}" type="parTrans" cxnId="{F4D34F11-DD18-41C0-A6A7-024676CB876F}">
      <dgm:prSet/>
      <dgm:spPr/>
      <dgm:t>
        <a:bodyPr/>
        <a:lstStyle/>
        <a:p>
          <a:endParaRPr lang="en-US" sz="2400"/>
        </a:p>
      </dgm:t>
    </dgm:pt>
    <dgm:pt modelId="{964FD48A-C50B-458D-A65E-16CC8DC6878D}" type="sibTrans" cxnId="{F4D34F11-DD18-41C0-A6A7-024676CB876F}">
      <dgm:prSet/>
      <dgm:spPr/>
      <dgm:t>
        <a:bodyPr/>
        <a:lstStyle/>
        <a:p>
          <a:endParaRPr lang="en-US" sz="2400"/>
        </a:p>
      </dgm:t>
    </dgm:pt>
    <dgm:pt modelId="{201ACBA9-8A7D-4770-8E24-1363DBC7DE1A}" type="pres">
      <dgm:prSet presAssocID="{96EB45C8-C554-424F-8EC7-C2D34012042F}" presName="linear" presStyleCnt="0">
        <dgm:presLayoutVars>
          <dgm:dir/>
          <dgm:animLvl val="lvl"/>
          <dgm:resizeHandles val="exact"/>
        </dgm:presLayoutVars>
      </dgm:prSet>
      <dgm:spPr/>
    </dgm:pt>
    <dgm:pt modelId="{A43AB071-13C3-4ED1-A180-2E23D3965094}" type="pres">
      <dgm:prSet presAssocID="{1B80EBCA-B07D-4160-8D47-3A0767B44417}" presName="parentLin" presStyleCnt="0"/>
      <dgm:spPr/>
    </dgm:pt>
    <dgm:pt modelId="{E830026E-60ED-44B4-8646-E1C993F1B844}" type="pres">
      <dgm:prSet presAssocID="{1B80EBCA-B07D-4160-8D47-3A0767B44417}" presName="parentLeftMargin" presStyleLbl="node1" presStyleIdx="0" presStyleCnt="6"/>
      <dgm:spPr/>
    </dgm:pt>
    <dgm:pt modelId="{99369349-66BA-4DA0-BFE5-BF6BACE6BD45}" type="pres">
      <dgm:prSet presAssocID="{1B80EBCA-B07D-4160-8D47-3A0767B44417}" presName="parentText" presStyleLbl="node1" presStyleIdx="0" presStyleCnt="6">
        <dgm:presLayoutVars>
          <dgm:chMax val="0"/>
          <dgm:bulletEnabled val="1"/>
        </dgm:presLayoutVars>
      </dgm:prSet>
      <dgm:spPr/>
    </dgm:pt>
    <dgm:pt modelId="{8C8E0783-106F-457C-A544-DAC612D6B2F7}" type="pres">
      <dgm:prSet presAssocID="{1B80EBCA-B07D-4160-8D47-3A0767B44417}" presName="negativeSpace" presStyleCnt="0"/>
      <dgm:spPr/>
    </dgm:pt>
    <dgm:pt modelId="{243D7267-23F4-4626-80E1-2344D5A42748}" type="pres">
      <dgm:prSet presAssocID="{1B80EBCA-B07D-4160-8D47-3A0767B44417}" presName="childText" presStyleLbl="conFgAcc1" presStyleIdx="0" presStyleCnt="6">
        <dgm:presLayoutVars>
          <dgm:bulletEnabled val="1"/>
        </dgm:presLayoutVars>
      </dgm:prSet>
      <dgm:spPr/>
    </dgm:pt>
    <dgm:pt modelId="{121B0FD3-06B5-4AD6-8D18-ED81FBA3E688}" type="pres">
      <dgm:prSet presAssocID="{55ED7EE6-8AF9-4872-A9EF-8B5DA4016DBF}" presName="spaceBetweenRectangles" presStyleCnt="0"/>
      <dgm:spPr/>
    </dgm:pt>
    <dgm:pt modelId="{A5DBC249-06F5-4B4E-BE65-2F6CF1A21782}" type="pres">
      <dgm:prSet presAssocID="{0266FE84-B65C-47C0-A5F9-2BA08890447B}" presName="parentLin" presStyleCnt="0"/>
      <dgm:spPr/>
    </dgm:pt>
    <dgm:pt modelId="{9D8DC391-FC44-441F-BF96-FAEB15CF0482}" type="pres">
      <dgm:prSet presAssocID="{0266FE84-B65C-47C0-A5F9-2BA08890447B}" presName="parentLeftMargin" presStyleLbl="node1" presStyleIdx="0" presStyleCnt="6"/>
      <dgm:spPr/>
    </dgm:pt>
    <dgm:pt modelId="{D41BC407-4A63-49D7-B8BD-C49414E2AE9F}" type="pres">
      <dgm:prSet presAssocID="{0266FE84-B65C-47C0-A5F9-2BA08890447B}" presName="parentText" presStyleLbl="node1" presStyleIdx="1" presStyleCnt="6">
        <dgm:presLayoutVars>
          <dgm:chMax val="0"/>
          <dgm:bulletEnabled val="1"/>
        </dgm:presLayoutVars>
      </dgm:prSet>
      <dgm:spPr/>
    </dgm:pt>
    <dgm:pt modelId="{408EB0D2-5104-4FA1-ABE1-DF4145C3C200}" type="pres">
      <dgm:prSet presAssocID="{0266FE84-B65C-47C0-A5F9-2BA08890447B}" presName="negativeSpace" presStyleCnt="0"/>
      <dgm:spPr/>
    </dgm:pt>
    <dgm:pt modelId="{1E7194E4-0954-4309-9A9B-69F8AD143DA6}" type="pres">
      <dgm:prSet presAssocID="{0266FE84-B65C-47C0-A5F9-2BA08890447B}" presName="childText" presStyleLbl="conFgAcc1" presStyleIdx="1" presStyleCnt="6">
        <dgm:presLayoutVars>
          <dgm:bulletEnabled val="1"/>
        </dgm:presLayoutVars>
      </dgm:prSet>
      <dgm:spPr/>
    </dgm:pt>
    <dgm:pt modelId="{4235B824-8699-4C41-A5C7-1E02928F514F}" type="pres">
      <dgm:prSet presAssocID="{43BAC58C-50CB-4511-9C5E-EAC864CC5FB1}" presName="spaceBetweenRectangles" presStyleCnt="0"/>
      <dgm:spPr/>
    </dgm:pt>
    <dgm:pt modelId="{522139CE-BAD7-4D17-9EB4-099984DD96D0}" type="pres">
      <dgm:prSet presAssocID="{0B6A7DFA-51BC-451E-A08C-4325BCE5F15A}" presName="parentLin" presStyleCnt="0"/>
      <dgm:spPr/>
    </dgm:pt>
    <dgm:pt modelId="{20A317D1-0B7C-4C63-9A09-761EE9AFD4FE}" type="pres">
      <dgm:prSet presAssocID="{0B6A7DFA-51BC-451E-A08C-4325BCE5F15A}" presName="parentLeftMargin" presStyleLbl="node1" presStyleIdx="1" presStyleCnt="6"/>
      <dgm:spPr/>
    </dgm:pt>
    <dgm:pt modelId="{C8B64121-E5B8-4B5C-91A7-C4F18D839E6F}" type="pres">
      <dgm:prSet presAssocID="{0B6A7DFA-51BC-451E-A08C-4325BCE5F15A}" presName="parentText" presStyleLbl="node1" presStyleIdx="2" presStyleCnt="6">
        <dgm:presLayoutVars>
          <dgm:chMax val="0"/>
          <dgm:bulletEnabled val="1"/>
        </dgm:presLayoutVars>
      </dgm:prSet>
      <dgm:spPr/>
    </dgm:pt>
    <dgm:pt modelId="{A84B220C-C210-4F2D-B303-F0C9CBCEE591}" type="pres">
      <dgm:prSet presAssocID="{0B6A7DFA-51BC-451E-A08C-4325BCE5F15A}" presName="negativeSpace" presStyleCnt="0"/>
      <dgm:spPr/>
    </dgm:pt>
    <dgm:pt modelId="{2178B62C-7104-4CAA-8B44-5BBFC95CF4CB}" type="pres">
      <dgm:prSet presAssocID="{0B6A7DFA-51BC-451E-A08C-4325BCE5F15A}" presName="childText" presStyleLbl="conFgAcc1" presStyleIdx="2" presStyleCnt="6">
        <dgm:presLayoutVars>
          <dgm:bulletEnabled val="1"/>
        </dgm:presLayoutVars>
      </dgm:prSet>
      <dgm:spPr/>
    </dgm:pt>
    <dgm:pt modelId="{6541BEF9-FC82-4B06-9B39-68F805A7E180}" type="pres">
      <dgm:prSet presAssocID="{964FD48A-C50B-458D-A65E-16CC8DC6878D}" presName="spaceBetweenRectangles" presStyleCnt="0"/>
      <dgm:spPr/>
    </dgm:pt>
    <dgm:pt modelId="{F2C6EB5E-B2BB-4668-834C-51924398B6F2}" type="pres">
      <dgm:prSet presAssocID="{BDE5E775-958B-4737-B248-E0D13888763C}" presName="parentLin" presStyleCnt="0"/>
      <dgm:spPr/>
    </dgm:pt>
    <dgm:pt modelId="{4D979FEA-40E2-48F5-916D-0A9CF5FA6DB3}" type="pres">
      <dgm:prSet presAssocID="{BDE5E775-958B-4737-B248-E0D13888763C}" presName="parentLeftMargin" presStyleLbl="node1" presStyleIdx="2" presStyleCnt="6"/>
      <dgm:spPr/>
    </dgm:pt>
    <dgm:pt modelId="{5BBF1098-C0DA-4DA0-A9EA-ABA855D83CEB}" type="pres">
      <dgm:prSet presAssocID="{BDE5E775-958B-4737-B248-E0D13888763C}" presName="parentText" presStyleLbl="node1" presStyleIdx="3" presStyleCnt="6">
        <dgm:presLayoutVars>
          <dgm:chMax val="0"/>
          <dgm:bulletEnabled val="1"/>
        </dgm:presLayoutVars>
      </dgm:prSet>
      <dgm:spPr/>
    </dgm:pt>
    <dgm:pt modelId="{28E1EB78-0EA1-4370-80BB-8C6B15769CA4}" type="pres">
      <dgm:prSet presAssocID="{BDE5E775-958B-4737-B248-E0D13888763C}" presName="negativeSpace" presStyleCnt="0"/>
      <dgm:spPr/>
    </dgm:pt>
    <dgm:pt modelId="{750735DB-4766-48BD-AF95-1AE06F0E3CEF}" type="pres">
      <dgm:prSet presAssocID="{BDE5E775-958B-4737-B248-E0D13888763C}" presName="childText" presStyleLbl="conFgAcc1" presStyleIdx="3" presStyleCnt="6">
        <dgm:presLayoutVars>
          <dgm:bulletEnabled val="1"/>
        </dgm:presLayoutVars>
      </dgm:prSet>
      <dgm:spPr/>
    </dgm:pt>
    <dgm:pt modelId="{7F400894-BFD4-4E06-9DAF-5E6DD93B4A18}" type="pres">
      <dgm:prSet presAssocID="{8E4D3F14-BB52-446D-955F-99FD72A6BBAD}" presName="spaceBetweenRectangles" presStyleCnt="0"/>
      <dgm:spPr/>
    </dgm:pt>
    <dgm:pt modelId="{803613CD-9E3F-4846-99A8-E9AEF7ADD5E1}" type="pres">
      <dgm:prSet presAssocID="{D148E242-617C-4521-BF27-04CCB1AABD04}" presName="parentLin" presStyleCnt="0"/>
      <dgm:spPr/>
    </dgm:pt>
    <dgm:pt modelId="{D149394F-BDAF-4409-8C99-31AE7D80C388}" type="pres">
      <dgm:prSet presAssocID="{D148E242-617C-4521-BF27-04CCB1AABD04}" presName="parentLeftMargin" presStyleLbl="node1" presStyleIdx="3" presStyleCnt="6"/>
      <dgm:spPr/>
    </dgm:pt>
    <dgm:pt modelId="{BC3C6E0E-5FBD-4326-AA00-8F88A3FB7B98}" type="pres">
      <dgm:prSet presAssocID="{D148E242-617C-4521-BF27-04CCB1AABD04}" presName="parentText" presStyleLbl="node1" presStyleIdx="4" presStyleCnt="6">
        <dgm:presLayoutVars>
          <dgm:chMax val="0"/>
          <dgm:bulletEnabled val="1"/>
        </dgm:presLayoutVars>
      </dgm:prSet>
      <dgm:spPr/>
    </dgm:pt>
    <dgm:pt modelId="{39348635-7BA5-43EB-8DE2-D50B096B3135}" type="pres">
      <dgm:prSet presAssocID="{D148E242-617C-4521-BF27-04CCB1AABD04}" presName="negativeSpace" presStyleCnt="0"/>
      <dgm:spPr/>
    </dgm:pt>
    <dgm:pt modelId="{C46F1D89-4F7A-450B-B0E6-31C2E52F3EB5}" type="pres">
      <dgm:prSet presAssocID="{D148E242-617C-4521-BF27-04CCB1AABD04}" presName="childText" presStyleLbl="conFgAcc1" presStyleIdx="4" presStyleCnt="6">
        <dgm:presLayoutVars>
          <dgm:bulletEnabled val="1"/>
        </dgm:presLayoutVars>
      </dgm:prSet>
      <dgm:spPr/>
    </dgm:pt>
    <dgm:pt modelId="{380A1B63-CAB0-416F-8DF2-4A3C4710817D}" type="pres">
      <dgm:prSet presAssocID="{313C879C-AFB5-4451-9687-35F53E933C84}" presName="spaceBetweenRectangles" presStyleCnt="0"/>
      <dgm:spPr/>
    </dgm:pt>
    <dgm:pt modelId="{0E53718B-2668-4629-AAA9-FCEAA606671A}" type="pres">
      <dgm:prSet presAssocID="{D029FF96-1E5E-4A83-8E9E-D5EB9DD7421C}" presName="parentLin" presStyleCnt="0"/>
      <dgm:spPr/>
    </dgm:pt>
    <dgm:pt modelId="{B6760DB6-827F-4145-B8CE-5882763C7590}" type="pres">
      <dgm:prSet presAssocID="{D029FF96-1E5E-4A83-8E9E-D5EB9DD7421C}" presName="parentLeftMargin" presStyleLbl="node1" presStyleIdx="4" presStyleCnt="6"/>
      <dgm:spPr/>
    </dgm:pt>
    <dgm:pt modelId="{2D4BDC55-6471-4F9E-851D-3DCB433FC729}" type="pres">
      <dgm:prSet presAssocID="{D029FF96-1E5E-4A83-8E9E-D5EB9DD7421C}" presName="parentText" presStyleLbl="node1" presStyleIdx="5" presStyleCnt="6">
        <dgm:presLayoutVars>
          <dgm:chMax val="0"/>
          <dgm:bulletEnabled val="1"/>
        </dgm:presLayoutVars>
      </dgm:prSet>
      <dgm:spPr/>
    </dgm:pt>
    <dgm:pt modelId="{087EC0B9-5F17-4210-835F-B75C1ECA0C7A}" type="pres">
      <dgm:prSet presAssocID="{D029FF96-1E5E-4A83-8E9E-D5EB9DD7421C}" presName="negativeSpace" presStyleCnt="0"/>
      <dgm:spPr/>
    </dgm:pt>
    <dgm:pt modelId="{B1E7CE92-ACBC-4F79-952A-88CEDC08DBE5}" type="pres">
      <dgm:prSet presAssocID="{D029FF96-1E5E-4A83-8E9E-D5EB9DD7421C}" presName="childText" presStyleLbl="conFgAcc1" presStyleIdx="5" presStyleCnt="6">
        <dgm:presLayoutVars>
          <dgm:bulletEnabled val="1"/>
        </dgm:presLayoutVars>
      </dgm:prSet>
      <dgm:spPr/>
    </dgm:pt>
  </dgm:ptLst>
  <dgm:cxnLst>
    <dgm:cxn modelId="{F4D34F11-DD18-41C0-A6A7-024676CB876F}" srcId="{96EB45C8-C554-424F-8EC7-C2D34012042F}" destId="{0B6A7DFA-51BC-451E-A08C-4325BCE5F15A}" srcOrd="2" destOrd="0" parTransId="{EC995A51-BB9B-47D6-B35E-34E76643F1BF}" sibTransId="{964FD48A-C50B-458D-A65E-16CC8DC6878D}"/>
    <dgm:cxn modelId="{E5165219-D91E-4E5E-AC95-DACD42EB5EBC}" type="presOf" srcId="{0266FE84-B65C-47C0-A5F9-2BA08890447B}" destId="{9D8DC391-FC44-441F-BF96-FAEB15CF0482}" srcOrd="0" destOrd="0" presId="urn:microsoft.com/office/officeart/2005/8/layout/list1"/>
    <dgm:cxn modelId="{9506B432-472E-47D1-8569-802EC6409524}" type="presOf" srcId="{1B80EBCA-B07D-4160-8D47-3A0767B44417}" destId="{E830026E-60ED-44B4-8646-E1C993F1B844}" srcOrd="0" destOrd="0" presId="urn:microsoft.com/office/officeart/2005/8/layout/list1"/>
    <dgm:cxn modelId="{6BD9A345-A722-4514-8949-49D905738ED3}" type="presOf" srcId="{0B6A7DFA-51BC-451E-A08C-4325BCE5F15A}" destId="{20A317D1-0B7C-4C63-9A09-761EE9AFD4FE}" srcOrd="0" destOrd="0" presId="urn:microsoft.com/office/officeart/2005/8/layout/list1"/>
    <dgm:cxn modelId="{6E83A76A-F922-4D29-9B28-29215A652C79}" srcId="{96EB45C8-C554-424F-8EC7-C2D34012042F}" destId="{D148E242-617C-4521-BF27-04CCB1AABD04}" srcOrd="4" destOrd="0" parTransId="{01859EDB-5314-4CC1-A739-02AAE7F7A988}" sibTransId="{313C879C-AFB5-4451-9687-35F53E933C84}"/>
    <dgm:cxn modelId="{11493F4B-BC4E-40BE-B4AE-00438E779940}" type="presOf" srcId="{D029FF96-1E5E-4A83-8E9E-D5EB9DD7421C}" destId="{B6760DB6-827F-4145-B8CE-5882763C7590}" srcOrd="0" destOrd="0" presId="urn:microsoft.com/office/officeart/2005/8/layout/list1"/>
    <dgm:cxn modelId="{60F86A56-898A-49E7-8968-80EB64574D18}" type="presOf" srcId="{96EB45C8-C554-424F-8EC7-C2D34012042F}" destId="{201ACBA9-8A7D-4770-8E24-1363DBC7DE1A}" srcOrd="0" destOrd="0" presId="urn:microsoft.com/office/officeart/2005/8/layout/list1"/>
    <dgm:cxn modelId="{23CBBA79-0039-4697-82D3-1CE11A95AF45}" srcId="{96EB45C8-C554-424F-8EC7-C2D34012042F}" destId="{1B80EBCA-B07D-4160-8D47-3A0767B44417}" srcOrd="0" destOrd="0" parTransId="{4D73E927-97A7-42FB-9B54-782A12854EAF}" sibTransId="{55ED7EE6-8AF9-4872-A9EF-8B5DA4016DBF}"/>
    <dgm:cxn modelId="{FAF14B8F-AA67-4AA7-8178-54A45A3A7CFA}" type="presOf" srcId="{D148E242-617C-4521-BF27-04CCB1AABD04}" destId="{BC3C6E0E-5FBD-4326-AA00-8F88A3FB7B98}" srcOrd="1" destOrd="0" presId="urn:microsoft.com/office/officeart/2005/8/layout/list1"/>
    <dgm:cxn modelId="{EF180992-46D0-4123-9C73-9885E0BCEAF5}" type="presOf" srcId="{0266FE84-B65C-47C0-A5F9-2BA08890447B}" destId="{D41BC407-4A63-49D7-B8BD-C49414E2AE9F}" srcOrd="1" destOrd="0" presId="urn:microsoft.com/office/officeart/2005/8/layout/list1"/>
    <dgm:cxn modelId="{A8EA119B-008D-4572-8518-1BEB79836C82}" srcId="{96EB45C8-C554-424F-8EC7-C2D34012042F}" destId="{BDE5E775-958B-4737-B248-E0D13888763C}" srcOrd="3" destOrd="0" parTransId="{74CB0298-BC39-42E3-98C4-94C242380DE8}" sibTransId="{8E4D3F14-BB52-446D-955F-99FD72A6BBAD}"/>
    <dgm:cxn modelId="{3306DFA2-9D32-442C-94B4-0F14108D2B9A}" type="presOf" srcId="{D029FF96-1E5E-4A83-8E9E-D5EB9DD7421C}" destId="{2D4BDC55-6471-4F9E-851D-3DCB433FC729}" srcOrd="1" destOrd="0" presId="urn:microsoft.com/office/officeart/2005/8/layout/list1"/>
    <dgm:cxn modelId="{ABC760A8-E077-4BAE-8318-03617E173D1B}" type="presOf" srcId="{D148E242-617C-4521-BF27-04CCB1AABD04}" destId="{D149394F-BDAF-4409-8C99-31AE7D80C388}" srcOrd="0" destOrd="0" presId="urn:microsoft.com/office/officeart/2005/8/layout/list1"/>
    <dgm:cxn modelId="{359F05BE-31D8-4E3E-913D-C22A2AB6976D}" srcId="{96EB45C8-C554-424F-8EC7-C2D34012042F}" destId="{0266FE84-B65C-47C0-A5F9-2BA08890447B}" srcOrd="1" destOrd="0" parTransId="{7126F444-8A3F-400D-B089-ADEF86DECE9B}" sibTransId="{43BAC58C-50CB-4511-9C5E-EAC864CC5FB1}"/>
    <dgm:cxn modelId="{651CFBCD-869E-4FB3-A93D-7D4D75EE18FB}" type="presOf" srcId="{0B6A7DFA-51BC-451E-A08C-4325BCE5F15A}" destId="{C8B64121-E5B8-4B5C-91A7-C4F18D839E6F}" srcOrd="1" destOrd="0" presId="urn:microsoft.com/office/officeart/2005/8/layout/list1"/>
    <dgm:cxn modelId="{47E525CE-2E3C-4065-99F0-C3EDFF946B21}" srcId="{96EB45C8-C554-424F-8EC7-C2D34012042F}" destId="{D029FF96-1E5E-4A83-8E9E-D5EB9DD7421C}" srcOrd="5" destOrd="0" parTransId="{4BF24E86-AAF0-4D7F-AC91-9741CD5E5ACD}" sibTransId="{3A7F262B-F4BD-4C4C-841E-A4E0BFF0A47D}"/>
    <dgm:cxn modelId="{187BCCD5-686E-4A27-835E-C2344E05621E}" type="presOf" srcId="{1B80EBCA-B07D-4160-8D47-3A0767B44417}" destId="{99369349-66BA-4DA0-BFE5-BF6BACE6BD45}" srcOrd="1" destOrd="0" presId="urn:microsoft.com/office/officeart/2005/8/layout/list1"/>
    <dgm:cxn modelId="{50B4AEE5-98DE-49FC-8D2A-FEBA634EE3B2}" type="presOf" srcId="{BDE5E775-958B-4737-B248-E0D13888763C}" destId="{4D979FEA-40E2-48F5-916D-0A9CF5FA6DB3}" srcOrd="0" destOrd="0" presId="urn:microsoft.com/office/officeart/2005/8/layout/list1"/>
    <dgm:cxn modelId="{5CD068F4-9218-4681-A9B2-D7F5197FD57D}" type="presOf" srcId="{BDE5E775-958B-4737-B248-E0D13888763C}" destId="{5BBF1098-C0DA-4DA0-A9EA-ABA855D83CEB}" srcOrd="1" destOrd="0" presId="urn:microsoft.com/office/officeart/2005/8/layout/list1"/>
    <dgm:cxn modelId="{12D64503-0507-4B16-A7DE-8B1E26954E10}" type="presParOf" srcId="{201ACBA9-8A7D-4770-8E24-1363DBC7DE1A}" destId="{A43AB071-13C3-4ED1-A180-2E23D3965094}" srcOrd="0" destOrd="0" presId="urn:microsoft.com/office/officeart/2005/8/layout/list1"/>
    <dgm:cxn modelId="{4D7811BC-B6B5-4B18-A114-89F7CB5E24CF}" type="presParOf" srcId="{A43AB071-13C3-4ED1-A180-2E23D3965094}" destId="{E830026E-60ED-44B4-8646-E1C993F1B844}" srcOrd="0" destOrd="0" presId="urn:microsoft.com/office/officeart/2005/8/layout/list1"/>
    <dgm:cxn modelId="{FB99EDFE-7AA9-4E8B-A6E6-C7B3B24997A7}" type="presParOf" srcId="{A43AB071-13C3-4ED1-A180-2E23D3965094}" destId="{99369349-66BA-4DA0-BFE5-BF6BACE6BD45}" srcOrd="1" destOrd="0" presId="urn:microsoft.com/office/officeart/2005/8/layout/list1"/>
    <dgm:cxn modelId="{3442729D-5076-4E28-8ACE-72409512A007}" type="presParOf" srcId="{201ACBA9-8A7D-4770-8E24-1363DBC7DE1A}" destId="{8C8E0783-106F-457C-A544-DAC612D6B2F7}" srcOrd="1" destOrd="0" presId="urn:microsoft.com/office/officeart/2005/8/layout/list1"/>
    <dgm:cxn modelId="{1EC22710-73CC-4A55-A7FF-E00F77AEDA27}" type="presParOf" srcId="{201ACBA9-8A7D-4770-8E24-1363DBC7DE1A}" destId="{243D7267-23F4-4626-80E1-2344D5A42748}" srcOrd="2" destOrd="0" presId="urn:microsoft.com/office/officeart/2005/8/layout/list1"/>
    <dgm:cxn modelId="{9903A301-09E7-4A95-BAE4-B09C227B7A3D}" type="presParOf" srcId="{201ACBA9-8A7D-4770-8E24-1363DBC7DE1A}" destId="{121B0FD3-06B5-4AD6-8D18-ED81FBA3E688}" srcOrd="3" destOrd="0" presId="urn:microsoft.com/office/officeart/2005/8/layout/list1"/>
    <dgm:cxn modelId="{FD5DE313-F3E1-4B9D-B8D8-1775D9A005BB}" type="presParOf" srcId="{201ACBA9-8A7D-4770-8E24-1363DBC7DE1A}" destId="{A5DBC249-06F5-4B4E-BE65-2F6CF1A21782}" srcOrd="4" destOrd="0" presId="urn:microsoft.com/office/officeart/2005/8/layout/list1"/>
    <dgm:cxn modelId="{88CD14F0-2A12-4977-8BAD-BCA1F61C5F18}" type="presParOf" srcId="{A5DBC249-06F5-4B4E-BE65-2F6CF1A21782}" destId="{9D8DC391-FC44-441F-BF96-FAEB15CF0482}" srcOrd="0" destOrd="0" presId="urn:microsoft.com/office/officeart/2005/8/layout/list1"/>
    <dgm:cxn modelId="{E3A301E4-68F1-45C2-8FDA-8C66B2A5C899}" type="presParOf" srcId="{A5DBC249-06F5-4B4E-BE65-2F6CF1A21782}" destId="{D41BC407-4A63-49D7-B8BD-C49414E2AE9F}" srcOrd="1" destOrd="0" presId="urn:microsoft.com/office/officeart/2005/8/layout/list1"/>
    <dgm:cxn modelId="{C9D440C1-5A1C-4239-8868-E3DC777295A0}" type="presParOf" srcId="{201ACBA9-8A7D-4770-8E24-1363DBC7DE1A}" destId="{408EB0D2-5104-4FA1-ABE1-DF4145C3C200}" srcOrd="5" destOrd="0" presId="urn:microsoft.com/office/officeart/2005/8/layout/list1"/>
    <dgm:cxn modelId="{E2384402-3635-4EFA-B98F-7E6A869D2777}" type="presParOf" srcId="{201ACBA9-8A7D-4770-8E24-1363DBC7DE1A}" destId="{1E7194E4-0954-4309-9A9B-69F8AD143DA6}" srcOrd="6" destOrd="0" presId="urn:microsoft.com/office/officeart/2005/8/layout/list1"/>
    <dgm:cxn modelId="{D79A976E-D866-461B-A25A-6FAD4EDF3914}" type="presParOf" srcId="{201ACBA9-8A7D-4770-8E24-1363DBC7DE1A}" destId="{4235B824-8699-4C41-A5C7-1E02928F514F}" srcOrd="7" destOrd="0" presId="urn:microsoft.com/office/officeart/2005/8/layout/list1"/>
    <dgm:cxn modelId="{D7234D1C-B713-43B4-A264-D1BC89D0DE23}" type="presParOf" srcId="{201ACBA9-8A7D-4770-8E24-1363DBC7DE1A}" destId="{522139CE-BAD7-4D17-9EB4-099984DD96D0}" srcOrd="8" destOrd="0" presId="urn:microsoft.com/office/officeart/2005/8/layout/list1"/>
    <dgm:cxn modelId="{7BA67163-01AA-4792-915C-DEDEB21EA43A}" type="presParOf" srcId="{522139CE-BAD7-4D17-9EB4-099984DD96D0}" destId="{20A317D1-0B7C-4C63-9A09-761EE9AFD4FE}" srcOrd="0" destOrd="0" presId="urn:microsoft.com/office/officeart/2005/8/layout/list1"/>
    <dgm:cxn modelId="{956338BF-3C2A-45C5-B891-001A5C4AC756}" type="presParOf" srcId="{522139CE-BAD7-4D17-9EB4-099984DD96D0}" destId="{C8B64121-E5B8-4B5C-91A7-C4F18D839E6F}" srcOrd="1" destOrd="0" presId="urn:microsoft.com/office/officeart/2005/8/layout/list1"/>
    <dgm:cxn modelId="{024C93B7-E055-4C85-92A3-7565450DB4AD}" type="presParOf" srcId="{201ACBA9-8A7D-4770-8E24-1363DBC7DE1A}" destId="{A84B220C-C210-4F2D-B303-F0C9CBCEE591}" srcOrd="9" destOrd="0" presId="urn:microsoft.com/office/officeart/2005/8/layout/list1"/>
    <dgm:cxn modelId="{0A7D78A7-433A-49CF-86B5-43661B6B1A7F}" type="presParOf" srcId="{201ACBA9-8A7D-4770-8E24-1363DBC7DE1A}" destId="{2178B62C-7104-4CAA-8B44-5BBFC95CF4CB}" srcOrd="10" destOrd="0" presId="urn:microsoft.com/office/officeart/2005/8/layout/list1"/>
    <dgm:cxn modelId="{077D5C3E-634D-4EB3-AAB7-A22BDB60E6BF}" type="presParOf" srcId="{201ACBA9-8A7D-4770-8E24-1363DBC7DE1A}" destId="{6541BEF9-FC82-4B06-9B39-68F805A7E180}" srcOrd="11" destOrd="0" presId="urn:microsoft.com/office/officeart/2005/8/layout/list1"/>
    <dgm:cxn modelId="{8C309EDB-CB92-4D0B-90C8-90FA6F507485}" type="presParOf" srcId="{201ACBA9-8A7D-4770-8E24-1363DBC7DE1A}" destId="{F2C6EB5E-B2BB-4668-834C-51924398B6F2}" srcOrd="12" destOrd="0" presId="urn:microsoft.com/office/officeart/2005/8/layout/list1"/>
    <dgm:cxn modelId="{9906A470-2A6A-43F4-BA8A-93203E418BC1}" type="presParOf" srcId="{F2C6EB5E-B2BB-4668-834C-51924398B6F2}" destId="{4D979FEA-40E2-48F5-916D-0A9CF5FA6DB3}" srcOrd="0" destOrd="0" presId="urn:microsoft.com/office/officeart/2005/8/layout/list1"/>
    <dgm:cxn modelId="{88B7B32B-62AF-4D4B-9FDD-5932D39B900F}" type="presParOf" srcId="{F2C6EB5E-B2BB-4668-834C-51924398B6F2}" destId="{5BBF1098-C0DA-4DA0-A9EA-ABA855D83CEB}" srcOrd="1" destOrd="0" presId="urn:microsoft.com/office/officeart/2005/8/layout/list1"/>
    <dgm:cxn modelId="{8FF7DC3B-91D1-473C-AD8E-5547703E8D9D}" type="presParOf" srcId="{201ACBA9-8A7D-4770-8E24-1363DBC7DE1A}" destId="{28E1EB78-0EA1-4370-80BB-8C6B15769CA4}" srcOrd="13" destOrd="0" presId="urn:microsoft.com/office/officeart/2005/8/layout/list1"/>
    <dgm:cxn modelId="{AEE9600C-61B5-4F60-9CDE-475FB1D21391}" type="presParOf" srcId="{201ACBA9-8A7D-4770-8E24-1363DBC7DE1A}" destId="{750735DB-4766-48BD-AF95-1AE06F0E3CEF}" srcOrd="14" destOrd="0" presId="urn:microsoft.com/office/officeart/2005/8/layout/list1"/>
    <dgm:cxn modelId="{90F930DA-343A-4DBC-903D-9EA0082D7D99}" type="presParOf" srcId="{201ACBA9-8A7D-4770-8E24-1363DBC7DE1A}" destId="{7F400894-BFD4-4E06-9DAF-5E6DD93B4A18}" srcOrd="15" destOrd="0" presId="urn:microsoft.com/office/officeart/2005/8/layout/list1"/>
    <dgm:cxn modelId="{A374069E-5D0C-4541-BCD3-B6F2373659FF}" type="presParOf" srcId="{201ACBA9-8A7D-4770-8E24-1363DBC7DE1A}" destId="{803613CD-9E3F-4846-99A8-E9AEF7ADD5E1}" srcOrd="16" destOrd="0" presId="urn:microsoft.com/office/officeart/2005/8/layout/list1"/>
    <dgm:cxn modelId="{158C7218-6ED9-404E-B13D-3745367066A5}" type="presParOf" srcId="{803613CD-9E3F-4846-99A8-E9AEF7ADD5E1}" destId="{D149394F-BDAF-4409-8C99-31AE7D80C388}" srcOrd="0" destOrd="0" presId="urn:microsoft.com/office/officeart/2005/8/layout/list1"/>
    <dgm:cxn modelId="{33D9382E-9FF5-4B39-BBD0-2E822E1DFD23}" type="presParOf" srcId="{803613CD-9E3F-4846-99A8-E9AEF7ADD5E1}" destId="{BC3C6E0E-5FBD-4326-AA00-8F88A3FB7B98}" srcOrd="1" destOrd="0" presId="urn:microsoft.com/office/officeart/2005/8/layout/list1"/>
    <dgm:cxn modelId="{718859CC-C28F-489D-BE48-5F1D9221ADC0}" type="presParOf" srcId="{201ACBA9-8A7D-4770-8E24-1363DBC7DE1A}" destId="{39348635-7BA5-43EB-8DE2-D50B096B3135}" srcOrd="17" destOrd="0" presId="urn:microsoft.com/office/officeart/2005/8/layout/list1"/>
    <dgm:cxn modelId="{2BA47278-026C-4392-B52E-5E1008A18254}" type="presParOf" srcId="{201ACBA9-8A7D-4770-8E24-1363DBC7DE1A}" destId="{C46F1D89-4F7A-450B-B0E6-31C2E52F3EB5}" srcOrd="18" destOrd="0" presId="urn:microsoft.com/office/officeart/2005/8/layout/list1"/>
    <dgm:cxn modelId="{BE9F3C6D-AF71-4C43-A473-56676D1318F0}" type="presParOf" srcId="{201ACBA9-8A7D-4770-8E24-1363DBC7DE1A}" destId="{380A1B63-CAB0-416F-8DF2-4A3C4710817D}" srcOrd="19" destOrd="0" presId="urn:microsoft.com/office/officeart/2005/8/layout/list1"/>
    <dgm:cxn modelId="{5B14A22D-519B-432C-94F4-DB61388FD3B9}" type="presParOf" srcId="{201ACBA9-8A7D-4770-8E24-1363DBC7DE1A}" destId="{0E53718B-2668-4629-AAA9-FCEAA606671A}" srcOrd="20" destOrd="0" presId="urn:microsoft.com/office/officeart/2005/8/layout/list1"/>
    <dgm:cxn modelId="{AB5C449F-B981-455B-80AC-32214BC3396C}" type="presParOf" srcId="{0E53718B-2668-4629-AAA9-FCEAA606671A}" destId="{B6760DB6-827F-4145-B8CE-5882763C7590}" srcOrd="0" destOrd="0" presId="urn:microsoft.com/office/officeart/2005/8/layout/list1"/>
    <dgm:cxn modelId="{8F0398E9-040D-4B1A-883B-23B03FF255D4}" type="presParOf" srcId="{0E53718B-2668-4629-AAA9-FCEAA606671A}" destId="{2D4BDC55-6471-4F9E-851D-3DCB433FC729}" srcOrd="1" destOrd="0" presId="urn:microsoft.com/office/officeart/2005/8/layout/list1"/>
    <dgm:cxn modelId="{7A7504BE-FF81-4C79-B2B9-FC13113BF881}" type="presParOf" srcId="{201ACBA9-8A7D-4770-8E24-1363DBC7DE1A}" destId="{087EC0B9-5F17-4210-835F-B75C1ECA0C7A}" srcOrd="21" destOrd="0" presId="urn:microsoft.com/office/officeart/2005/8/layout/list1"/>
    <dgm:cxn modelId="{B6BE4305-EC22-43CE-A0B4-6D9DE75DEFAB}" type="presParOf" srcId="{201ACBA9-8A7D-4770-8E24-1363DBC7DE1A}" destId="{B1E7CE92-ACBC-4F79-952A-88CEDC08DBE5}"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16AC0C-2991-47AE-9F7F-46B4DA9DA131}"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F1AAE0D6-8E82-4FB5-A23E-EDCC579AAA58}">
      <dgm:prSet phldrT="[Text]"/>
      <dgm:spPr/>
      <dgm:t>
        <a:bodyPr/>
        <a:lstStyle/>
        <a:p>
          <a:r>
            <a:rPr lang="zh-CN" altLang="en-US" dirty="0">
              <a:latin typeface="SimSun" panose="02010600030101010101" pitchFamily="2" charset="-122"/>
              <a:ea typeface="SimSun" panose="02010600030101010101" pitchFamily="2" charset="-122"/>
            </a:rPr>
            <a:t>工业</a:t>
          </a:r>
          <a:endParaRPr lang="en-US" dirty="0">
            <a:latin typeface="SimSun" panose="02010600030101010101" pitchFamily="2" charset="-122"/>
            <a:ea typeface="SimSun" panose="02010600030101010101" pitchFamily="2" charset="-122"/>
          </a:endParaRPr>
        </a:p>
      </dgm:t>
    </dgm:pt>
    <dgm:pt modelId="{F08C7984-CFBE-4FDD-BD28-E6BDD186A526}" type="parTrans" cxnId="{EE1AEB26-A29A-4DD3-806A-20D54E9D8E00}">
      <dgm:prSet/>
      <dgm:spPr/>
      <dgm:t>
        <a:bodyPr/>
        <a:lstStyle/>
        <a:p>
          <a:endParaRPr lang="en-US">
            <a:latin typeface="SimSun" panose="02010600030101010101" pitchFamily="2" charset="-122"/>
            <a:ea typeface="SimSun" panose="02010600030101010101" pitchFamily="2" charset="-122"/>
          </a:endParaRPr>
        </a:p>
      </dgm:t>
    </dgm:pt>
    <dgm:pt modelId="{CB2AF015-62AB-4554-AAD9-8A54E0EEF2FD}" type="sibTrans" cxnId="{EE1AEB26-A29A-4DD3-806A-20D54E9D8E00}">
      <dgm:prSet/>
      <dgm:spPr/>
      <dgm:t>
        <a:bodyPr/>
        <a:lstStyle/>
        <a:p>
          <a:endParaRPr lang="en-US">
            <a:latin typeface="SimSun" panose="02010600030101010101" pitchFamily="2" charset="-122"/>
            <a:ea typeface="SimSun" panose="02010600030101010101" pitchFamily="2" charset="-122"/>
          </a:endParaRPr>
        </a:p>
      </dgm:t>
    </dgm:pt>
    <dgm:pt modelId="{C883F403-3399-4552-8E59-C19422C74322}">
      <dgm:prSet phldrT="[Text]"/>
      <dgm:spPr/>
      <dgm:t>
        <a:bodyPr/>
        <a:lstStyle/>
        <a:p>
          <a:r>
            <a:rPr lang="zh-CN" altLang="en-US" dirty="0">
              <a:latin typeface="SimSun" panose="02010600030101010101" pitchFamily="2" charset="-122"/>
              <a:ea typeface="SimSun" panose="02010600030101010101" pitchFamily="2" charset="-122"/>
            </a:rPr>
            <a:t>造纸厂，钢铁厂，水泥厂</a:t>
          </a:r>
          <a:endParaRPr lang="en-US" dirty="0">
            <a:latin typeface="SimSun" panose="02010600030101010101" pitchFamily="2" charset="-122"/>
            <a:ea typeface="SimSun" panose="02010600030101010101" pitchFamily="2" charset="-122"/>
          </a:endParaRPr>
        </a:p>
      </dgm:t>
    </dgm:pt>
    <dgm:pt modelId="{CD9C430F-C295-43F5-8189-F4C5D89DC38B}" type="parTrans" cxnId="{B2E16AF7-AFF4-4523-93AA-2BE9A510D13C}">
      <dgm:prSet/>
      <dgm:spPr/>
      <dgm:t>
        <a:bodyPr/>
        <a:lstStyle/>
        <a:p>
          <a:endParaRPr lang="en-US">
            <a:latin typeface="SimSun" panose="02010600030101010101" pitchFamily="2" charset="-122"/>
            <a:ea typeface="SimSun" panose="02010600030101010101" pitchFamily="2" charset="-122"/>
          </a:endParaRPr>
        </a:p>
      </dgm:t>
    </dgm:pt>
    <dgm:pt modelId="{28064762-8077-411C-8B68-6DEF0C8224D7}" type="sibTrans" cxnId="{B2E16AF7-AFF4-4523-93AA-2BE9A510D13C}">
      <dgm:prSet/>
      <dgm:spPr/>
      <dgm:t>
        <a:bodyPr/>
        <a:lstStyle/>
        <a:p>
          <a:endParaRPr lang="en-US">
            <a:latin typeface="SimSun" panose="02010600030101010101" pitchFamily="2" charset="-122"/>
            <a:ea typeface="SimSun" panose="02010600030101010101" pitchFamily="2" charset="-122"/>
          </a:endParaRPr>
        </a:p>
      </dgm:t>
    </dgm:pt>
    <dgm:pt modelId="{5A9B8FF8-6D16-4BBC-B2DE-31BF9EE08707}">
      <dgm:prSet phldrT="[Text]"/>
      <dgm:spPr/>
      <dgm:t>
        <a:bodyPr/>
        <a:lstStyle/>
        <a:p>
          <a:r>
            <a:rPr lang="zh-CN" altLang="en-US" dirty="0">
              <a:latin typeface="SimSun" panose="02010600030101010101" pitchFamily="2" charset="-122"/>
              <a:ea typeface="SimSun" panose="02010600030101010101" pitchFamily="2" charset="-122"/>
            </a:rPr>
            <a:t>工厂企业，取暖或发电</a:t>
          </a:r>
          <a:endParaRPr lang="en-US" dirty="0">
            <a:latin typeface="SimSun" panose="02010600030101010101" pitchFamily="2" charset="-122"/>
            <a:ea typeface="SimSun" panose="02010600030101010101" pitchFamily="2" charset="-122"/>
          </a:endParaRPr>
        </a:p>
      </dgm:t>
    </dgm:pt>
    <dgm:pt modelId="{5AABC5B1-DEF1-4FE6-9CAA-5B5D2F32E3F4}" type="parTrans" cxnId="{25EE3B59-C550-4BAB-AA79-A418B84CCF3D}">
      <dgm:prSet/>
      <dgm:spPr/>
      <dgm:t>
        <a:bodyPr/>
        <a:lstStyle/>
        <a:p>
          <a:endParaRPr lang="en-US">
            <a:latin typeface="SimSun" panose="02010600030101010101" pitchFamily="2" charset="-122"/>
            <a:ea typeface="SimSun" panose="02010600030101010101" pitchFamily="2" charset="-122"/>
          </a:endParaRPr>
        </a:p>
      </dgm:t>
    </dgm:pt>
    <dgm:pt modelId="{EF482F41-880C-45AB-B3EE-36644F951E90}" type="sibTrans" cxnId="{25EE3B59-C550-4BAB-AA79-A418B84CCF3D}">
      <dgm:prSet/>
      <dgm:spPr/>
      <dgm:t>
        <a:bodyPr/>
        <a:lstStyle/>
        <a:p>
          <a:endParaRPr lang="en-US">
            <a:latin typeface="SimSun" panose="02010600030101010101" pitchFamily="2" charset="-122"/>
            <a:ea typeface="SimSun" panose="02010600030101010101" pitchFamily="2" charset="-122"/>
          </a:endParaRPr>
        </a:p>
      </dgm:t>
    </dgm:pt>
    <dgm:pt modelId="{13B7F94A-0F41-493C-B49C-8FD2FFF4C50B}">
      <dgm:prSet phldrT="[Text]"/>
      <dgm:spPr/>
      <dgm:t>
        <a:bodyPr/>
        <a:lstStyle/>
        <a:p>
          <a:r>
            <a:rPr lang="zh-CN" altLang="en-US" dirty="0">
              <a:latin typeface="SimSun" panose="02010600030101010101" pitchFamily="2" charset="-122"/>
              <a:ea typeface="SimSun" panose="02010600030101010101" pitchFamily="2" charset="-122"/>
            </a:rPr>
            <a:t>农业</a:t>
          </a:r>
          <a:endParaRPr lang="en-US" dirty="0">
            <a:latin typeface="SimSun" panose="02010600030101010101" pitchFamily="2" charset="-122"/>
            <a:ea typeface="SimSun" panose="02010600030101010101" pitchFamily="2" charset="-122"/>
          </a:endParaRPr>
        </a:p>
      </dgm:t>
    </dgm:pt>
    <dgm:pt modelId="{941DCA78-C112-4250-9284-2F1CEB096907}" type="parTrans" cxnId="{9CBCD71F-7F09-4218-B046-CE656AA5A874}">
      <dgm:prSet/>
      <dgm:spPr/>
      <dgm:t>
        <a:bodyPr/>
        <a:lstStyle/>
        <a:p>
          <a:endParaRPr lang="en-US">
            <a:latin typeface="SimSun" panose="02010600030101010101" pitchFamily="2" charset="-122"/>
            <a:ea typeface="SimSun" panose="02010600030101010101" pitchFamily="2" charset="-122"/>
          </a:endParaRPr>
        </a:p>
      </dgm:t>
    </dgm:pt>
    <dgm:pt modelId="{42E172B3-1B16-40BD-B361-947DC393C937}" type="sibTrans" cxnId="{9CBCD71F-7F09-4218-B046-CE656AA5A874}">
      <dgm:prSet/>
      <dgm:spPr/>
      <dgm:t>
        <a:bodyPr/>
        <a:lstStyle/>
        <a:p>
          <a:endParaRPr lang="en-US">
            <a:latin typeface="SimSun" panose="02010600030101010101" pitchFamily="2" charset="-122"/>
            <a:ea typeface="SimSun" panose="02010600030101010101" pitchFamily="2" charset="-122"/>
          </a:endParaRPr>
        </a:p>
      </dgm:t>
    </dgm:pt>
    <dgm:pt modelId="{9EA3544A-EAFA-468C-8CF7-47F9158FFC6A}">
      <dgm:prSet phldrT="[Text]"/>
      <dgm:spPr/>
      <dgm:t>
        <a:bodyPr/>
        <a:lstStyle/>
        <a:p>
          <a:r>
            <a:rPr lang="zh-CN" altLang="en-US" dirty="0">
              <a:latin typeface="SimSun" panose="02010600030101010101" pitchFamily="2" charset="-122"/>
              <a:ea typeface="SimSun" panose="02010600030101010101" pitchFamily="2" charset="-122"/>
            </a:rPr>
            <a:t>化肥，农药，杀虫剂</a:t>
          </a:r>
          <a:endParaRPr lang="en-US" dirty="0">
            <a:latin typeface="SimSun" panose="02010600030101010101" pitchFamily="2" charset="-122"/>
            <a:ea typeface="SimSun" panose="02010600030101010101" pitchFamily="2" charset="-122"/>
          </a:endParaRPr>
        </a:p>
      </dgm:t>
    </dgm:pt>
    <dgm:pt modelId="{45EE1AC4-BC84-437D-BF5E-FD538EF56239}" type="parTrans" cxnId="{616D854A-3BDD-4F8A-B8F8-EFF06DBCCB4D}">
      <dgm:prSet/>
      <dgm:spPr/>
      <dgm:t>
        <a:bodyPr/>
        <a:lstStyle/>
        <a:p>
          <a:endParaRPr lang="en-US">
            <a:latin typeface="SimSun" panose="02010600030101010101" pitchFamily="2" charset="-122"/>
            <a:ea typeface="SimSun" panose="02010600030101010101" pitchFamily="2" charset="-122"/>
          </a:endParaRPr>
        </a:p>
      </dgm:t>
    </dgm:pt>
    <dgm:pt modelId="{CC44BBC7-45BC-42BD-A72A-6387B5C1C408}" type="sibTrans" cxnId="{616D854A-3BDD-4F8A-B8F8-EFF06DBCCB4D}">
      <dgm:prSet/>
      <dgm:spPr/>
      <dgm:t>
        <a:bodyPr/>
        <a:lstStyle/>
        <a:p>
          <a:endParaRPr lang="en-US">
            <a:latin typeface="SimSun" panose="02010600030101010101" pitchFamily="2" charset="-122"/>
            <a:ea typeface="SimSun" panose="02010600030101010101" pitchFamily="2" charset="-122"/>
          </a:endParaRPr>
        </a:p>
      </dgm:t>
    </dgm:pt>
    <dgm:pt modelId="{9C4C1DAC-CFB8-4996-8183-361629473726}">
      <dgm:prSet phldrT="[Text]"/>
      <dgm:spPr/>
      <dgm:t>
        <a:bodyPr/>
        <a:lstStyle/>
        <a:p>
          <a:r>
            <a:rPr lang="zh-CN" altLang="en-US" dirty="0">
              <a:latin typeface="SimSun" panose="02010600030101010101" pitchFamily="2" charset="-122"/>
              <a:ea typeface="SimSun" panose="02010600030101010101" pitchFamily="2" charset="-122"/>
            </a:rPr>
            <a:t>秸秆燃烧</a:t>
          </a:r>
          <a:endParaRPr lang="en-US" altLang="zh-CN" dirty="0">
            <a:latin typeface="SimSun" panose="02010600030101010101" pitchFamily="2" charset="-122"/>
            <a:ea typeface="SimSun" panose="02010600030101010101" pitchFamily="2" charset="-122"/>
          </a:endParaRPr>
        </a:p>
        <a:p>
          <a:endParaRPr lang="en-US" dirty="0">
            <a:latin typeface="SimSun" panose="02010600030101010101" pitchFamily="2" charset="-122"/>
            <a:ea typeface="SimSun" panose="02010600030101010101" pitchFamily="2" charset="-122"/>
          </a:endParaRPr>
        </a:p>
      </dgm:t>
    </dgm:pt>
    <dgm:pt modelId="{60026151-851C-4D1B-9388-EEEE3A3EC28D}" type="parTrans" cxnId="{D5F84915-8988-4E73-94BA-0B279FAE71C9}">
      <dgm:prSet/>
      <dgm:spPr/>
      <dgm:t>
        <a:bodyPr/>
        <a:lstStyle/>
        <a:p>
          <a:endParaRPr lang="en-US">
            <a:latin typeface="SimSun" panose="02010600030101010101" pitchFamily="2" charset="-122"/>
            <a:ea typeface="SimSun" panose="02010600030101010101" pitchFamily="2" charset="-122"/>
          </a:endParaRPr>
        </a:p>
      </dgm:t>
    </dgm:pt>
    <dgm:pt modelId="{3585D752-710B-4281-8B46-0D46C801E110}" type="sibTrans" cxnId="{D5F84915-8988-4E73-94BA-0B279FAE71C9}">
      <dgm:prSet/>
      <dgm:spPr/>
      <dgm:t>
        <a:bodyPr/>
        <a:lstStyle/>
        <a:p>
          <a:endParaRPr lang="en-US">
            <a:latin typeface="SimSun" panose="02010600030101010101" pitchFamily="2" charset="-122"/>
            <a:ea typeface="SimSun" panose="02010600030101010101" pitchFamily="2" charset="-122"/>
          </a:endParaRPr>
        </a:p>
      </dgm:t>
    </dgm:pt>
    <dgm:pt modelId="{3E8DB8D4-7A13-4461-8E4C-D149B9303A23}">
      <dgm:prSet phldrT="[Text]"/>
      <dgm:spPr/>
      <dgm:t>
        <a:bodyPr/>
        <a:lstStyle/>
        <a:p>
          <a:r>
            <a:rPr lang="zh-CN" altLang="en-US" dirty="0">
              <a:latin typeface="SimSun" panose="02010600030101010101" pitchFamily="2" charset="-122"/>
              <a:ea typeface="SimSun" panose="02010600030101010101" pitchFamily="2" charset="-122"/>
            </a:rPr>
            <a:t>生活</a:t>
          </a:r>
          <a:endParaRPr lang="en-US" dirty="0">
            <a:latin typeface="SimSun" panose="02010600030101010101" pitchFamily="2" charset="-122"/>
            <a:ea typeface="SimSun" panose="02010600030101010101" pitchFamily="2" charset="-122"/>
          </a:endParaRPr>
        </a:p>
      </dgm:t>
    </dgm:pt>
    <dgm:pt modelId="{0F33E1D8-B083-4BF9-9AD2-C784CFD631EE}" type="parTrans" cxnId="{995C1F94-952D-4297-8F6A-03406465E21C}">
      <dgm:prSet/>
      <dgm:spPr/>
      <dgm:t>
        <a:bodyPr/>
        <a:lstStyle/>
        <a:p>
          <a:endParaRPr lang="en-US">
            <a:latin typeface="SimSun" panose="02010600030101010101" pitchFamily="2" charset="-122"/>
            <a:ea typeface="SimSun" panose="02010600030101010101" pitchFamily="2" charset="-122"/>
          </a:endParaRPr>
        </a:p>
      </dgm:t>
    </dgm:pt>
    <dgm:pt modelId="{BC6A0069-1152-4C49-9533-4BFB500971FD}" type="sibTrans" cxnId="{995C1F94-952D-4297-8F6A-03406465E21C}">
      <dgm:prSet/>
      <dgm:spPr/>
      <dgm:t>
        <a:bodyPr/>
        <a:lstStyle/>
        <a:p>
          <a:endParaRPr lang="en-US">
            <a:latin typeface="SimSun" panose="02010600030101010101" pitchFamily="2" charset="-122"/>
            <a:ea typeface="SimSun" panose="02010600030101010101" pitchFamily="2" charset="-122"/>
          </a:endParaRPr>
        </a:p>
      </dgm:t>
    </dgm:pt>
    <dgm:pt modelId="{544650A6-BE2A-4665-AAE6-8D78B6A25E2D}">
      <dgm:prSet phldrT="[Text]"/>
      <dgm:spPr/>
      <dgm:t>
        <a:bodyPr/>
        <a:lstStyle/>
        <a:p>
          <a:r>
            <a:rPr lang="zh-CN" altLang="en-US" dirty="0">
              <a:latin typeface="SimSun" panose="02010600030101010101" pitchFamily="2" charset="-122"/>
              <a:ea typeface="SimSun" panose="02010600030101010101" pitchFamily="2" charset="-122"/>
            </a:rPr>
            <a:t>餐饮油烟</a:t>
          </a:r>
          <a:endParaRPr lang="en-US" dirty="0">
            <a:latin typeface="SimSun" panose="02010600030101010101" pitchFamily="2" charset="-122"/>
            <a:ea typeface="SimSun" panose="02010600030101010101" pitchFamily="2" charset="-122"/>
          </a:endParaRPr>
        </a:p>
      </dgm:t>
    </dgm:pt>
    <dgm:pt modelId="{1626BCAB-762E-4061-931A-DA82DFFA59F2}" type="parTrans" cxnId="{8B5E571A-CF6D-451C-B9CF-BA32CFF4A486}">
      <dgm:prSet/>
      <dgm:spPr/>
      <dgm:t>
        <a:bodyPr/>
        <a:lstStyle/>
        <a:p>
          <a:endParaRPr lang="en-US">
            <a:latin typeface="SimSun" panose="02010600030101010101" pitchFamily="2" charset="-122"/>
            <a:ea typeface="SimSun" panose="02010600030101010101" pitchFamily="2" charset="-122"/>
          </a:endParaRPr>
        </a:p>
      </dgm:t>
    </dgm:pt>
    <dgm:pt modelId="{1F850D20-AE05-4195-94DE-A70016517B80}" type="sibTrans" cxnId="{8B5E571A-CF6D-451C-B9CF-BA32CFF4A486}">
      <dgm:prSet/>
      <dgm:spPr/>
      <dgm:t>
        <a:bodyPr/>
        <a:lstStyle/>
        <a:p>
          <a:endParaRPr lang="en-US">
            <a:latin typeface="SimSun" panose="02010600030101010101" pitchFamily="2" charset="-122"/>
            <a:ea typeface="SimSun" panose="02010600030101010101" pitchFamily="2" charset="-122"/>
          </a:endParaRPr>
        </a:p>
      </dgm:t>
    </dgm:pt>
    <dgm:pt modelId="{88E9DE74-6A48-4829-A2D2-C889719D0CB8}">
      <dgm:prSet phldrT="[Text]"/>
      <dgm:spPr/>
      <dgm:t>
        <a:bodyPr/>
        <a:lstStyle/>
        <a:p>
          <a:r>
            <a:rPr lang="zh-CN" altLang="en-US" dirty="0">
              <a:latin typeface="SimSun" panose="02010600030101010101" pitchFamily="2" charset="-122"/>
              <a:ea typeface="SimSun" panose="02010600030101010101" pitchFamily="2" charset="-122"/>
            </a:rPr>
            <a:t>畜禽养殖</a:t>
          </a:r>
          <a:endParaRPr lang="en-US" dirty="0">
            <a:latin typeface="SimSun" panose="02010600030101010101" pitchFamily="2" charset="-122"/>
            <a:ea typeface="SimSun" panose="02010600030101010101" pitchFamily="2" charset="-122"/>
          </a:endParaRPr>
        </a:p>
      </dgm:t>
    </dgm:pt>
    <dgm:pt modelId="{9885EF5A-2B79-4B1F-AFC6-CADAE888A616}" type="parTrans" cxnId="{72672B54-01AD-495A-8ECE-29AFE5B71CD3}">
      <dgm:prSet/>
      <dgm:spPr/>
      <dgm:t>
        <a:bodyPr/>
        <a:lstStyle/>
        <a:p>
          <a:endParaRPr lang="en-US">
            <a:latin typeface="SimSun" panose="02010600030101010101" pitchFamily="2" charset="-122"/>
            <a:ea typeface="SimSun" panose="02010600030101010101" pitchFamily="2" charset="-122"/>
          </a:endParaRPr>
        </a:p>
      </dgm:t>
    </dgm:pt>
    <dgm:pt modelId="{59C19E82-7368-4F02-95FF-FEA2A7AF2EC9}" type="sibTrans" cxnId="{72672B54-01AD-495A-8ECE-29AFE5B71CD3}">
      <dgm:prSet/>
      <dgm:spPr/>
      <dgm:t>
        <a:bodyPr/>
        <a:lstStyle/>
        <a:p>
          <a:endParaRPr lang="en-US">
            <a:latin typeface="SimSun" panose="02010600030101010101" pitchFamily="2" charset="-122"/>
            <a:ea typeface="SimSun" panose="02010600030101010101" pitchFamily="2" charset="-122"/>
          </a:endParaRPr>
        </a:p>
      </dgm:t>
    </dgm:pt>
    <dgm:pt modelId="{1B0CC0C0-765F-4D96-8661-001E74F9F6CA}">
      <dgm:prSet phldrT="[Text]"/>
      <dgm:spPr/>
      <dgm:t>
        <a:bodyPr/>
        <a:lstStyle/>
        <a:p>
          <a:r>
            <a:rPr lang="zh-CN" altLang="en-US" dirty="0">
              <a:latin typeface="SimSun" panose="02010600030101010101" pitchFamily="2" charset="-122"/>
              <a:ea typeface="SimSun" panose="02010600030101010101" pitchFamily="2" charset="-122"/>
            </a:rPr>
            <a:t>燃煤取暖</a:t>
          </a:r>
          <a:endParaRPr lang="en-US" dirty="0">
            <a:latin typeface="SimSun" panose="02010600030101010101" pitchFamily="2" charset="-122"/>
            <a:ea typeface="SimSun" panose="02010600030101010101" pitchFamily="2" charset="-122"/>
          </a:endParaRPr>
        </a:p>
      </dgm:t>
    </dgm:pt>
    <dgm:pt modelId="{AAB7A2F1-5682-4AFD-A0E6-F9430193DCB8}" type="parTrans" cxnId="{957BFFA2-CEF4-4BE4-B65B-8E6A9E683BD2}">
      <dgm:prSet/>
      <dgm:spPr/>
      <dgm:t>
        <a:bodyPr/>
        <a:lstStyle/>
        <a:p>
          <a:endParaRPr lang="en-US">
            <a:latin typeface="SimSun" panose="02010600030101010101" pitchFamily="2" charset="-122"/>
            <a:ea typeface="SimSun" panose="02010600030101010101" pitchFamily="2" charset="-122"/>
          </a:endParaRPr>
        </a:p>
      </dgm:t>
    </dgm:pt>
    <dgm:pt modelId="{C1290D91-DBC0-4BDB-887B-C2E7839A12A1}" type="sibTrans" cxnId="{957BFFA2-CEF4-4BE4-B65B-8E6A9E683BD2}">
      <dgm:prSet/>
      <dgm:spPr/>
      <dgm:t>
        <a:bodyPr/>
        <a:lstStyle/>
        <a:p>
          <a:endParaRPr lang="en-US">
            <a:latin typeface="SimSun" panose="02010600030101010101" pitchFamily="2" charset="-122"/>
            <a:ea typeface="SimSun" panose="02010600030101010101" pitchFamily="2" charset="-122"/>
          </a:endParaRPr>
        </a:p>
      </dgm:t>
    </dgm:pt>
    <dgm:pt modelId="{F4C163C0-232F-4A7F-B3BE-11CB5FC577C4}">
      <dgm:prSet phldrT="[Text]"/>
      <dgm:spPr/>
      <dgm:t>
        <a:bodyPr/>
        <a:lstStyle/>
        <a:p>
          <a:r>
            <a:rPr lang="zh-CN" altLang="en-US" dirty="0">
              <a:latin typeface="SimSun" panose="02010600030101010101" pitchFamily="2" charset="-122"/>
              <a:ea typeface="SimSun" panose="02010600030101010101" pitchFamily="2" charset="-122"/>
            </a:rPr>
            <a:t>交通运输</a:t>
          </a:r>
          <a:endParaRPr lang="en-US" dirty="0">
            <a:latin typeface="SimSun" panose="02010600030101010101" pitchFamily="2" charset="-122"/>
            <a:ea typeface="SimSun" panose="02010600030101010101" pitchFamily="2" charset="-122"/>
          </a:endParaRPr>
        </a:p>
      </dgm:t>
    </dgm:pt>
    <dgm:pt modelId="{4380CF48-806F-441C-888A-E71DE23AA6EE}" type="parTrans" cxnId="{50C1238B-32A0-4F11-8BC0-E966E5110707}">
      <dgm:prSet/>
      <dgm:spPr/>
      <dgm:t>
        <a:bodyPr/>
        <a:lstStyle/>
        <a:p>
          <a:endParaRPr lang="en-US">
            <a:latin typeface="SimSun" panose="02010600030101010101" pitchFamily="2" charset="-122"/>
            <a:ea typeface="SimSun" panose="02010600030101010101" pitchFamily="2" charset="-122"/>
          </a:endParaRPr>
        </a:p>
      </dgm:t>
    </dgm:pt>
    <dgm:pt modelId="{7CA345BB-32AC-4758-8725-B2328B88950C}" type="sibTrans" cxnId="{50C1238B-32A0-4F11-8BC0-E966E5110707}">
      <dgm:prSet/>
      <dgm:spPr/>
      <dgm:t>
        <a:bodyPr/>
        <a:lstStyle/>
        <a:p>
          <a:endParaRPr lang="en-US">
            <a:latin typeface="SimSun" panose="02010600030101010101" pitchFamily="2" charset="-122"/>
            <a:ea typeface="SimSun" panose="02010600030101010101" pitchFamily="2" charset="-122"/>
          </a:endParaRPr>
        </a:p>
      </dgm:t>
    </dgm:pt>
    <dgm:pt modelId="{501BBD8F-191E-4193-A930-1F8DDA1A0792}">
      <dgm:prSet phldrT="[Text]"/>
      <dgm:spPr/>
      <dgm:t>
        <a:bodyPr/>
        <a:lstStyle/>
        <a:p>
          <a:r>
            <a:rPr lang="zh-CN" altLang="en-US" dirty="0">
              <a:latin typeface="SimSun" panose="02010600030101010101" pitchFamily="2" charset="-122"/>
              <a:ea typeface="SimSun" panose="02010600030101010101" pitchFamily="2" charset="-122"/>
            </a:rPr>
            <a:t>汽车，飞机，轮船的废气</a:t>
          </a:r>
          <a:endParaRPr lang="en-US" dirty="0">
            <a:latin typeface="SimSun" panose="02010600030101010101" pitchFamily="2" charset="-122"/>
            <a:ea typeface="SimSun" panose="02010600030101010101" pitchFamily="2" charset="-122"/>
          </a:endParaRPr>
        </a:p>
      </dgm:t>
    </dgm:pt>
    <dgm:pt modelId="{ECC1E467-0471-47F3-8717-E7C5A9B55618}" type="parTrans" cxnId="{67051E68-28E2-44C2-BE1E-3CF81A678DE0}">
      <dgm:prSet/>
      <dgm:spPr/>
      <dgm:t>
        <a:bodyPr/>
        <a:lstStyle/>
        <a:p>
          <a:endParaRPr lang="en-US">
            <a:latin typeface="SimSun" panose="02010600030101010101" pitchFamily="2" charset="-122"/>
            <a:ea typeface="SimSun" panose="02010600030101010101" pitchFamily="2" charset="-122"/>
          </a:endParaRPr>
        </a:p>
      </dgm:t>
    </dgm:pt>
    <dgm:pt modelId="{AE55208B-AD8B-48C2-A3AB-FB08810C88D0}" type="sibTrans" cxnId="{67051E68-28E2-44C2-BE1E-3CF81A678DE0}">
      <dgm:prSet/>
      <dgm:spPr/>
      <dgm:t>
        <a:bodyPr/>
        <a:lstStyle/>
        <a:p>
          <a:endParaRPr lang="en-US">
            <a:latin typeface="SimSun" panose="02010600030101010101" pitchFamily="2" charset="-122"/>
            <a:ea typeface="SimSun" panose="02010600030101010101" pitchFamily="2" charset="-122"/>
          </a:endParaRPr>
        </a:p>
      </dgm:t>
    </dgm:pt>
    <dgm:pt modelId="{059B2FB4-89C6-482A-AA84-B137701D8175}">
      <dgm:prSet phldrT="[Text]"/>
      <dgm:spPr/>
      <dgm:t>
        <a:bodyPr/>
        <a:lstStyle/>
        <a:p>
          <a:r>
            <a:rPr lang="zh-CN" altLang="en-US" dirty="0">
              <a:latin typeface="SimSun" panose="02010600030101010101" pitchFamily="2" charset="-122"/>
              <a:ea typeface="SimSun" panose="02010600030101010101" pitchFamily="2" charset="-122"/>
            </a:rPr>
            <a:t>自然因素</a:t>
          </a:r>
          <a:endParaRPr lang="en-US" dirty="0">
            <a:latin typeface="SimSun" panose="02010600030101010101" pitchFamily="2" charset="-122"/>
            <a:ea typeface="SimSun" panose="02010600030101010101" pitchFamily="2" charset="-122"/>
          </a:endParaRPr>
        </a:p>
      </dgm:t>
    </dgm:pt>
    <dgm:pt modelId="{DDCF154B-0A07-4BE5-B156-DEC8AFC60A98}" type="parTrans" cxnId="{F7C7412B-ED6C-4067-B6F8-CE9DC99D9468}">
      <dgm:prSet/>
      <dgm:spPr/>
      <dgm:t>
        <a:bodyPr/>
        <a:lstStyle/>
        <a:p>
          <a:endParaRPr lang="en-US">
            <a:latin typeface="SimSun" panose="02010600030101010101" pitchFamily="2" charset="-122"/>
            <a:ea typeface="SimSun" panose="02010600030101010101" pitchFamily="2" charset="-122"/>
          </a:endParaRPr>
        </a:p>
      </dgm:t>
    </dgm:pt>
    <dgm:pt modelId="{7CD08864-2662-4569-8C8D-CCE69C2D8472}" type="sibTrans" cxnId="{F7C7412B-ED6C-4067-B6F8-CE9DC99D9468}">
      <dgm:prSet/>
      <dgm:spPr/>
      <dgm:t>
        <a:bodyPr/>
        <a:lstStyle/>
        <a:p>
          <a:endParaRPr lang="en-US">
            <a:latin typeface="SimSun" panose="02010600030101010101" pitchFamily="2" charset="-122"/>
            <a:ea typeface="SimSun" panose="02010600030101010101" pitchFamily="2" charset="-122"/>
          </a:endParaRPr>
        </a:p>
      </dgm:t>
    </dgm:pt>
    <dgm:pt modelId="{F84A269C-0B3C-4717-8C8E-480412D108D9}">
      <dgm:prSet phldrT="[Text]"/>
      <dgm:spPr/>
      <dgm:t>
        <a:bodyPr/>
        <a:lstStyle/>
        <a:p>
          <a:r>
            <a:rPr lang="zh-CN" altLang="en-US" dirty="0">
              <a:latin typeface="SimSun" panose="02010600030101010101" pitchFamily="2" charset="-122"/>
              <a:ea typeface="SimSun" panose="02010600030101010101" pitchFamily="2" charset="-122"/>
            </a:rPr>
            <a:t>火山爆发</a:t>
          </a:r>
          <a:endParaRPr lang="en-US" dirty="0">
            <a:latin typeface="SimSun" panose="02010600030101010101" pitchFamily="2" charset="-122"/>
            <a:ea typeface="SimSun" panose="02010600030101010101" pitchFamily="2" charset="-122"/>
          </a:endParaRPr>
        </a:p>
      </dgm:t>
    </dgm:pt>
    <dgm:pt modelId="{D2A74BE2-D318-4425-B960-26CCD9965542}" type="parTrans" cxnId="{0E98613C-5CD2-44EE-9043-59826CA57182}">
      <dgm:prSet/>
      <dgm:spPr/>
      <dgm:t>
        <a:bodyPr/>
        <a:lstStyle/>
        <a:p>
          <a:endParaRPr lang="en-US">
            <a:latin typeface="SimSun" panose="02010600030101010101" pitchFamily="2" charset="-122"/>
            <a:ea typeface="SimSun" panose="02010600030101010101" pitchFamily="2" charset="-122"/>
          </a:endParaRPr>
        </a:p>
      </dgm:t>
    </dgm:pt>
    <dgm:pt modelId="{4BA3BC12-87CB-4A2E-B496-8FDBBF6672C6}" type="sibTrans" cxnId="{0E98613C-5CD2-44EE-9043-59826CA57182}">
      <dgm:prSet/>
      <dgm:spPr/>
      <dgm:t>
        <a:bodyPr/>
        <a:lstStyle/>
        <a:p>
          <a:endParaRPr lang="en-US">
            <a:latin typeface="SimSun" panose="02010600030101010101" pitchFamily="2" charset="-122"/>
            <a:ea typeface="SimSun" panose="02010600030101010101" pitchFamily="2" charset="-122"/>
          </a:endParaRPr>
        </a:p>
      </dgm:t>
    </dgm:pt>
    <dgm:pt modelId="{29F4B394-B557-4779-A848-3362B4AC1F4C}">
      <dgm:prSet phldrT="[Text]"/>
      <dgm:spPr/>
      <dgm:t>
        <a:bodyPr/>
        <a:lstStyle/>
        <a:p>
          <a:r>
            <a:rPr lang="zh-CN" altLang="en-US" dirty="0">
              <a:latin typeface="SimSun" panose="02010600030101010101" pitchFamily="2" charset="-122"/>
              <a:ea typeface="SimSun" panose="02010600030101010101" pitchFamily="2" charset="-122"/>
            </a:rPr>
            <a:t>森林火灾</a:t>
          </a:r>
          <a:endParaRPr lang="en-US" dirty="0">
            <a:latin typeface="SimSun" panose="02010600030101010101" pitchFamily="2" charset="-122"/>
            <a:ea typeface="SimSun" panose="02010600030101010101" pitchFamily="2" charset="-122"/>
          </a:endParaRPr>
        </a:p>
      </dgm:t>
    </dgm:pt>
    <dgm:pt modelId="{9F8EB4F2-449F-4D5C-94E9-DFB37C10490E}" type="parTrans" cxnId="{76C4CBAD-4D81-43DB-9E4A-5F1ED3039684}">
      <dgm:prSet/>
      <dgm:spPr/>
      <dgm:t>
        <a:bodyPr/>
        <a:lstStyle/>
        <a:p>
          <a:endParaRPr lang="en-US">
            <a:latin typeface="SimSun" panose="02010600030101010101" pitchFamily="2" charset="-122"/>
            <a:ea typeface="SimSun" panose="02010600030101010101" pitchFamily="2" charset="-122"/>
          </a:endParaRPr>
        </a:p>
      </dgm:t>
    </dgm:pt>
    <dgm:pt modelId="{652B31C9-7C8A-4AE6-952D-90CEF85F285C}" type="sibTrans" cxnId="{76C4CBAD-4D81-43DB-9E4A-5F1ED3039684}">
      <dgm:prSet/>
      <dgm:spPr/>
      <dgm:t>
        <a:bodyPr/>
        <a:lstStyle/>
        <a:p>
          <a:endParaRPr lang="en-US">
            <a:latin typeface="SimSun" panose="02010600030101010101" pitchFamily="2" charset="-122"/>
            <a:ea typeface="SimSun" panose="02010600030101010101" pitchFamily="2" charset="-122"/>
          </a:endParaRPr>
        </a:p>
      </dgm:t>
    </dgm:pt>
    <dgm:pt modelId="{52328040-4B84-45F8-89DB-C523162797D6}" type="pres">
      <dgm:prSet presAssocID="{4516AC0C-2991-47AE-9F7F-46B4DA9DA131}" presName="diagram" presStyleCnt="0">
        <dgm:presLayoutVars>
          <dgm:dir/>
          <dgm:resizeHandles val="exact"/>
        </dgm:presLayoutVars>
      </dgm:prSet>
      <dgm:spPr/>
    </dgm:pt>
    <dgm:pt modelId="{2764B327-8178-4FC9-9AB0-6B5D38CC12DA}" type="pres">
      <dgm:prSet presAssocID="{F1AAE0D6-8E82-4FB5-A23E-EDCC579AAA58}" presName="node" presStyleLbl="node1" presStyleIdx="0" presStyleCnt="5">
        <dgm:presLayoutVars>
          <dgm:bulletEnabled val="1"/>
        </dgm:presLayoutVars>
      </dgm:prSet>
      <dgm:spPr/>
    </dgm:pt>
    <dgm:pt modelId="{A92EE346-B3A2-4F05-A834-A4D43960B468}" type="pres">
      <dgm:prSet presAssocID="{CB2AF015-62AB-4554-AAD9-8A54E0EEF2FD}" presName="sibTrans" presStyleCnt="0"/>
      <dgm:spPr/>
    </dgm:pt>
    <dgm:pt modelId="{D6906164-D051-4DD5-BFB3-064C4544B36D}" type="pres">
      <dgm:prSet presAssocID="{13B7F94A-0F41-493C-B49C-8FD2FFF4C50B}" presName="node" presStyleLbl="node1" presStyleIdx="1" presStyleCnt="5">
        <dgm:presLayoutVars>
          <dgm:bulletEnabled val="1"/>
        </dgm:presLayoutVars>
      </dgm:prSet>
      <dgm:spPr/>
    </dgm:pt>
    <dgm:pt modelId="{66594A51-6436-4E4F-83AF-364F4ACAAB7B}" type="pres">
      <dgm:prSet presAssocID="{42E172B3-1B16-40BD-B361-947DC393C937}" presName="sibTrans" presStyleCnt="0"/>
      <dgm:spPr/>
    </dgm:pt>
    <dgm:pt modelId="{697ABDE7-724A-4DDC-8400-EBAFC6FF2F5C}" type="pres">
      <dgm:prSet presAssocID="{3E8DB8D4-7A13-4461-8E4C-D149B9303A23}" presName="node" presStyleLbl="node1" presStyleIdx="2" presStyleCnt="5">
        <dgm:presLayoutVars>
          <dgm:bulletEnabled val="1"/>
        </dgm:presLayoutVars>
      </dgm:prSet>
      <dgm:spPr/>
    </dgm:pt>
    <dgm:pt modelId="{99D7AEAE-BE88-40BD-A7A8-C442A58D9AFF}" type="pres">
      <dgm:prSet presAssocID="{BC6A0069-1152-4C49-9533-4BFB500971FD}" presName="sibTrans" presStyleCnt="0"/>
      <dgm:spPr/>
    </dgm:pt>
    <dgm:pt modelId="{A5EC448F-68B1-46DA-B307-79B9D0DD5BF8}" type="pres">
      <dgm:prSet presAssocID="{F4C163C0-232F-4A7F-B3BE-11CB5FC577C4}" presName="node" presStyleLbl="node1" presStyleIdx="3" presStyleCnt="5">
        <dgm:presLayoutVars>
          <dgm:bulletEnabled val="1"/>
        </dgm:presLayoutVars>
      </dgm:prSet>
      <dgm:spPr/>
    </dgm:pt>
    <dgm:pt modelId="{FB68D298-8312-4DD6-A02C-CEBA6BB42755}" type="pres">
      <dgm:prSet presAssocID="{7CA345BB-32AC-4758-8725-B2328B88950C}" presName="sibTrans" presStyleCnt="0"/>
      <dgm:spPr/>
    </dgm:pt>
    <dgm:pt modelId="{B8048456-8B4D-4152-82A8-DB3B9CE0F470}" type="pres">
      <dgm:prSet presAssocID="{059B2FB4-89C6-482A-AA84-B137701D8175}" presName="node" presStyleLbl="node1" presStyleIdx="4" presStyleCnt="5">
        <dgm:presLayoutVars>
          <dgm:bulletEnabled val="1"/>
        </dgm:presLayoutVars>
      </dgm:prSet>
      <dgm:spPr/>
    </dgm:pt>
  </dgm:ptLst>
  <dgm:cxnLst>
    <dgm:cxn modelId="{E19C5706-5A8C-4459-801A-FBAE45F67A10}" type="presOf" srcId="{F1AAE0D6-8E82-4FB5-A23E-EDCC579AAA58}" destId="{2764B327-8178-4FC9-9AB0-6B5D38CC12DA}" srcOrd="0" destOrd="0" presId="urn:microsoft.com/office/officeart/2005/8/layout/default"/>
    <dgm:cxn modelId="{D5F84915-8988-4E73-94BA-0B279FAE71C9}" srcId="{13B7F94A-0F41-493C-B49C-8FD2FFF4C50B}" destId="{9C4C1DAC-CFB8-4996-8183-361629473726}" srcOrd="1" destOrd="0" parTransId="{60026151-851C-4D1B-9388-EEEE3A3EC28D}" sibTransId="{3585D752-710B-4281-8B46-0D46C801E110}"/>
    <dgm:cxn modelId="{8B5E571A-CF6D-451C-B9CF-BA32CFF4A486}" srcId="{3E8DB8D4-7A13-4461-8E4C-D149B9303A23}" destId="{544650A6-BE2A-4665-AAE6-8D78B6A25E2D}" srcOrd="0" destOrd="0" parTransId="{1626BCAB-762E-4061-931A-DA82DFFA59F2}" sibTransId="{1F850D20-AE05-4195-94DE-A70016517B80}"/>
    <dgm:cxn modelId="{9CBCD71F-7F09-4218-B046-CE656AA5A874}" srcId="{4516AC0C-2991-47AE-9F7F-46B4DA9DA131}" destId="{13B7F94A-0F41-493C-B49C-8FD2FFF4C50B}" srcOrd="1" destOrd="0" parTransId="{941DCA78-C112-4250-9284-2F1CEB096907}" sibTransId="{42E172B3-1B16-40BD-B361-947DC393C937}"/>
    <dgm:cxn modelId="{EE1AEB26-A29A-4DD3-806A-20D54E9D8E00}" srcId="{4516AC0C-2991-47AE-9F7F-46B4DA9DA131}" destId="{F1AAE0D6-8E82-4FB5-A23E-EDCC579AAA58}" srcOrd="0" destOrd="0" parTransId="{F08C7984-CFBE-4FDD-BD28-E6BDD186A526}" sibTransId="{CB2AF015-62AB-4554-AAD9-8A54E0EEF2FD}"/>
    <dgm:cxn modelId="{137FBB2A-16E6-4EA2-B1C5-0A3FC05A77AD}" type="presOf" srcId="{059B2FB4-89C6-482A-AA84-B137701D8175}" destId="{B8048456-8B4D-4152-82A8-DB3B9CE0F470}" srcOrd="0" destOrd="0" presId="urn:microsoft.com/office/officeart/2005/8/layout/default"/>
    <dgm:cxn modelId="{F7C7412B-ED6C-4067-B6F8-CE9DC99D9468}" srcId="{4516AC0C-2991-47AE-9F7F-46B4DA9DA131}" destId="{059B2FB4-89C6-482A-AA84-B137701D8175}" srcOrd="4" destOrd="0" parTransId="{DDCF154B-0A07-4BE5-B156-DEC8AFC60A98}" sibTransId="{7CD08864-2662-4569-8C8D-CCE69C2D8472}"/>
    <dgm:cxn modelId="{48F0CE3A-0650-4849-A94F-05EE481E1C45}" type="presOf" srcId="{9EA3544A-EAFA-468C-8CF7-47F9158FFC6A}" destId="{D6906164-D051-4DD5-BFB3-064C4544B36D}" srcOrd="0" destOrd="1" presId="urn:microsoft.com/office/officeart/2005/8/layout/default"/>
    <dgm:cxn modelId="{0E98613C-5CD2-44EE-9043-59826CA57182}" srcId="{059B2FB4-89C6-482A-AA84-B137701D8175}" destId="{F84A269C-0B3C-4717-8C8E-480412D108D9}" srcOrd="0" destOrd="0" parTransId="{D2A74BE2-D318-4425-B960-26CCD9965542}" sibTransId="{4BA3BC12-87CB-4A2E-B496-8FDBBF6672C6}"/>
    <dgm:cxn modelId="{FBA72265-4D58-4926-92F8-F93B1925EBB3}" type="presOf" srcId="{5A9B8FF8-6D16-4BBC-B2DE-31BF9EE08707}" destId="{2764B327-8178-4FC9-9AB0-6B5D38CC12DA}" srcOrd="0" destOrd="2" presId="urn:microsoft.com/office/officeart/2005/8/layout/default"/>
    <dgm:cxn modelId="{67051E68-28E2-44C2-BE1E-3CF81A678DE0}" srcId="{F4C163C0-232F-4A7F-B3BE-11CB5FC577C4}" destId="{501BBD8F-191E-4193-A930-1F8DDA1A0792}" srcOrd="0" destOrd="0" parTransId="{ECC1E467-0471-47F3-8717-E7C5A9B55618}" sibTransId="{AE55208B-AD8B-48C2-A3AB-FB08810C88D0}"/>
    <dgm:cxn modelId="{616D854A-3BDD-4F8A-B8F8-EFF06DBCCB4D}" srcId="{13B7F94A-0F41-493C-B49C-8FD2FFF4C50B}" destId="{9EA3544A-EAFA-468C-8CF7-47F9158FFC6A}" srcOrd="0" destOrd="0" parTransId="{45EE1AC4-BC84-437D-BF5E-FD538EF56239}" sibTransId="{CC44BBC7-45BC-42BD-A72A-6387B5C1C408}"/>
    <dgm:cxn modelId="{BDBF296B-B350-445A-9C34-ED427AF4A701}" type="presOf" srcId="{F4C163C0-232F-4A7F-B3BE-11CB5FC577C4}" destId="{A5EC448F-68B1-46DA-B307-79B9D0DD5BF8}" srcOrd="0" destOrd="0" presId="urn:microsoft.com/office/officeart/2005/8/layout/default"/>
    <dgm:cxn modelId="{A73FE14E-FD70-4713-B16E-A8CC3D1F838F}" type="presOf" srcId="{1B0CC0C0-765F-4D96-8661-001E74F9F6CA}" destId="{697ABDE7-724A-4DDC-8400-EBAFC6FF2F5C}" srcOrd="0" destOrd="3" presId="urn:microsoft.com/office/officeart/2005/8/layout/default"/>
    <dgm:cxn modelId="{72672B54-01AD-495A-8ECE-29AFE5B71CD3}" srcId="{3E8DB8D4-7A13-4461-8E4C-D149B9303A23}" destId="{88E9DE74-6A48-4829-A2D2-C889719D0CB8}" srcOrd="1" destOrd="0" parTransId="{9885EF5A-2B79-4B1F-AFC6-CADAE888A616}" sibTransId="{59C19E82-7368-4F02-95FF-FEA2A7AF2EC9}"/>
    <dgm:cxn modelId="{25EE3B59-C550-4BAB-AA79-A418B84CCF3D}" srcId="{F1AAE0D6-8E82-4FB5-A23E-EDCC579AAA58}" destId="{5A9B8FF8-6D16-4BBC-B2DE-31BF9EE08707}" srcOrd="1" destOrd="0" parTransId="{5AABC5B1-DEF1-4FE6-9CAA-5B5D2F32E3F4}" sibTransId="{EF482F41-880C-45AB-B3EE-36644F951E90}"/>
    <dgm:cxn modelId="{50C1238B-32A0-4F11-8BC0-E966E5110707}" srcId="{4516AC0C-2991-47AE-9F7F-46B4DA9DA131}" destId="{F4C163C0-232F-4A7F-B3BE-11CB5FC577C4}" srcOrd="3" destOrd="0" parTransId="{4380CF48-806F-441C-888A-E71DE23AA6EE}" sibTransId="{7CA345BB-32AC-4758-8725-B2328B88950C}"/>
    <dgm:cxn modelId="{F11E668D-2CD7-4DA0-A989-ED7E1AC456CB}" type="presOf" srcId="{4516AC0C-2991-47AE-9F7F-46B4DA9DA131}" destId="{52328040-4B84-45F8-89DB-C523162797D6}" srcOrd="0" destOrd="0" presId="urn:microsoft.com/office/officeart/2005/8/layout/default"/>
    <dgm:cxn modelId="{0894CA92-97E3-4730-A122-00B25A141242}" type="presOf" srcId="{9C4C1DAC-CFB8-4996-8183-361629473726}" destId="{D6906164-D051-4DD5-BFB3-064C4544B36D}" srcOrd="0" destOrd="2" presId="urn:microsoft.com/office/officeart/2005/8/layout/default"/>
    <dgm:cxn modelId="{995C1F94-952D-4297-8F6A-03406465E21C}" srcId="{4516AC0C-2991-47AE-9F7F-46B4DA9DA131}" destId="{3E8DB8D4-7A13-4461-8E4C-D149B9303A23}" srcOrd="2" destOrd="0" parTransId="{0F33E1D8-B083-4BF9-9AD2-C784CFD631EE}" sibTransId="{BC6A0069-1152-4C49-9533-4BFB500971FD}"/>
    <dgm:cxn modelId="{957BFFA2-CEF4-4BE4-B65B-8E6A9E683BD2}" srcId="{3E8DB8D4-7A13-4461-8E4C-D149B9303A23}" destId="{1B0CC0C0-765F-4D96-8661-001E74F9F6CA}" srcOrd="2" destOrd="0" parTransId="{AAB7A2F1-5682-4AFD-A0E6-F9430193DCB8}" sibTransId="{C1290D91-DBC0-4BDB-887B-C2E7839A12A1}"/>
    <dgm:cxn modelId="{76C4CBAD-4D81-43DB-9E4A-5F1ED3039684}" srcId="{059B2FB4-89C6-482A-AA84-B137701D8175}" destId="{29F4B394-B557-4779-A848-3362B4AC1F4C}" srcOrd="1" destOrd="0" parTransId="{9F8EB4F2-449F-4D5C-94E9-DFB37C10490E}" sibTransId="{652B31C9-7C8A-4AE6-952D-90CEF85F285C}"/>
    <dgm:cxn modelId="{EB63A4AE-69BB-4F2D-A557-507E750930C2}" type="presOf" srcId="{29F4B394-B557-4779-A848-3362B4AC1F4C}" destId="{B8048456-8B4D-4152-82A8-DB3B9CE0F470}" srcOrd="0" destOrd="2" presId="urn:microsoft.com/office/officeart/2005/8/layout/default"/>
    <dgm:cxn modelId="{339EACC4-FE1E-4A2A-A98C-BF72E375ED41}" type="presOf" srcId="{544650A6-BE2A-4665-AAE6-8D78B6A25E2D}" destId="{697ABDE7-724A-4DDC-8400-EBAFC6FF2F5C}" srcOrd="0" destOrd="1" presId="urn:microsoft.com/office/officeart/2005/8/layout/default"/>
    <dgm:cxn modelId="{8F4618D9-EF68-4A0B-AEB2-E361D24F6917}" type="presOf" srcId="{C883F403-3399-4552-8E59-C19422C74322}" destId="{2764B327-8178-4FC9-9AB0-6B5D38CC12DA}" srcOrd="0" destOrd="1" presId="urn:microsoft.com/office/officeart/2005/8/layout/default"/>
    <dgm:cxn modelId="{237AECDC-84E0-4C7E-ADA7-44D75F633023}" type="presOf" srcId="{88E9DE74-6A48-4829-A2D2-C889719D0CB8}" destId="{697ABDE7-724A-4DDC-8400-EBAFC6FF2F5C}" srcOrd="0" destOrd="2" presId="urn:microsoft.com/office/officeart/2005/8/layout/default"/>
    <dgm:cxn modelId="{F18737EC-4AE6-4D16-B43C-DFE0747DF3D8}" type="presOf" srcId="{F84A269C-0B3C-4717-8C8E-480412D108D9}" destId="{B8048456-8B4D-4152-82A8-DB3B9CE0F470}" srcOrd="0" destOrd="1" presId="urn:microsoft.com/office/officeart/2005/8/layout/default"/>
    <dgm:cxn modelId="{C1A564EC-FC36-43A1-83BA-54769E36B49B}" type="presOf" srcId="{3E8DB8D4-7A13-4461-8E4C-D149B9303A23}" destId="{697ABDE7-724A-4DDC-8400-EBAFC6FF2F5C}" srcOrd="0" destOrd="0" presId="urn:microsoft.com/office/officeart/2005/8/layout/default"/>
    <dgm:cxn modelId="{FC4EF4F2-DF62-4A93-AB9C-A4DD0D8D14DF}" type="presOf" srcId="{13B7F94A-0F41-493C-B49C-8FD2FFF4C50B}" destId="{D6906164-D051-4DD5-BFB3-064C4544B36D}" srcOrd="0" destOrd="0" presId="urn:microsoft.com/office/officeart/2005/8/layout/default"/>
    <dgm:cxn modelId="{B2E16AF7-AFF4-4523-93AA-2BE9A510D13C}" srcId="{F1AAE0D6-8E82-4FB5-A23E-EDCC579AAA58}" destId="{C883F403-3399-4552-8E59-C19422C74322}" srcOrd="0" destOrd="0" parTransId="{CD9C430F-C295-43F5-8189-F4C5D89DC38B}" sibTransId="{28064762-8077-411C-8B68-6DEF0C8224D7}"/>
    <dgm:cxn modelId="{7C2D22FC-45BC-4929-AA6A-10BB530CF518}" type="presOf" srcId="{501BBD8F-191E-4193-A930-1F8DDA1A0792}" destId="{A5EC448F-68B1-46DA-B307-79B9D0DD5BF8}" srcOrd="0" destOrd="1" presId="urn:microsoft.com/office/officeart/2005/8/layout/default"/>
    <dgm:cxn modelId="{392FB2D2-2553-46F3-A677-6B8797E58B40}" type="presParOf" srcId="{52328040-4B84-45F8-89DB-C523162797D6}" destId="{2764B327-8178-4FC9-9AB0-6B5D38CC12DA}" srcOrd="0" destOrd="0" presId="urn:microsoft.com/office/officeart/2005/8/layout/default"/>
    <dgm:cxn modelId="{DB1765EC-7661-4266-80ED-29C04B416DC0}" type="presParOf" srcId="{52328040-4B84-45F8-89DB-C523162797D6}" destId="{A92EE346-B3A2-4F05-A834-A4D43960B468}" srcOrd="1" destOrd="0" presId="urn:microsoft.com/office/officeart/2005/8/layout/default"/>
    <dgm:cxn modelId="{B422054C-43DC-4BCE-86CB-2EF3B3D7429E}" type="presParOf" srcId="{52328040-4B84-45F8-89DB-C523162797D6}" destId="{D6906164-D051-4DD5-BFB3-064C4544B36D}" srcOrd="2" destOrd="0" presId="urn:microsoft.com/office/officeart/2005/8/layout/default"/>
    <dgm:cxn modelId="{9D1AECF7-7AE9-42A6-A74A-9861B8510F5B}" type="presParOf" srcId="{52328040-4B84-45F8-89DB-C523162797D6}" destId="{66594A51-6436-4E4F-83AF-364F4ACAAB7B}" srcOrd="3" destOrd="0" presId="urn:microsoft.com/office/officeart/2005/8/layout/default"/>
    <dgm:cxn modelId="{D07C952F-106A-4C20-AD04-CC93E98A85D7}" type="presParOf" srcId="{52328040-4B84-45F8-89DB-C523162797D6}" destId="{697ABDE7-724A-4DDC-8400-EBAFC6FF2F5C}" srcOrd="4" destOrd="0" presId="urn:microsoft.com/office/officeart/2005/8/layout/default"/>
    <dgm:cxn modelId="{1AD48658-3458-4DCA-85ED-10091CBDAA95}" type="presParOf" srcId="{52328040-4B84-45F8-89DB-C523162797D6}" destId="{99D7AEAE-BE88-40BD-A7A8-C442A58D9AFF}" srcOrd="5" destOrd="0" presId="urn:microsoft.com/office/officeart/2005/8/layout/default"/>
    <dgm:cxn modelId="{C0963CA5-ADD5-4673-B509-E243F62E6F50}" type="presParOf" srcId="{52328040-4B84-45F8-89DB-C523162797D6}" destId="{A5EC448F-68B1-46DA-B307-79B9D0DD5BF8}" srcOrd="6" destOrd="0" presId="urn:microsoft.com/office/officeart/2005/8/layout/default"/>
    <dgm:cxn modelId="{78685D58-CF4F-4154-B57B-FCE3C0FD2D10}" type="presParOf" srcId="{52328040-4B84-45F8-89DB-C523162797D6}" destId="{FB68D298-8312-4DD6-A02C-CEBA6BB42755}" srcOrd="7" destOrd="0" presId="urn:microsoft.com/office/officeart/2005/8/layout/default"/>
    <dgm:cxn modelId="{D283DFF1-28E2-4754-8AD0-CFAEA3B9BAC2}" type="presParOf" srcId="{52328040-4B84-45F8-89DB-C523162797D6}" destId="{B8048456-8B4D-4152-82A8-DB3B9CE0F47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5ECFED-E892-4770-A2D6-9FAC8A92D519}" type="doc">
      <dgm:prSet loTypeId="urn:microsoft.com/office/officeart/2005/8/layout/vList3" loCatId="list" qsTypeId="urn:microsoft.com/office/officeart/2005/8/quickstyle/simple4" qsCatId="simple" csTypeId="urn:microsoft.com/office/officeart/2005/8/colors/accent2_1" csCatId="accent2" phldr="1"/>
      <dgm:spPr/>
    </dgm:pt>
    <dgm:pt modelId="{6394B9F3-9AE3-4AAF-9258-986F9D4E74BA}">
      <dgm:prSet phldrT="[Text]" custT="1"/>
      <dgm:spPr/>
      <dgm:t>
        <a:bodyPr/>
        <a:lstStyle/>
        <a:p>
          <a:pPr algn="l">
            <a:lnSpc>
              <a:spcPct val="150000"/>
            </a:lnSpc>
          </a:pPr>
          <a:r>
            <a:rPr lang="zh-CN" altLang="en-US" sz="2800" dirty="0">
              <a:latin typeface="SimSun" panose="02010600030101010101" pitchFamily="2" charset="-122"/>
              <a:ea typeface="SimSun" panose="02010600030101010101" pitchFamily="2" charset="-122"/>
            </a:rPr>
            <a:t>生活污水 （厕所，厨房，洗衣）</a:t>
          </a:r>
          <a:endParaRPr lang="en-US" sz="2800" dirty="0">
            <a:latin typeface="SimSun" panose="02010600030101010101" pitchFamily="2" charset="-122"/>
            <a:ea typeface="SimSun" panose="02010600030101010101" pitchFamily="2" charset="-122"/>
          </a:endParaRPr>
        </a:p>
      </dgm:t>
    </dgm:pt>
    <dgm:pt modelId="{9A27F73C-9C3C-40BF-B7EE-A5237AB363D4}" type="parTrans" cxnId="{7667AA0F-30CE-4E8F-88AE-FD4833F804AB}">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E48D0A2D-4004-4957-959F-B2C6F84F6424}" type="sibTrans" cxnId="{7667AA0F-30CE-4E8F-88AE-FD4833F804AB}">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B743B828-51AB-44EE-87A1-D63BD3C5A5D6}">
      <dgm:prSet phldrT="[Text]" custT="1"/>
      <dgm:spPr/>
      <dgm:t>
        <a:bodyPr/>
        <a:lstStyle/>
        <a:p>
          <a:pPr algn="l">
            <a:lnSpc>
              <a:spcPct val="150000"/>
            </a:lnSpc>
          </a:pPr>
          <a:r>
            <a:rPr lang="zh-CN" altLang="en-US" sz="2800" dirty="0">
              <a:latin typeface="SimSun" panose="02010600030101010101" pitchFamily="2" charset="-122"/>
              <a:ea typeface="SimSun" panose="02010600030101010101" pitchFamily="2" charset="-122"/>
            </a:rPr>
            <a:t>农业生产（农药，化肥，杀虫剂）</a:t>
          </a:r>
          <a:endParaRPr lang="en-US" sz="2800" dirty="0">
            <a:latin typeface="SimSun" panose="02010600030101010101" pitchFamily="2" charset="-122"/>
            <a:ea typeface="SimSun" panose="02010600030101010101" pitchFamily="2" charset="-122"/>
          </a:endParaRPr>
        </a:p>
      </dgm:t>
    </dgm:pt>
    <dgm:pt modelId="{6273652A-D79F-4195-AF01-44708035DD6E}" type="parTrans" cxnId="{139DDA12-CD2E-4809-867C-9DDDFC433363}">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2FE9A635-F182-4C3F-86ED-5CBC67E5753A}" type="sibTrans" cxnId="{139DDA12-CD2E-4809-867C-9DDDFC433363}">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5C074523-AC3B-4788-A8A4-8E396108B089}">
      <dgm:prSet phldrT="[Text]" custT="1"/>
      <dgm:spPr/>
      <dgm:t>
        <a:bodyPr/>
        <a:lstStyle/>
        <a:p>
          <a:pPr algn="l">
            <a:lnSpc>
              <a:spcPct val="150000"/>
            </a:lnSpc>
          </a:pPr>
          <a:r>
            <a:rPr lang="zh-CN" altLang="en-US" sz="2800" dirty="0">
              <a:latin typeface="SimSun" panose="02010600030101010101" pitchFamily="2" charset="-122"/>
              <a:ea typeface="SimSun" panose="02010600030101010101" pitchFamily="2" charset="-122"/>
            </a:rPr>
            <a:t>工业废水（冶金，造纸，印染）</a:t>
          </a:r>
          <a:endParaRPr lang="en-US" sz="2800" dirty="0">
            <a:latin typeface="SimSun" panose="02010600030101010101" pitchFamily="2" charset="-122"/>
            <a:ea typeface="SimSun" panose="02010600030101010101" pitchFamily="2" charset="-122"/>
          </a:endParaRPr>
        </a:p>
      </dgm:t>
    </dgm:pt>
    <dgm:pt modelId="{4BE0CA43-20E7-4AB4-9860-1DF31C6F9AC5}" type="parTrans" cxnId="{72B3A1CD-CD8E-44CB-BCC4-2BF615CE079D}">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C59F39A5-CE72-472F-877F-A2B6479E5F89}" type="sibTrans" cxnId="{72B3A1CD-CD8E-44CB-BCC4-2BF615CE079D}">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7A0566ED-B43C-431A-A709-5495026CDDF3}">
      <dgm:prSet phldrT="[Text]" custT="1"/>
      <dgm:spPr/>
      <dgm:t>
        <a:bodyPr/>
        <a:lstStyle/>
        <a:p>
          <a:pPr algn="l">
            <a:lnSpc>
              <a:spcPct val="150000"/>
            </a:lnSpc>
          </a:pPr>
          <a:r>
            <a:rPr lang="zh-CN" altLang="en-US" sz="2800" dirty="0">
              <a:latin typeface="SimSun" panose="02010600030101010101" pitchFamily="2" charset="-122"/>
              <a:ea typeface="SimSun" panose="02010600030101010101" pitchFamily="2" charset="-122"/>
            </a:rPr>
            <a:t>其他（石油泄漏，放射性物质）</a:t>
          </a:r>
          <a:endParaRPr lang="en-US" sz="2800" dirty="0">
            <a:latin typeface="SimSun" panose="02010600030101010101" pitchFamily="2" charset="-122"/>
            <a:ea typeface="SimSun" panose="02010600030101010101" pitchFamily="2" charset="-122"/>
          </a:endParaRPr>
        </a:p>
      </dgm:t>
    </dgm:pt>
    <dgm:pt modelId="{DB017D6C-179B-45E6-B2B3-CEBBF8FFBDA0}" type="parTrans" cxnId="{AC39D6DB-67CB-454B-A781-26952EA269C8}">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C7FE8BE9-DF8C-4908-92DA-B8608A1200B5}" type="sibTrans" cxnId="{AC39D6DB-67CB-454B-A781-26952EA269C8}">
      <dgm:prSet/>
      <dgm:spPr/>
      <dgm:t>
        <a:bodyPr/>
        <a:lstStyle/>
        <a:p>
          <a:pPr algn="l">
            <a:lnSpc>
              <a:spcPct val="150000"/>
            </a:lnSpc>
          </a:pPr>
          <a:endParaRPr lang="en-US" sz="2800">
            <a:latin typeface="SimSun" panose="02010600030101010101" pitchFamily="2" charset="-122"/>
            <a:ea typeface="SimSun" panose="02010600030101010101" pitchFamily="2" charset="-122"/>
          </a:endParaRPr>
        </a:p>
      </dgm:t>
    </dgm:pt>
    <dgm:pt modelId="{21BF94F5-4577-45D8-B5ED-A8BBDA076323}" type="pres">
      <dgm:prSet presAssocID="{AC5ECFED-E892-4770-A2D6-9FAC8A92D519}" presName="linearFlow" presStyleCnt="0">
        <dgm:presLayoutVars>
          <dgm:dir/>
          <dgm:resizeHandles val="exact"/>
        </dgm:presLayoutVars>
      </dgm:prSet>
      <dgm:spPr/>
    </dgm:pt>
    <dgm:pt modelId="{0DFB6535-818C-415D-8EE4-3F794056A260}" type="pres">
      <dgm:prSet presAssocID="{6394B9F3-9AE3-4AAF-9258-986F9D4E74BA}" presName="composite" presStyleCnt="0"/>
      <dgm:spPr/>
    </dgm:pt>
    <dgm:pt modelId="{51B42411-B44B-4FD3-AB38-A262EC870502}" type="pres">
      <dgm:prSet presAssocID="{6394B9F3-9AE3-4AAF-9258-986F9D4E74BA}"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inning Plates outline"/>
        </a:ext>
      </dgm:extLst>
    </dgm:pt>
    <dgm:pt modelId="{2A8BF056-614D-4704-81CE-32395CB0A083}" type="pres">
      <dgm:prSet presAssocID="{6394B9F3-9AE3-4AAF-9258-986F9D4E74BA}" presName="txShp" presStyleLbl="node1" presStyleIdx="0" presStyleCnt="4">
        <dgm:presLayoutVars>
          <dgm:bulletEnabled val="1"/>
        </dgm:presLayoutVars>
      </dgm:prSet>
      <dgm:spPr/>
    </dgm:pt>
    <dgm:pt modelId="{E1C39BBB-A9E4-4ABC-84C8-EF513E03020E}" type="pres">
      <dgm:prSet presAssocID="{E48D0A2D-4004-4957-959F-B2C6F84F6424}" presName="spacing" presStyleCnt="0"/>
      <dgm:spPr/>
    </dgm:pt>
    <dgm:pt modelId="{45C724CA-E1BA-4327-905A-A44DC9CC71F6}" type="pres">
      <dgm:prSet presAssocID="{B743B828-51AB-44EE-87A1-D63BD3C5A5D6}" presName="composite" presStyleCnt="0"/>
      <dgm:spPr/>
    </dgm:pt>
    <dgm:pt modelId="{A7AE870B-51AB-4FF7-A3D6-0E730DDCE999}" type="pres">
      <dgm:prSet presAssocID="{B743B828-51AB-44EE-87A1-D63BD3C5A5D6}"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rops outline"/>
        </a:ext>
      </dgm:extLst>
    </dgm:pt>
    <dgm:pt modelId="{07F6AC3C-2393-4BE1-9A88-1F5EF454882C}" type="pres">
      <dgm:prSet presAssocID="{B743B828-51AB-44EE-87A1-D63BD3C5A5D6}" presName="txShp" presStyleLbl="node1" presStyleIdx="1" presStyleCnt="4">
        <dgm:presLayoutVars>
          <dgm:bulletEnabled val="1"/>
        </dgm:presLayoutVars>
      </dgm:prSet>
      <dgm:spPr/>
    </dgm:pt>
    <dgm:pt modelId="{6AD5FCC8-3CD6-42BF-A2C5-F09898A3943C}" type="pres">
      <dgm:prSet presAssocID="{2FE9A635-F182-4C3F-86ED-5CBC67E5753A}" presName="spacing" presStyleCnt="0"/>
      <dgm:spPr/>
    </dgm:pt>
    <dgm:pt modelId="{FF2080DA-8FC5-42BE-A6B3-14E10243FE10}" type="pres">
      <dgm:prSet presAssocID="{5C074523-AC3B-4788-A8A4-8E396108B089}" presName="composite" presStyleCnt="0"/>
      <dgm:spPr/>
    </dgm:pt>
    <dgm:pt modelId="{68A6E5BE-DB5D-4257-8BF7-3F6D2CC1FD22}" type="pres">
      <dgm:prSet presAssocID="{5C074523-AC3B-4788-A8A4-8E396108B089}"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ctory outline"/>
        </a:ext>
      </dgm:extLst>
    </dgm:pt>
    <dgm:pt modelId="{A34FDD3D-93EB-4E81-B618-3D0A00FAED1B}" type="pres">
      <dgm:prSet presAssocID="{5C074523-AC3B-4788-A8A4-8E396108B089}" presName="txShp" presStyleLbl="node1" presStyleIdx="2" presStyleCnt="4">
        <dgm:presLayoutVars>
          <dgm:bulletEnabled val="1"/>
        </dgm:presLayoutVars>
      </dgm:prSet>
      <dgm:spPr/>
    </dgm:pt>
    <dgm:pt modelId="{731FFAE8-141B-4053-9E3D-91816E1E82F1}" type="pres">
      <dgm:prSet presAssocID="{C59F39A5-CE72-472F-877F-A2B6479E5F89}" presName="spacing" presStyleCnt="0"/>
      <dgm:spPr/>
    </dgm:pt>
    <dgm:pt modelId="{3D092F06-532B-4C24-BF36-7BE560DFC15E}" type="pres">
      <dgm:prSet presAssocID="{7A0566ED-B43C-431A-A709-5495026CDDF3}" presName="composite" presStyleCnt="0"/>
      <dgm:spPr/>
    </dgm:pt>
    <dgm:pt modelId="{22515B4B-30D0-4EE9-A364-189CBB2C4296}" type="pres">
      <dgm:prSet presAssocID="{7A0566ED-B43C-431A-A709-5495026CDDF3}"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il Rig outline"/>
        </a:ext>
      </dgm:extLst>
    </dgm:pt>
    <dgm:pt modelId="{AE4FC657-BA3C-4A28-BE62-017A80D34AEB}" type="pres">
      <dgm:prSet presAssocID="{7A0566ED-B43C-431A-A709-5495026CDDF3}" presName="txShp" presStyleLbl="node1" presStyleIdx="3" presStyleCnt="4">
        <dgm:presLayoutVars>
          <dgm:bulletEnabled val="1"/>
        </dgm:presLayoutVars>
      </dgm:prSet>
      <dgm:spPr/>
    </dgm:pt>
  </dgm:ptLst>
  <dgm:cxnLst>
    <dgm:cxn modelId="{7667AA0F-30CE-4E8F-88AE-FD4833F804AB}" srcId="{AC5ECFED-E892-4770-A2D6-9FAC8A92D519}" destId="{6394B9F3-9AE3-4AAF-9258-986F9D4E74BA}" srcOrd="0" destOrd="0" parTransId="{9A27F73C-9C3C-40BF-B7EE-A5237AB363D4}" sibTransId="{E48D0A2D-4004-4957-959F-B2C6F84F6424}"/>
    <dgm:cxn modelId="{139DDA12-CD2E-4809-867C-9DDDFC433363}" srcId="{AC5ECFED-E892-4770-A2D6-9FAC8A92D519}" destId="{B743B828-51AB-44EE-87A1-D63BD3C5A5D6}" srcOrd="1" destOrd="0" parTransId="{6273652A-D79F-4195-AF01-44708035DD6E}" sibTransId="{2FE9A635-F182-4C3F-86ED-5CBC67E5753A}"/>
    <dgm:cxn modelId="{ED601C16-FD41-4215-8266-6F8B209D2BC9}" type="presOf" srcId="{6394B9F3-9AE3-4AAF-9258-986F9D4E74BA}" destId="{2A8BF056-614D-4704-81CE-32395CB0A083}" srcOrd="0" destOrd="0" presId="urn:microsoft.com/office/officeart/2005/8/layout/vList3"/>
    <dgm:cxn modelId="{0860C51D-DCD2-46FE-809C-608E59672F02}" type="presOf" srcId="{B743B828-51AB-44EE-87A1-D63BD3C5A5D6}" destId="{07F6AC3C-2393-4BE1-9A88-1F5EF454882C}" srcOrd="0" destOrd="0" presId="urn:microsoft.com/office/officeart/2005/8/layout/vList3"/>
    <dgm:cxn modelId="{9E537224-96F3-4F28-B3AF-A2753B2B3466}" type="presOf" srcId="{5C074523-AC3B-4788-A8A4-8E396108B089}" destId="{A34FDD3D-93EB-4E81-B618-3D0A00FAED1B}" srcOrd="0" destOrd="0" presId="urn:microsoft.com/office/officeart/2005/8/layout/vList3"/>
    <dgm:cxn modelId="{72B3A1CD-CD8E-44CB-BCC4-2BF615CE079D}" srcId="{AC5ECFED-E892-4770-A2D6-9FAC8A92D519}" destId="{5C074523-AC3B-4788-A8A4-8E396108B089}" srcOrd="2" destOrd="0" parTransId="{4BE0CA43-20E7-4AB4-9860-1DF31C6F9AC5}" sibTransId="{C59F39A5-CE72-472F-877F-A2B6479E5F89}"/>
    <dgm:cxn modelId="{87FD10D1-0D48-4CDB-A959-F866688DC317}" type="presOf" srcId="{7A0566ED-B43C-431A-A709-5495026CDDF3}" destId="{AE4FC657-BA3C-4A28-BE62-017A80D34AEB}" srcOrd="0" destOrd="0" presId="urn:microsoft.com/office/officeart/2005/8/layout/vList3"/>
    <dgm:cxn modelId="{AC39D6DB-67CB-454B-A781-26952EA269C8}" srcId="{AC5ECFED-E892-4770-A2D6-9FAC8A92D519}" destId="{7A0566ED-B43C-431A-A709-5495026CDDF3}" srcOrd="3" destOrd="0" parTransId="{DB017D6C-179B-45E6-B2B3-CEBBF8FFBDA0}" sibTransId="{C7FE8BE9-DF8C-4908-92DA-B8608A1200B5}"/>
    <dgm:cxn modelId="{C97975E0-A57E-479C-9011-9EE9E5696C34}" type="presOf" srcId="{AC5ECFED-E892-4770-A2D6-9FAC8A92D519}" destId="{21BF94F5-4577-45D8-B5ED-A8BBDA076323}" srcOrd="0" destOrd="0" presId="urn:microsoft.com/office/officeart/2005/8/layout/vList3"/>
    <dgm:cxn modelId="{CDC295FF-1E96-448E-9A2D-D04995426357}" type="presParOf" srcId="{21BF94F5-4577-45D8-B5ED-A8BBDA076323}" destId="{0DFB6535-818C-415D-8EE4-3F794056A260}" srcOrd="0" destOrd="0" presId="urn:microsoft.com/office/officeart/2005/8/layout/vList3"/>
    <dgm:cxn modelId="{F37BCBA3-11A4-45C3-B0D5-686AD7E9F929}" type="presParOf" srcId="{0DFB6535-818C-415D-8EE4-3F794056A260}" destId="{51B42411-B44B-4FD3-AB38-A262EC870502}" srcOrd="0" destOrd="0" presId="urn:microsoft.com/office/officeart/2005/8/layout/vList3"/>
    <dgm:cxn modelId="{2A7E10D4-0A89-4EB8-B530-EDD0819362CD}" type="presParOf" srcId="{0DFB6535-818C-415D-8EE4-3F794056A260}" destId="{2A8BF056-614D-4704-81CE-32395CB0A083}" srcOrd="1" destOrd="0" presId="urn:microsoft.com/office/officeart/2005/8/layout/vList3"/>
    <dgm:cxn modelId="{CA1FC5DC-0709-407A-B44D-8D1BBB5A3127}" type="presParOf" srcId="{21BF94F5-4577-45D8-B5ED-A8BBDA076323}" destId="{E1C39BBB-A9E4-4ABC-84C8-EF513E03020E}" srcOrd="1" destOrd="0" presId="urn:microsoft.com/office/officeart/2005/8/layout/vList3"/>
    <dgm:cxn modelId="{AA6306E2-623F-448E-A383-38B82F65A9D3}" type="presParOf" srcId="{21BF94F5-4577-45D8-B5ED-A8BBDA076323}" destId="{45C724CA-E1BA-4327-905A-A44DC9CC71F6}" srcOrd="2" destOrd="0" presId="urn:microsoft.com/office/officeart/2005/8/layout/vList3"/>
    <dgm:cxn modelId="{C7A05C39-CED0-48D0-9153-EA730DF3622A}" type="presParOf" srcId="{45C724CA-E1BA-4327-905A-A44DC9CC71F6}" destId="{A7AE870B-51AB-4FF7-A3D6-0E730DDCE999}" srcOrd="0" destOrd="0" presId="urn:microsoft.com/office/officeart/2005/8/layout/vList3"/>
    <dgm:cxn modelId="{D6FC8DD9-37ED-4110-8516-A840813D2614}" type="presParOf" srcId="{45C724CA-E1BA-4327-905A-A44DC9CC71F6}" destId="{07F6AC3C-2393-4BE1-9A88-1F5EF454882C}" srcOrd="1" destOrd="0" presId="urn:microsoft.com/office/officeart/2005/8/layout/vList3"/>
    <dgm:cxn modelId="{A437D48D-138F-4E38-8024-E3D9064C3EAB}" type="presParOf" srcId="{21BF94F5-4577-45D8-B5ED-A8BBDA076323}" destId="{6AD5FCC8-3CD6-42BF-A2C5-F09898A3943C}" srcOrd="3" destOrd="0" presId="urn:microsoft.com/office/officeart/2005/8/layout/vList3"/>
    <dgm:cxn modelId="{E5E7AF8A-5371-4633-8049-6C8EB814468F}" type="presParOf" srcId="{21BF94F5-4577-45D8-B5ED-A8BBDA076323}" destId="{FF2080DA-8FC5-42BE-A6B3-14E10243FE10}" srcOrd="4" destOrd="0" presId="urn:microsoft.com/office/officeart/2005/8/layout/vList3"/>
    <dgm:cxn modelId="{0CA3A457-33DB-46CB-B35E-F6D60CB0DF26}" type="presParOf" srcId="{FF2080DA-8FC5-42BE-A6B3-14E10243FE10}" destId="{68A6E5BE-DB5D-4257-8BF7-3F6D2CC1FD22}" srcOrd="0" destOrd="0" presId="urn:microsoft.com/office/officeart/2005/8/layout/vList3"/>
    <dgm:cxn modelId="{62E763E4-9092-4F89-AB67-B8121A73F1F6}" type="presParOf" srcId="{FF2080DA-8FC5-42BE-A6B3-14E10243FE10}" destId="{A34FDD3D-93EB-4E81-B618-3D0A00FAED1B}" srcOrd="1" destOrd="0" presId="urn:microsoft.com/office/officeart/2005/8/layout/vList3"/>
    <dgm:cxn modelId="{9D1C2B66-8001-4B91-8F7D-8F51B72DA01D}" type="presParOf" srcId="{21BF94F5-4577-45D8-B5ED-A8BBDA076323}" destId="{731FFAE8-141B-4053-9E3D-91816E1E82F1}" srcOrd="5" destOrd="0" presId="urn:microsoft.com/office/officeart/2005/8/layout/vList3"/>
    <dgm:cxn modelId="{2463AD7B-7968-4B39-85E4-052F895E2B3C}" type="presParOf" srcId="{21BF94F5-4577-45D8-B5ED-A8BBDA076323}" destId="{3D092F06-532B-4C24-BF36-7BE560DFC15E}" srcOrd="6" destOrd="0" presId="urn:microsoft.com/office/officeart/2005/8/layout/vList3"/>
    <dgm:cxn modelId="{3D2EFD03-E1E2-4B8C-A1B8-96EF4B4880C6}" type="presParOf" srcId="{3D092F06-532B-4C24-BF36-7BE560DFC15E}" destId="{22515B4B-30D0-4EE9-A364-189CBB2C4296}" srcOrd="0" destOrd="0" presId="urn:microsoft.com/office/officeart/2005/8/layout/vList3"/>
    <dgm:cxn modelId="{76DEAE62-A34D-4CB9-8658-DA63DBCB9EF7}" type="presParOf" srcId="{3D092F06-532B-4C24-BF36-7BE560DFC15E}" destId="{AE4FC657-BA3C-4A28-BE62-017A80D34AE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9ED7C7-1AD1-47CB-B76B-40DDB26E4EC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7625D6D-549A-4754-8399-66A594DA5C95}">
      <dgm:prSet phldrT="[Text]" custT="1"/>
      <dgm:spPr/>
      <dgm:t>
        <a:bodyPr/>
        <a:lstStyle/>
        <a:p>
          <a:r>
            <a:rPr lang="zh-CN" altLang="en-US" sz="2800" dirty="0">
              <a:latin typeface="SimSun" panose="02010600030101010101" pitchFamily="2" charset="-122"/>
              <a:ea typeface="SimSun" panose="02010600030101010101" pitchFamily="2" charset="-122"/>
            </a:rPr>
            <a:t>工业三废</a:t>
          </a:r>
          <a:endParaRPr lang="en-US" altLang="zh-CN" sz="2800" dirty="0">
            <a:latin typeface="SimSun" panose="02010600030101010101" pitchFamily="2" charset="-122"/>
            <a:ea typeface="SimSun" panose="02010600030101010101" pitchFamily="2" charset="-122"/>
          </a:endParaRPr>
        </a:p>
        <a:p>
          <a:r>
            <a:rPr lang="zh-CN" altLang="en-US" sz="2800" dirty="0">
              <a:latin typeface="SimSun" panose="02010600030101010101" pitchFamily="2" charset="-122"/>
              <a:ea typeface="SimSun" panose="02010600030101010101" pitchFamily="2" charset="-122"/>
            </a:rPr>
            <a:t>废气，废水，废渣</a:t>
          </a:r>
          <a:endParaRPr lang="en-US" sz="2800" dirty="0">
            <a:latin typeface="SimSun" panose="02010600030101010101" pitchFamily="2" charset="-122"/>
            <a:ea typeface="SimSun" panose="02010600030101010101" pitchFamily="2" charset="-122"/>
          </a:endParaRPr>
        </a:p>
      </dgm:t>
    </dgm:pt>
    <dgm:pt modelId="{F660D8F3-76E8-4B0A-B858-0BB34A864754}" type="parTrans" cxnId="{A2ADF30F-2D7F-4C0B-92B3-BF32E976675B}">
      <dgm:prSet/>
      <dgm:spPr/>
      <dgm:t>
        <a:bodyPr/>
        <a:lstStyle/>
        <a:p>
          <a:endParaRPr lang="en-US" sz="2800">
            <a:latin typeface="SimSun" panose="02010600030101010101" pitchFamily="2" charset="-122"/>
            <a:ea typeface="SimSun" panose="02010600030101010101" pitchFamily="2" charset="-122"/>
          </a:endParaRPr>
        </a:p>
      </dgm:t>
    </dgm:pt>
    <dgm:pt modelId="{7C3ED2A9-5484-4184-88E8-87283148BAE6}" type="sibTrans" cxnId="{A2ADF30F-2D7F-4C0B-92B3-BF32E976675B}">
      <dgm:prSet/>
      <dgm:spPr/>
      <dgm:t>
        <a:bodyPr/>
        <a:lstStyle/>
        <a:p>
          <a:endParaRPr lang="en-US" sz="2800">
            <a:latin typeface="SimSun" panose="02010600030101010101" pitchFamily="2" charset="-122"/>
            <a:ea typeface="SimSun" panose="02010600030101010101" pitchFamily="2" charset="-122"/>
          </a:endParaRPr>
        </a:p>
      </dgm:t>
    </dgm:pt>
    <dgm:pt modelId="{15FBFD5E-C067-4D7B-8414-1AA82A34D06C}">
      <dgm:prSet phldrT="[Text]" custT="1"/>
      <dgm:spPr/>
      <dgm:t>
        <a:bodyPr/>
        <a:lstStyle/>
        <a:p>
          <a:r>
            <a:rPr lang="zh-CN" altLang="en-US" sz="2800" dirty="0">
              <a:latin typeface="SimSun" panose="02010600030101010101" pitchFamily="2" charset="-122"/>
              <a:ea typeface="SimSun" panose="02010600030101010101" pitchFamily="2" charset="-122"/>
            </a:rPr>
            <a:t>农业生产</a:t>
          </a:r>
          <a:endParaRPr lang="en-US" altLang="zh-CN" sz="2800" dirty="0">
            <a:latin typeface="SimSun" panose="02010600030101010101" pitchFamily="2" charset="-122"/>
            <a:ea typeface="SimSun" panose="02010600030101010101" pitchFamily="2" charset="-122"/>
          </a:endParaRPr>
        </a:p>
        <a:p>
          <a:r>
            <a:rPr lang="zh-CN" altLang="en-US" sz="2800" dirty="0">
              <a:latin typeface="SimSun" panose="02010600030101010101" pitchFamily="2" charset="-122"/>
              <a:ea typeface="SimSun" panose="02010600030101010101" pitchFamily="2" charset="-122"/>
            </a:rPr>
            <a:t>化肥，农药</a:t>
          </a:r>
          <a:endParaRPr lang="en-US" sz="2800" dirty="0">
            <a:latin typeface="SimSun" panose="02010600030101010101" pitchFamily="2" charset="-122"/>
            <a:ea typeface="SimSun" panose="02010600030101010101" pitchFamily="2" charset="-122"/>
          </a:endParaRPr>
        </a:p>
      </dgm:t>
    </dgm:pt>
    <dgm:pt modelId="{1D2AB7C3-6532-41A4-8A05-574D20103339}" type="parTrans" cxnId="{CA17074C-1ADD-457D-BC9E-FC2DE55944D3}">
      <dgm:prSet/>
      <dgm:spPr/>
      <dgm:t>
        <a:bodyPr/>
        <a:lstStyle/>
        <a:p>
          <a:endParaRPr lang="en-US" sz="2800">
            <a:latin typeface="SimSun" panose="02010600030101010101" pitchFamily="2" charset="-122"/>
            <a:ea typeface="SimSun" panose="02010600030101010101" pitchFamily="2" charset="-122"/>
          </a:endParaRPr>
        </a:p>
      </dgm:t>
    </dgm:pt>
    <dgm:pt modelId="{017B113A-56F1-4E29-BF93-D81DFD4BD4F4}" type="sibTrans" cxnId="{CA17074C-1ADD-457D-BC9E-FC2DE55944D3}">
      <dgm:prSet/>
      <dgm:spPr/>
      <dgm:t>
        <a:bodyPr/>
        <a:lstStyle/>
        <a:p>
          <a:endParaRPr lang="en-US" sz="2800">
            <a:latin typeface="SimSun" panose="02010600030101010101" pitchFamily="2" charset="-122"/>
            <a:ea typeface="SimSun" panose="02010600030101010101" pitchFamily="2" charset="-122"/>
          </a:endParaRPr>
        </a:p>
      </dgm:t>
    </dgm:pt>
    <dgm:pt modelId="{81127C36-2FD6-4082-82E5-9008757F2B6E}">
      <dgm:prSet phldrT="[Text]" custT="1"/>
      <dgm:spPr/>
      <dgm:t>
        <a:bodyPr/>
        <a:lstStyle/>
        <a:p>
          <a:r>
            <a:rPr lang="zh-CN" altLang="en-US" sz="2800" dirty="0">
              <a:latin typeface="SimSun" panose="02010600030101010101" pitchFamily="2" charset="-122"/>
              <a:ea typeface="SimSun" panose="02010600030101010101" pitchFamily="2" charset="-122"/>
            </a:rPr>
            <a:t>生活垃圾</a:t>
          </a:r>
          <a:endParaRPr lang="en-US" altLang="zh-CN" sz="2800" dirty="0">
            <a:latin typeface="SimSun" panose="02010600030101010101" pitchFamily="2" charset="-122"/>
            <a:ea typeface="SimSun" panose="02010600030101010101" pitchFamily="2" charset="-122"/>
          </a:endParaRPr>
        </a:p>
        <a:p>
          <a:r>
            <a:rPr lang="zh-CN" altLang="en-US" sz="2800" dirty="0">
              <a:latin typeface="SimSun" panose="02010600030101010101" pitchFamily="2" charset="-122"/>
              <a:ea typeface="SimSun" panose="02010600030101010101" pitchFamily="2" charset="-122"/>
            </a:rPr>
            <a:t>废旧电器，电池</a:t>
          </a:r>
          <a:endParaRPr lang="en-US" sz="2800" dirty="0">
            <a:latin typeface="SimSun" panose="02010600030101010101" pitchFamily="2" charset="-122"/>
            <a:ea typeface="SimSun" panose="02010600030101010101" pitchFamily="2" charset="-122"/>
          </a:endParaRPr>
        </a:p>
      </dgm:t>
    </dgm:pt>
    <dgm:pt modelId="{62ABE495-681F-418C-9C60-E7BFFCD1BEB5}" type="parTrans" cxnId="{EDB906D9-7A96-42F4-B609-8530F7C4B481}">
      <dgm:prSet/>
      <dgm:spPr/>
      <dgm:t>
        <a:bodyPr/>
        <a:lstStyle/>
        <a:p>
          <a:endParaRPr lang="en-US" sz="2800">
            <a:latin typeface="SimSun" panose="02010600030101010101" pitchFamily="2" charset="-122"/>
            <a:ea typeface="SimSun" panose="02010600030101010101" pitchFamily="2" charset="-122"/>
          </a:endParaRPr>
        </a:p>
      </dgm:t>
    </dgm:pt>
    <dgm:pt modelId="{137FB6DC-FFB7-4FEE-8F98-D5BD1612F6ED}" type="sibTrans" cxnId="{EDB906D9-7A96-42F4-B609-8530F7C4B481}">
      <dgm:prSet/>
      <dgm:spPr/>
      <dgm:t>
        <a:bodyPr/>
        <a:lstStyle/>
        <a:p>
          <a:endParaRPr lang="en-US" sz="2800">
            <a:latin typeface="SimSun" panose="02010600030101010101" pitchFamily="2" charset="-122"/>
            <a:ea typeface="SimSun" panose="02010600030101010101" pitchFamily="2" charset="-122"/>
          </a:endParaRPr>
        </a:p>
      </dgm:t>
    </dgm:pt>
    <dgm:pt modelId="{E33F6310-513E-4CDB-9E1B-79A230A9D5AC}">
      <dgm:prSet phldrT="[Text]" custT="1"/>
      <dgm:spPr/>
      <dgm:t>
        <a:bodyPr/>
        <a:lstStyle/>
        <a:p>
          <a:r>
            <a:rPr lang="zh-CN" altLang="en-US" sz="2800" dirty="0">
              <a:latin typeface="SimSun" panose="02010600030101010101" pitchFamily="2" charset="-122"/>
              <a:ea typeface="SimSun" panose="02010600030101010101" pitchFamily="2" charset="-122"/>
            </a:rPr>
            <a:t>矿山开采冶炼</a:t>
          </a:r>
          <a:endParaRPr lang="en-US" sz="2800" dirty="0">
            <a:latin typeface="SimSun" panose="02010600030101010101" pitchFamily="2" charset="-122"/>
            <a:ea typeface="SimSun" panose="02010600030101010101" pitchFamily="2" charset="-122"/>
          </a:endParaRPr>
        </a:p>
      </dgm:t>
    </dgm:pt>
    <dgm:pt modelId="{65660983-ADF2-416A-A2E8-F9F8CF14289C}" type="parTrans" cxnId="{8E7F9F11-A740-46C4-8FB3-01D1101CCF28}">
      <dgm:prSet/>
      <dgm:spPr/>
      <dgm:t>
        <a:bodyPr/>
        <a:lstStyle/>
        <a:p>
          <a:endParaRPr lang="en-US" sz="2800">
            <a:latin typeface="SimSun" panose="02010600030101010101" pitchFamily="2" charset="-122"/>
            <a:ea typeface="SimSun" panose="02010600030101010101" pitchFamily="2" charset="-122"/>
          </a:endParaRPr>
        </a:p>
      </dgm:t>
    </dgm:pt>
    <dgm:pt modelId="{B0275CF7-52DD-4DD3-86E9-111A1EEBAE4E}" type="sibTrans" cxnId="{8E7F9F11-A740-46C4-8FB3-01D1101CCF28}">
      <dgm:prSet/>
      <dgm:spPr/>
      <dgm:t>
        <a:bodyPr/>
        <a:lstStyle/>
        <a:p>
          <a:endParaRPr lang="en-US" sz="2800">
            <a:latin typeface="SimSun" panose="02010600030101010101" pitchFamily="2" charset="-122"/>
            <a:ea typeface="SimSun" panose="02010600030101010101" pitchFamily="2" charset="-122"/>
          </a:endParaRPr>
        </a:p>
      </dgm:t>
    </dgm:pt>
    <dgm:pt modelId="{F3BD3650-34D5-4B10-85DE-686BCBE1C5F3}" type="pres">
      <dgm:prSet presAssocID="{B69ED7C7-1AD1-47CB-B76B-40DDB26E4EC7}" presName="diagram" presStyleCnt="0">
        <dgm:presLayoutVars>
          <dgm:dir/>
          <dgm:resizeHandles val="exact"/>
        </dgm:presLayoutVars>
      </dgm:prSet>
      <dgm:spPr/>
    </dgm:pt>
    <dgm:pt modelId="{CEF50B14-5929-45ED-A6AE-73A2B235EF7B}" type="pres">
      <dgm:prSet presAssocID="{A7625D6D-549A-4754-8399-66A594DA5C95}" presName="node" presStyleLbl="node1" presStyleIdx="0" presStyleCnt="4">
        <dgm:presLayoutVars>
          <dgm:bulletEnabled val="1"/>
        </dgm:presLayoutVars>
      </dgm:prSet>
      <dgm:spPr/>
    </dgm:pt>
    <dgm:pt modelId="{8E47E45A-4DF5-4EF1-AA2C-73FAFEDD9086}" type="pres">
      <dgm:prSet presAssocID="{7C3ED2A9-5484-4184-88E8-87283148BAE6}" presName="sibTrans" presStyleCnt="0"/>
      <dgm:spPr/>
    </dgm:pt>
    <dgm:pt modelId="{D80646F6-E609-4311-B5A1-11E4472D2E93}" type="pres">
      <dgm:prSet presAssocID="{15FBFD5E-C067-4D7B-8414-1AA82A34D06C}" presName="node" presStyleLbl="node1" presStyleIdx="1" presStyleCnt="4">
        <dgm:presLayoutVars>
          <dgm:bulletEnabled val="1"/>
        </dgm:presLayoutVars>
      </dgm:prSet>
      <dgm:spPr/>
    </dgm:pt>
    <dgm:pt modelId="{B4CA3E20-3E0E-488F-996E-0477166E40A3}" type="pres">
      <dgm:prSet presAssocID="{017B113A-56F1-4E29-BF93-D81DFD4BD4F4}" presName="sibTrans" presStyleCnt="0"/>
      <dgm:spPr/>
    </dgm:pt>
    <dgm:pt modelId="{ED9A41B6-6644-4CE6-B316-FE5E03AB4C18}" type="pres">
      <dgm:prSet presAssocID="{81127C36-2FD6-4082-82E5-9008757F2B6E}" presName="node" presStyleLbl="node1" presStyleIdx="2" presStyleCnt="4">
        <dgm:presLayoutVars>
          <dgm:bulletEnabled val="1"/>
        </dgm:presLayoutVars>
      </dgm:prSet>
      <dgm:spPr/>
    </dgm:pt>
    <dgm:pt modelId="{69ED2B31-590A-45BB-B3E6-C8528439048E}" type="pres">
      <dgm:prSet presAssocID="{137FB6DC-FFB7-4FEE-8F98-D5BD1612F6ED}" presName="sibTrans" presStyleCnt="0"/>
      <dgm:spPr/>
    </dgm:pt>
    <dgm:pt modelId="{3B3384AC-998F-4FA6-B2FD-F63AB2BC0B4A}" type="pres">
      <dgm:prSet presAssocID="{E33F6310-513E-4CDB-9E1B-79A230A9D5AC}" presName="node" presStyleLbl="node1" presStyleIdx="3" presStyleCnt="4">
        <dgm:presLayoutVars>
          <dgm:bulletEnabled val="1"/>
        </dgm:presLayoutVars>
      </dgm:prSet>
      <dgm:spPr/>
    </dgm:pt>
  </dgm:ptLst>
  <dgm:cxnLst>
    <dgm:cxn modelId="{A2ADF30F-2D7F-4C0B-92B3-BF32E976675B}" srcId="{B69ED7C7-1AD1-47CB-B76B-40DDB26E4EC7}" destId="{A7625D6D-549A-4754-8399-66A594DA5C95}" srcOrd="0" destOrd="0" parTransId="{F660D8F3-76E8-4B0A-B858-0BB34A864754}" sibTransId="{7C3ED2A9-5484-4184-88E8-87283148BAE6}"/>
    <dgm:cxn modelId="{8E7F9F11-A740-46C4-8FB3-01D1101CCF28}" srcId="{B69ED7C7-1AD1-47CB-B76B-40DDB26E4EC7}" destId="{E33F6310-513E-4CDB-9E1B-79A230A9D5AC}" srcOrd="3" destOrd="0" parTransId="{65660983-ADF2-416A-A2E8-F9F8CF14289C}" sibTransId="{B0275CF7-52DD-4DD3-86E9-111A1EEBAE4E}"/>
    <dgm:cxn modelId="{1B8D191A-03C7-4DF0-A182-C2FB66FCB7C6}" type="presOf" srcId="{B69ED7C7-1AD1-47CB-B76B-40DDB26E4EC7}" destId="{F3BD3650-34D5-4B10-85DE-686BCBE1C5F3}" srcOrd="0" destOrd="0" presId="urn:microsoft.com/office/officeart/2005/8/layout/default"/>
    <dgm:cxn modelId="{CA17074C-1ADD-457D-BC9E-FC2DE55944D3}" srcId="{B69ED7C7-1AD1-47CB-B76B-40DDB26E4EC7}" destId="{15FBFD5E-C067-4D7B-8414-1AA82A34D06C}" srcOrd="1" destOrd="0" parTransId="{1D2AB7C3-6532-41A4-8A05-574D20103339}" sibTransId="{017B113A-56F1-4E29-BF93-D81DFD4BD4F4}"/>
    <dgm:cxn modelId="{D25F8D53-7852-401E-B216-CF30E284311B}" type="presOf" srcId="{A7625D6D-549A-4754-8399-66A594DA5C95}" destId="{CEF50B14-5929-45ED-A6AE-73A2B235EF7B}" srcOrd="0" destOrd="0" presId="urn:microsoft.com/office/officeart/2005/8/layout/default"/>
    <dgm:cxn modelId="{8B08EB91-34FE-4801-80EE-894AC6E6683E}" type="presOf" srcId="{E33F6310-513E-4CDB-9E1B-79A230A9D5AC}" destId="{3B3384AC-998F-4FA6-B2FD-F63AB2BC0B4A}" srcOrd="0" destOrd="0" presId="urn:microsoft.com/office/officeart/2005/8/layout/default"/>
    <dgm:cxn modelId="{3594D39E-7497-46FB-8380-FC0D765309E5}" type="presOf" srcId="{15FBFD5E-C067-4D7B-8414-1AA82A34D06C}" destId="{D80646F6-E609-4311-B5A1-11E4472D2E93}" srcOrd="0" destOrd="0" presId="urn:microsoft.com/office/officeart/2005/8/layout/default"/>
    <dgm:cxn modelId="{EDB906D9-7A96-42F4-B609-8530F7C4B481}" srcId="{B69ED7C7-1AD1-47CB-B76B-40DDB26E4EC7}" destId="{81127C36-2FD6-4082-82E5-9008757F2B6E}" srcOrd="2" destOrd="0" parTransId="{62ABE495-681F-418C-9C60-E7BFFCD1BEB5}" sibTransId="{137FB6DC-FFB7-4FEE-8F98-D5BD1612F6ED}"/>
    <dgm:cxn modelId="{11C36BF9-5BF5-42A5-A7E8-052B05F8D2E0}" type="presOf" srcId="{81127C36-2FD6-4082-82E5-9008757F2B6E}" destId="{ED9A41B6-6644-4CE6-B316-FE5E03AB4C18}" srcOrd="0" destOrd="0" presId="urn:microsoft.com/office/officeart/2005/8/layout/default"/>
    <dgm:cxn modelId="{E31E09EB-3138-4869-86DB-C314EC33A7D0}" type="presParOf" srcId="{F3BD3650-34D5-4B10-85DE-686BCBE1C5F3}" destId="{CEF50B14-5929-45ED-A6AE-73A2B235EF7B}" srcOrd="0" destOrd="0" presId="urn:microsoft.com/office/officeart/2005/8/layout/default"/>
    <dgm:cxn modelId="{6A5E843F-11BF-40B7-B2EE-5DFBB4684627}" type="presParOf" srcId="{F3BD3650-34D5-4B10-85DE-686BCBE1C5F3}" destId="{8E47E45A-4DF5-4EF1-AA2C-73FAFEDD9086}" srcOrd="1" destOrd="0" presId="urn:microsoft.com/office/officeart/2005/8/layout/default"/>
    <dgm:cxn modelId="{AC070040-41F2-41C0-A516-0A6C3996FE8A}" type="presParOf" srcId="{F3BD3650-34D5-4B10-85DE-686BCBE1C5F3}" destId="{D80646F6-E609-4311-B5A1-11E4472D2E93}" srcOrd="2" destOrd="0" presId="urn:microsoft.com/office/officeart/2005/8/layout/default"/>
    <dgm:cxn modelId="{D6C0685C-883E-4459-81B9-24220F775A24}" type="presParOf" srcId="{F3BD3650-34D5-4B10-85DE-686BCBE1C5F3}" destId="{B4CA3E20-3E0E-488F-996E-0477166E40A3}" srcOrd="3" destOrd="0" presId="urn:microsoft.com/office/officeart/2005/8/layout/default"/>
    <dgm:cxn modelId="{F3367653-381F-425C-BB97-F61427D16D3E}" type="presParOf" srcId="{F3BD3650-34D5-4B10-85DE-686BCBE1C5F3}" destId="{ED9A41B6-6644-4CE6-B316-FE5E03AB4C18}" srcOrd="4" destOrd="0" presId="urn:microsoft.com/office/officeart/2005/8/layout/default"/>
    <dgm:cxn modelId="{7D2FFAB2-7FA4-42EC-B994-41BE31949C29}" type="presParOf" srcId="{F3BD3650-34D5-4B10-85DE-686BCBE1C5F3}" destId="{69ED2B31-590A-45BB-B3E6-C8528439048E}" srcOrd="5" destOrd="0" presId="urn:microsoft.com/office/officeart/2005/8/layout/default"/>
    <dgm:cxn modelId="{5634DA79-C504-44B9-A699-92422DDD0867}" type="presParOf" srcId="{F3BD3650-34D5-4B10-85DE-686BCBE1C5F3}" destId="{3B3384AC-998F-4FA6-B2FD-F63AB2BC0B4A}"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30BE1D-AE3F-4A82-8A0E-28C277934003}" type="doc">
      <dgm:prSet loTypeId="urn:microsoft.com/office/officeart/2005/8/layout/hList1" loCatId="list" qsTypeId="urn:microsoft.com/office/officeart/2005/8/quickstyle/simple3" qsCatId="simple" csTypeId="urn:microsoft.com/office/officeart/2005/8/colors/colorful3" csCatId="colorful" phldr="1"/>
      <dgm:spPr/>
      <dgm:t>
        <a:bodyPr/>
        <a:lstStyle/>
        <a:p>
          <a:endParaRPr lang="en-US"/>
        </a:p>
      </dgm:t>
    </dgm:pt>
    <dgm:pt modelId="{EA67AF9F-C04A-4772-8670-42E97122B635}">
      <dgm:prSet phldrT="[Text]" custT="1"/>
      <dgm:spPr/>
      <dgm:t>
        <a:bodyPr/>
        <a:lstStyle/>
        <a:p>
          <a:r>
            <a:rPr lang="zh-CN" altLang="en-US" sz="2000" dirty="0">
              <a:latin typeface="SimSun" panose="02010600030101010101" pitchFamily="2" charset="-122"/>
              <a:ea typeface="SimSun" panose="02010600030101010101" pitchFamily="2" charset="-122"/>
            </a:rPr>
            <a:t>危害人体健康</a:t>
          </a:r>
          <a:endParaRPr lang="en-US" sz="2000" dirty="0">
            <a:latin typeface="SimSun" panose="02010600030101010101" pitchFamily="2" charset="-122"/>
            <a:ea typeface="SimSun" panose="02010600030101010101" pitchFamily="2" charset="-122"/>
          </a:endParaRPr>
        </a:p>
      </dgm:t>
    </dgm:pt>
    <dgm:pt modelId="{36174EF3-40E2-444F-8781-6D6F92A35C90}" type="parTrans" cxnId="{38CCF6BE-6F72-4D98-B993-9C6AD24DB0EB}">
      <dgm:prSet/>
      <dgm:spPr/>
      <dgm:t>
        <a:bodyPr/>
        <a:lstStyle/>
        <a:p>
          <a:endParaRPr lang="en-US" sz="2000">
            <a:latin typeface="SimSun" panose="02010600030101010101" pitchFamily="2" charset="-122"/>
            <a:ea typeface="SimSun" panose="02010600030101010101" pitchFamily="2" charset="-122"/>
          </a:endParaRPr>
        </a:p>
      </dgm:t>
    </dgm:pt>
    <dgm:pt modelId="{F4D3EE40-D655-4601-8A36-C7983F0BCD8C}" type="sibTrans" cxnId="{38CCF6BE-6F72-4D98-B993-9C6AD24DB0EB}">
      <dgm:prSet/>
      <dgm:spPr/>
      <dgm:t>
        <a:bodyPr/>
        <a:lstStyle/>
        <a:p>
          <a:endParaRPr lang="en-US" sz="2000">
            <a:latin typeface="SimSun" panose="02010600030101010101" pitchFamily="2" charset="-122"/>
            <a:ea typeface="SimSun" panose="02010600030101010101" pitchFamily="2" charset="-122"/>
          </a:endParaRPr>
        </a:p>
      </dgm:t>
    </dgm:pt>
    <dgm:pt modelId="{87430A83-7DB7-48AA-9084-D60E9F2D2D46}">
      <dgm:prSet phldrT="[Text]" custT="1"/>
      <dgm:spPr/>
      <dgm:t>
        <a:bodyPr/>
        <a:lstStyle/>
        <a:p>
          <a:pPr>
            <a:lnSpc>
              <a:spcPct val="150000"/>
            </a:lnSpc>
          </a:pPr>
          <a:r>
            <a:rPr lang="zh-CN" altLang="en-US" sz="2000" b="0" i="0" dirty="0">
              <a:latin typeface="SimSun" panose="02010600030101010101" pitchFamily="2" charset="-122"/>
              <a:ea typeface="SimSun" panose="02010600030101010101" pitchFamily="2" charset="-122"/>
            </a:rPr>
            <a:t>呼吸系统受损、生理机能障碍、消化系统紊乱、神经系统异常、智力下降、致癌、致残。</a:t>
          </a:r>
          <a:endParaRPr lang="en-US" sz="2000" dirty="0">
            <a:latin typeface="SimSun" panose="02010600030101010101" pitchFamily="2" charset="-122"/>
            <a:ea typeface="SimSun" panose="02010600030101010101" pitchFamily="2" charset="-122"/>
          </a:endParaRPr>
        </a:p>
      </dgm:t>
    </dgm:pt>
    <dgm:pt modelId="{209CA2CE-EF7E-423E-9F68-9669016113E3}" type="parTrans" cxnId="{BE90D680-47BD-469F-B235-1822E99F09EB}">
      <dgm:prSet/>
      <dgm:spPr/>
      <dgm:t>
        <a:bodyPr/>
        <a:lstStyle/>
        <a:p>
          <a:endParaRPr lang="en-US" sz="2000">
            <a:latin typeface="SimSun" panose="02010600030101010101" pitchFamily="2" charset="-122"/>
            <a:ea typeface="SimSun" panose="02010600030101010101" pitchFamily="2" charset="-122"/>
          </a:endParaRPr>
        </a:p>
      </dgm:t>
    </dgm:pt>
    <dgm:pt modelId="{237F1CBA-458D-4CE3-8241-30E7576131E7}" type="sibTrans" cxnId="{BE90D680-47BD-469F-B235-1822E99F09EB}">
      <dgm:prSet/>
      <dgm:spPr/>
      <dgm:t>
        <a:bodyPr/>
        <a:lstStyle/>
        <a:p>
          <a:endParaRPr lang="en-US" sz="2000">
            <a:latin typeface="SimSun" panose="02010600030101010101" pitchFamily="2" charset="-122"/>
            <a:ea typeface="SimSun" panose="02010600030101010101" pitchFamily="2" charset="-122"/>
          </a:endParaRPr>
        </a:p>
      </dgm:t>
    </dgm:pt>
    <dgm:pt modelId="{1ABB5840-AAFD-4307-B1A4-4B0CB41DE880}">
      <dgm:prSet phldrT="[Text]" custT="1"/>
      <dgm:spPr/>
      <dgm:t>
        <a:bodyPr/>
        <a:lstStyle/>
        <a:p>
          <a:r>
            <a:rPr lang="zh-CN" altLang="en-US" sz="2000" dirty="0">
              <a:latin typeface="SimSun" panose="02010600030101010101" pitchFamily="2" charset="-122"/>
              <a:ea typeface="SimSun" panose="02010600030101010101" pitchFamily="2" charset="-122"/>
            </a:rPr>
            <a:t>影响植物生长</a:t>
          </a:r>
          <a:endParaRPr lang="en-US" sz="2000" dirty="0">
            <a:latin typeface="SimSun" panose="02010600030101010101" pitchFamily="2" charset="-122"/>
            <a:ea typeface="SimSun" panose="02010600030101010101" pitchFamily="2" charset="-122"/>
          </a:endParaRPr>
        </a:p>
      </dgm:t>
    </dgm:pt>
    <dgm:pt modelId="{695524A8-1769-4418-8829-60867E0E1700}" type="parTrans" cxnId="{E2425174-E5C3-44DD-9A83-505DFD960FF1}">
      <dgm:prSet/>
      <dgm:spPr/>
      <dgm:t>
        <a:bodyPr/>
        <a:lstStyle/>
        <a:p>
          <a:endParaRPr lang="en-US" sz="2000">
            <a:latin typeface="SimSun" panose="02010600030101010101" pitchFamily="2" charset="-122"/>
            <a:ea typeface="SimSun" panose="02010600030101010101" pitchFamily="2" charset="-122"/>
          </a:endParaRPr>
        </a:p>
      </dgm:t>
    </dgm:pt>
    <dgm:pt modelId="{03843D04-61CF-473D-BD1D-96FE874F7B29}" type="sibTrans" cxnId="{E2425174-E5C3-44DD-9A83-505DFD960FF1}">
      <dgm:prSet/>
      <dgm:spPr/>
      <dgm:t>
        <a:bodyPr/>
        <a:lstStyle/>
        <a:p>
          <a:endParaRPr lang="en-US" sz="2000">
            <a:latin typeface="SimSun" panose="02010600030101010101" pitchFamily="2" charset="-122"/>
            <a:ea typeface="SimSun" panose="02010600030101010101" pitchFamily="2" charset="-122"/>
          </a:endParaRPr>
        </a:p>
      </dgm:t>
    </dgm:pt>
    <dgm:pt modelId="{F8AF84DB-A389-493C-85E0-844B3E86DB18}">
      <dgm:prSet phldrT="[Text]" custT="1"/>
      <dgm:spPr/>
      <dgm:t>
        <a:bodyPr/>
        <a:lstStyle/>
        <a:p>
          <a:pPr>
            <a:lnSpc>
              <a:spcPct val="150000"/>
            </a:lnSpc>
          </a:pPr>
          <a:r>
            <a:rPr lang="zh-CN" altLang="en-US" sz="2000" b="0" i="0" dirty="0">
              <a:latin typeface="SimSun" panose="02010600030101010101" pitchFamily="2" charset="-122"/>
              <a:ea typeface="SimSun" panose="02010600030101010101" pitchFamily="2" charset="-122"/>
            </a:rPr>
            <a:t>二氧化硫、氟化物造成植物生长减慢，产量下降，品质变坏；甚至枯萎脱落。</a:t>
          </a:r>
          <a:endParaRPr lang="en-US" sz="2000" dirty="0">
            <a:latin typeface="SimSun" panose="02010600030101010101" pitchFamily="2" charset="-122"/>
            <a:ea typeface="SimSun" panose="02010600030101010101" pitchFamily="2" charset="-122"/>
          </a:endParaRPr>
        </a:p>
      </dgm:t>
    </dgm:pt>
    <dgm:pt modelId="{4BCE0A6E-BCB0-48B4-8D7B-7CB57C97868A}" type="parTrans" cxnId="{D2BD1771-09C6-43FF-B35D-9DB32DBC8CE9}">
      <dgm:prSet/>
      <dgm:spPr/>
      <dgm:t>
        <a:bodyPr/>
        <a:lstStyle/>
        <a:p>
          <a:endParaRPr lang="en-US" sz="2000">
            <a:latin typeface="SimSun" panose="02010600030101010101" pitchFamily="2" charset="-122"/>
            <a:ea typeface="SimSun" panose="02010600030101010101" pitchFamily="2" charset="-122"/>
          </a:endParaRPr>
        </a:p>
      </dgm:t>
    </dgm:pt>
    <dgm:pt modelId="{80AB855F-766D-4C7C-8A2E-A405CE013525}" type="sibTrans" cxnId="{D2BD1771-09C6-43FF-B35D-9DB32DBC8CE9}">
      <dgm:prSet/>
      <dgm:spPr/>
      <dgm:t>
        <a:bodyPr/>
        <a:lstStyle/>
        <a:p>
          <a:endParaRPr lang="en-US" sz="2000">
            <a:latin typeface="SimSun" panose="02010600030101010101" pitchFamily="2" charset="-122"/>
            <a:ea typeface="SimSun" panose="02010600030101010101" pitchFamily="2" charset="-122"/>
          </a:endParaRPr>
        </a:p>
      </dgm:t>
    </dgm:pt>
    <dgm:pt modelId="{ED49E72A-A72C-4029-99EE-03C68EED2C4E}">
      <dgm:prSet phldrT="[Text]" custT="1"/>
      <dgm:spPr/>
      <dgm:t>
        <a:bodyPr/>
        <a:lstStyle/>
        <a:p>
          <a:r>
            <a:rPr lang="zh-CN" altLang="en-US" sz="2000" dirty="0">
              <a:latin typeface="SimSun" panose="02010600030101010101" pitchFamily="2" charset="-122"/>
              <a:ea typeface="SimSun" panose="02010600030101010101" pitchFamily="2" charset="-122"/>
            </a:rPr>
            <a:t>影响天气气候</a:t>
          </a:r>
          <a:endParaRPr lang="en-US" sz="2000" dirty="0">
            <a:latin typeface="SimSun" panose="02010600030101010101" pitchFamily="2" charset="-122"/>
            <a:ea typeface="SimSun" panose="02010600030101010101" pitchFamily="2" charset="-122"/>
          </a:endParaRPr>
        </a:p>
      </dgm:t>
    </dgm:pt>
    <dgm:pt modelId="{010972DA-3B43-4C8D-B2BB-40787806EC94}" type="parTrans" cxnId="{9AF4E56F-ECBA-4943-B22F-D05721AD0E15}">
      <dgm:prSet/>
      <dgm:spPr/>
      <dgm:t>
        <a:bodyPr/>
        <a:lstStyle/>
        <a:p>
          <a:endParaRPr lang="en-US" sz="2000">
            <a:latin typeface="SimSun" panose="02010600030101010101" pitchFamily="2" charset="-122"/>
            <a:ea typeface="SimSun" panose="02010600030101010101" pitchFamily="2" charset="-122"/>
          </a:endParaRPr>
        </a:p>
      </dgm:t>
    </dgm:pt>
    <dgm:pt modelId="{B1D58CB0-20B1-437E-B7AB-4AFB2A03F348}" type="sibTrans" cxnId="{9AF4E56F-ECBA-4943-B22F-D05721AD0E15}">
      <dgm:prSet/>
      <dgm:spPr/>
      <dgm:t>
        <a:bodyPr/>
        <a:lstStyle/>
        <a:p>
          <a:endParaRPr lang="en-US" sz="2000">
            <a:latin typeface="SimSun" panose="02010600030101010101" pitchFamily="2" charset="-122"/>
            <a:ea typeface="SimSun" panose="02010600030101010101" pitchFamily="2" charset="-122"/>
          </a:endParaRPr>
        </a:p>
      </dgm:t>
    </dgm:pt>
    <dgm:pt modelId="{3CCE2FCB-D676-42A7-A0C3-7AC03E52AB00}">
      <dgm:prSet phldrT="[Text]" custT="1"/>
      <dgm:spPr/>
      <dgm:t>
        <a:bodyPr/>
        <a:lstStyle/>
        <a:p>
          <a:pPr>
            <a:lnSpc>
              <a:spcPct val="150000"/>
            </a:lnSpc>
          </a:pPr>
          <a:r>
            <a:rPr lang="zh-CN" altLang="en-US" sz="2000" b="0" i="0" dirty="0">
              <a:solidFill>
                <a:schemeClr val="tx1"/>
              </a:solidFill>
              <a:latin typeface="SimSun" panose="02010600030101010101" pitchFamily="2" charset="-122"/>
              <a:ea typeface="SimSun" panose="02010600030101010101" pitchFamily="2" charset="-122"/>
              <a:hlinkClick xmlns:r="http://schemas.openxmlformats.org/officeDocument/2006/relationships" r:id="rId1">
                <a:extLst>
                  <a:ext uri="{A12FA001-AC4F-418D-AE19-62706E023703}">
                    <ahyp:hlinkClr xmlns:ahyp="http://schemas.microsoft.com/office/drawing/2018/hyperlinkcolor" val="tx"/>
                  </a:ext>
                </a:extLst>
              </a:hlinkClick>
            </a:rPr>
            <a:t>温室效应</a:t>
          </a:r>
          <a:endParaRPr lang="en-US" sz="2000" dirty="0">
            <a:solidFill>
              <a:schemeClr val="tx1"/>
            </a:solidFill>
            <a:latin typeface="SimSun" panose="02010600030101010101" pitchFamily="2" charset="-122"/>
            <a:ea typeface="SimSun" panose="02010600030101010101" pitchFamily="2" charset="-122"/>
          </a:endParaRPr>
        </a:p>
      </dgm:t>
    </dgm:pt>
    <dgm:pt modelId="{769B875E-2B69-4C6B-A24C-373C67B301C4}" type="parTrans" cxnId="{EE193F76-8CD8-4436-BCB9-856219EA60D8}">
      <dgm:prSet/>
      <dgm:spPr/>
      <dgm:t>
        <a:bodyPr/>
        <a:lstStyle/>
        <a:p>
          <a:endParaRPr lang="en-US" sz="2000">
            <a:latin typeface="SimSun" panose="02010600030101010101" pitchFamily="2" charset="-122"/>
            <a:ea typeface="SimSun" panose="02010600030101010101" pitchFamily="2" charset="-122"/>
          </a:endParaRPr>
        </a:p>
      </dgm:t>
    </dgm:pt>
    <dgm:pt modelId="{2A2E358A-946E-41E4-A186-92F5A5989D57}" type="sibTrans" cxnId="{EE193F76-8CD8-4436-BCB9-856219EA60D8}">
      <dgm:prSet/>
      <dgm:spPr/>
      <dgm:t>
        <a:bodyPr/>
        <a:lstStyle/>
        <a:p>
          <a:endParaRPr lang="en-US" sz="2000">
            <a:latin typeface="SimSun" panose="02010600030101010101" pitchFamily="2" charset="-122"/>
            <a:ea typeface="SimSun" panose="02010600030101010101" pitchFamily="2" charset="-122"/>
          </a:endParaRPr>
        </a:p>
      </dgm:t>
    </dgm:pt>
    <dgm:pt modelId="{FEFC8671-AE20-4104-99B0-4FD1A7DD3B8B}">
      <dgm:prSet phldrT="[Text]" custT="1"/>
      <dgm:spPr/>
      <dgm:t>
        <a:bodyPr/>
        <a:lstStyle/>
        <a:p>
          <a:pPr>
            <a:lnSpc>
              <a:spcPct val="150000"/>
            </a:lnSpc>
          </a:pPr>
          <a:r>
            <a:rPr lang="zh-CN" altLang="en-US" sz="2000" dirty="0">
              <a:solidFill>
                <a:schemeClr val="tx1"/>
              </a:solidFill>
              <a:latin typeface="SimSun" panose="02010600030101010101" pitchFamily="2" charset="-122"/>
              <a:ea typeface="SimSun" panose="02010600030101010101" pitchFamily="2" charset="-122"/>
              <a:hlinkClick xmlns:r="http://schemas.openxmlformats.org/officeDocument/2006/relationships" r:id="rId2">
                <a:extLst>
                  <a:ext uri="{A12FA001-AC4F-418D-AE19-62706E023703}">
                    <ahyp:hlinkClr xmlns:ahyp="http://schemas.microsoft.com/office/drawing/2018/hyperlinkcolor" val="tx"/>
                  </a:ext>
                </a:extLst>
              </a:hlinkClick>
            </a:rPr>
            <a:t>酸雨</a:t>
          </a:r>
          <a:endParaRPr lang="en-US" sz="2000" dirty="0">
            <a:solidFill>
              <a:schemeClr val="tx1"/>
            </a:solidFill>
            <a:latin typeface="SimSun" panose="02010600030101010101" pitchFamily="2" charset="-122"/>
            <a:ea typeface="SimSun" panose="02010600030101010101" pitchFamily="2" charset="-122"/>
          </a:endParaRPr>
        </a:p>
      </dgm:t>
    </dgm:pt>
    <dgm:pt modelId="{D0487DA9-EB4B-4E57-B6EE-8494768229ED}" type="parTrans" cxnId="{3DFFC083-E8CA-486D-B2A8-45AFFBDD52DB}">
      <dgm:prSet/>
      <dgm:spPr/>
      <dgm:t>
        <a:bodyPr/>
        <a:lstStyle/>
        <a:p>
          <a:endParaRPr lang="en-US" sz="2000">
            <a:latin typeface="SimSun" panose="02010600030101010101" pitchFamily="2" charset="-122"/>
            <a:ea typeface="SimSun" panose="02010600030101010101" pitchFamily="2" charset="-122"/>
          </a:endParaRPr>
        </a:p>
      </dgm:t>
    </dgm:pt>
    <dgm:pt modelId="{8E4271A9-31F0-49BC-ACAF-0108F3DD3F4F}" type="sibTrans" cxnId="{3DFFC083-E8CA-486D-B2A8-45AFFBDD52DB}">
      <dgm:prSet/>
      <dgm:spPr/>
      <dgm:t>
        <a:bodyPr/>
        <a:lstStyle/>
        <a:p>
          <a:endParaRPr lang="en-US" sz="2000">
            <a:latin typeface="SimSun" panose="02010600030101010101" pitchFamily="2" charset="-122"/>
            <a:ea typeface="SimSun" panose="02010600030101010101" pitchFamily="2" charset="-122"/>
          </a:endParaRPr>
        </a:p>
      </dgm:t>
    </dgm:pt>
    <dgm:pt modelId="{6765E712-F494-49E7-8571-CC8B14FA19DE}" type="pres">
      <dgm:prSet presAssocID="{4430BE1D-AE3F-4A82-8A0E-28C277934003}" presName="Name0" presStyleCnt="0">
        <dgm:presLayoutVars>
          <dgm:dir/>
          <dgm:animLvl val="lvl"/>
          <dgm:resizeHandles val="exact"/>
        </dgm:presLayoutVars>
      </dgm:prSet>
      <dgm:spPr/>
    </dgm:pt>
    <dgm:pt modelId="{FEA2DFC6-431F-48B5-BBEE-2F0F7FA0FE85}" type="pres">
      <dgm:prSet presAssocID="{EA67AF9F-C04A-4772-8670-42E97122B635}" presName="composite" presStyleCnt="0"/>
      <dgm:spPr/>
    </dgm:pt>
    <dgm:pt modelId="{6A7420DF-7364-4F42-9932-D218E5F4FB6B}" type="pres">
      <dgm:prSet presAssocID="{EA67AF9F-C04A-4772-8670-42E97122B635}" presName="parTx" presStyleLbl="alignNode1" presStyleIdx="0" presStyleCnt="3">
        <dgm:presLayoutVars>
          <dgm:chMax val="0"/>
          <dgm:chPref val="0"/>
          <dgm:bulletEnabled val="1"/>
        </dgm:presLayoutVars>
      </dgm:prSet>
      <dgm:spPr/>
    </dgm:pt>
    <dgm:pt modelId="{707C85B9-28FA-4FED-AAB0-2B84A0B54E72}" type="pres">
      <dgm:prSet presAssocID="{EA67AF9F-C04A-4772-8670-42E97122B635}" presName="desTx" presStyleLbl="alignAccFollowNode1" presStyleIdx="0" presStyleCnt="3">
        <dgm:presLayoutVars>
          <dgm:bulletEnabled val="1"/>
        </dgm:presLayoutVars>
      </dgm:prSet>
      <dgm:spPr/>
    </dgm:pt>
    <dgm:pt modelId="{2B51AC2D-2111-4628-8AD4-C38F71F784DA}" type="pres">
      <dgm:prSet presAssocID="{F4D3EE40-D655-4601-8A36-C7983F0BCD8C}" presName="space" presStyleCnt="0"/>
      <dgm:spPr/>
    </dgm:pt>
    <dgm:pt modelId="{3BFC264B-EAE9-42D8-9137-0679929A488A}" type="pres">
      <dgm:prSet presAssocID="{1ABB5840-AAFD-4307-B1A4-4B0CB41DE880}" presName="composite" presStyleCnt="0"/>
      <dgm:spPr/>
    </dgm:pt>
    <dgm:pt modelId="{115C99C5-561A-4DD3-B187-A1B8D10E6672}" type="pres">
      <dgm:prSet presAssocID="{1ABB5840-AAFD-4307-B1A4-4B0CB41DE880}" presName="parTx" presStyleLbl="alignNode1" presStyleIdx="1" presStyleCnt="3">
        <dgm:presLayoutVars>
          <dgm:chMax val="0"/>
          <dgm:chPref val="0"/>
          <dgm:bulletEnabled val="1"/>
        </dgm:presLayoutVars>
      </dgm:prSet>
      <dgm:spPr/>
    </dgm:pt>
    <dgm:pt modelId="{99A5CE22-7530-484A-83E1-4084A52044A7}" type="pres">
      <dgm:prSet presAssocID="{1ABB5840-AAFD-4307-B1A4-4B0CB41DE880}" presName="desTx" presStyleLbl="alignAccFollowNode1" presStyleIdx="1" presStyleCnt="3">
        <dgm:presLayoutVars>
          <dgm:bulletEnabled val="1"/>
        </dgm:presLayoutVars>
      </dgm:prSet>
      <dgm:spPr/>
    </dgm:pt>
    <dgm:pt modelId="{73BDB14A-B54F-490A-ACCC-B1E33E02DD90}" type="pres">
      <dgm:prSet presAssocID="{03843D04-61CF-473D-BD1D-96FE874F7B29}" presName="space" presStyleCnt="0"/>
      <dgm:spPr/>
    </dgm:pt>
    <dgm:pt modelId="{1B4ACCFF-92C9-4EC9-AB92-1BDE1F36ED85}" type="pres">
      <dgm:prSet presAssocID="{ED49E72A-A72C-4029-99EE-03C68EED2C4E}" presName="composite" presStyleCnt="0"/>
      <dgm:spPr/>
    </dgm:pt>
    <dgm:pt modelId="{E7FC108D-4B35-46AD-87EF-33ABF457AF4B}" type="pres">
      <dgm:prSet presAssocID="{ED49E72A-A72C-4029-99EE-03C68EED2C4E}" presName="parTx" presStyleLbl="alignNode1" presStyleIdx="2" presStyleCnt="3">
        <dgm:presLayoutVars>
          <dgm:chMax val="0"/>
          <dgm:chPref val="0"/>
          <dgm:bulletEnabled val="1"/>
        </dgm:presLayoutVars>
      </dgm:prSet>
      <dgm:spPr/>
    </dgm:pt>
    <dgm:pt modelId="{05517401-041D-4B98-A9BE-79D8BBAF9B86}" type="pres">
      <dgm:prSet presAssocID="{ED49E72A-A72C-4029-99EE-03C68EED2C4E}" presName="desTx" presStyleLbl="alignAccFollowNode1" presStyleIdx="2" presStyleCnt="3">
        <dgm:presLayoutVars>
          <dgm:bulletEnabled val="1"/>
        </dgm:presLayoutVars>
      </dgm:prSet>
      <dgm:spPr/>
    </dgm:pt>
  </dgm:ptLst>
  <dgm:cxnLst>
    <dgm:cxn modelId="{221BDD12-1EB0-422B-A7A3-4941E2CED023}" type="presOf" srcId="{FEFC8671-AE20-4104-99B0-4FD1A7DD3B8B}" destId="{05517401-041D-4B98-A9BE-79D8BBAF9B86}" srcOrd="0" destOrd="0" presId="urn:microsoft.com/office/officeart/2005/8/layout/hList1"/>
    <dgm:cxn modelId="{170F1624-FFD8-4FA3-9673-5F3D5EAE1BF4}" type="presOf" srcId="{EA67AF9F-C04A-4772-8670-42E97122B635}" destId="{6A7420DF-7364-4F42-9932-D218E5F4FB6B}" srcOrd="0" destOrd="0" presId="urn:microsoft.com/office/officeart/2005/8/layout/hList1"/>
    <dgm:cxn modelId="{CFAD336A-952F-4ABC-AAFC-03DD2FADE927}" type="presOf" srcId="{F8AF84DB-A389-493C-85E0-844B3E86DB18}" destId="{99A5CE22-7530-484A-83E1-4084A52044A7}" srcOrd="0" destOrd="0" presId="urn:microsoft.com/office/officeart/2005/8/layout/hList1"/>
    <dgm:cxn modelId="{9AF4E56F-ECBA-4943-B22F-D05721AD0E15}" srcId="{4430BE1D-AE3F-4A82-8A0E-28C277934003}" destId="{ED49E72A-A72C-4029-99EE-03C68EED2C4E}" srcOrd="2" destOrd="0" parTransId="{010972DA-3B43-4C8D-B2BB-40787806EC94}" sibTransId="{B1D58CB0-20B1-437E-B7AB-4AFB2A03F348}"/>
    <dgm:cxn modelId="{D2BD1771-09C6-43FF-B35D-9DB32DBC8CE9}" srcId="{1ABB5840-AAFD-4307-B1A4-4B0CB41DE880}" destId="{F8AF84DB-A389-493C-85E0-844B3E86DB18}" srcOrd="0" destOrd="0" parTransId="{4BCE0A6E-BCB0-48B4-8D7B-7CB57C97868A}" sibTransId="{80AB855F-766D-4C7C-8A2E-A405CE013525}"/>
    <dgm:cxn modelId="{6F482B73-FE83-4AA4-9534-D3031C1E17A2}" type="presOf" srcId="{3CCE2FCB-D676-42A7-A0C3-7AC03E52AB00}" destId="{05517401-041D-4B98-A9BE-79D8BBAF9B86}" srcOrd="0" destOrd="1" presId="urn:microsoft.com/office/officeart/2005/8/layout/hList1"/>
    <dgm:cxn modelId="{E2425174-E5C3-44DD-9A83-505DFD960FF1}" srcId="{4430BE1D-AE3F-4A82-8A0E-28C277934003}" destId="{1ABB5840-AAFD-4307-B1A4-4B0CB41DE880}" srcOrd="1" destOrd="0" parTransId="{695524A8-1769-4418-8829-60867E0E1700}" sibTransId="{03843D04-61CF-473D-BD1D-96FE874F7B29}"/>
    <dgm:cxn modelId="{43146A75-83F1-41BF-9FD0-D51F36BD19F7}" type="presOf" srcId="{87430A83-7DB7-48AA-9084-D60E9F2D2D46}" destId="{707C85B9-28FA-4FED-AAB0-2B84A0B54E72}" srcOrd="0" destOrd="0" presId="urn:microsoft.com/office/officeart/2005/8/layout/hList1"/>
    <dgm:cxn modelId="{EE193F76-8CD8-4436-BCB9-856219EA60D8}" srcId="{ED49E72A-A72C-4029-99EE-03C68EED2C4E}" destId="{3CCE2FCB-D676-42A7-A0C3-7AC03E52AB00}" srcOrd="1" destOrd="0" parTransId="{769B875E-2B69-4C6B-A24C-373C67B301C4}" sibTransId="{2A2E358A-946E-41E4-A186-92F5A5989D57}"/>
    <dgm:cxn modelId="{BE90D680-47BD-469F-B235-1822E99F09EB}" srcId="{EA67AF9F-C04A-4772-8670-42E97122B635}" destId="{87430A83-7DB7-48AA-9084-D60E9F2D2D46}" srcOrd="0" destOrd="0" parTransId="{209CA2CE-EF7E-423E-9F68-9669016113E3}" sibTransId="{237F1CBA-458D-4CE3-8241-30E7576131E7}"/>
    <dgm:cxn modelId="{3DFFC083-E8CA-486D-B2A8-45AFFBDD52DB}" srcId="{ED49E72A-A72C-4029-99EE-03C68EED2C4E}" destId="{FEFC8671-AE20-4104-99B0-4FD1A7DD3B8B}" srcOrd="0" destOrd="0" parTransId="{D0487DA9-EB4B-4E57-B6EE-8494768229ED}" sibTransId="{8E4271A9-31F0-49BC-ACAF-0108F3DD3F4F}"/>
    <dgm:cxn modelId="{FB79D785-9172-4DA4-AA5F-D778DBDDEEB9}" type="presOf" srcId="{4430BE1D-AE3F-4A82-8A0E-28C277934003}" destId="{6765E712-F494-49E7-8571-CC8B14FA19DE}" srcOrd="0" destOrd="0" presId="urn:microsoft.com/office/officeart/2005/8/layout/hList1"/>
    <dgm:cxn modelId="{9ED6AFB2-9FF8-4F0D-9FE0-24DA64BCD316}" type="presOf" srcId="{ED49E72A-A72C-4029-99EE-03C68EED2C4E}" destId="{E7FC108D-4B35-46AD-87EF-33ABF457AF4B}" srcOrd="0" destOrd="0" presId="urn:microsoft.com/office/officeart/2005/8/layout/hList1"/>
    <dgm:cxn modelId="{38CCF6BE-6F72-4D98-B993-9C6AD24DB0EB}" srcId="{4430BE1D-AE3F-4A82-8A0E-28C277934003}" destId="{EA67AF9F-C04A-4772-8670-42E97122B635}" srcOrd="0" destOrd="0" parTransId="{36174EF3-40E2-444F-8781-6D6F92A35C90}" sibTransId="{F4D3EE40-D655-4601-8A36-C7983F0BCD8C}"/>
    <dgm:cxn modelId="{A4B6F1D4-A850-4E1E-AD21-E59AD496D82C}" type="presOf" srcId="{1ABB5840-AAFD-4307-B1A4-4B0CB41DE880}" destId="{115C99C5-561A-4DD3-B187-A1B8D10E6672}" srcOrd="0" destOrd="0" presId="urn:microsoft.com/office/officeart/2005/8/layout/hList1"/>
    <dgm:cxn modelId="{9D21063E-8331-437A-BAA1-DCD7ED0BD9A0}" type="presParOf" srcId="{6765E712-F494-49E7-8571-CC8B14FA19DE}" destId="{FEA2DFC6-431F-48B5-BBEE-2F0F7FA0FE85}" srcOrd="0" destOrd="0" presId="urn:microsoft.com/office/officeart/2005/8/layout/hList1"/>
    <dgm:cxn modelId="{3CE8D8C0-9861-4229-A454-6DEC59588DD7}" type="presParOf" srcId="{FEA2DFC6-431F-48B5-BBEE-2F0F7FA0FE85}" destId="{6A7420DF-7364-4F42-9932-D218E5F4FB6B}" srcOrd="0" destOrd="0" presId="urn:microsoft.com/office/officeart/2005/8/layout/hList1"/>
    <dgm:cxn modelId="{99368809-395E-4F5B-B47B-3401C75B9559}" type="presParOf" srcId="{FEA2DFC6-431F-48B5-BBEE-2F0F7FA0FE85}" destId="{707C85B9-28FA-4FED-AAB0-2B84A0B54E72}" srcOrd="1" destOrd="0" presId="urn:microsoft.com/office/officeart/2005/8/layout/hList1"/>
    <dgm:cxn modelId="{8AEB9FAD-DD9D-4365-B370-DE616391A1F7}" type="presParOf" srcId="{6765E712-F494-49E7-8571-CC8B14FA19DE}" destId="{2B51AC2D-2111-4628-8AD4-C38F71F784DA}" srcOrd="1" destOrd="0" presId="urn:microsoft.com/office/officeart/2005/8/layout/hList1"/>
    <dgm:cxn modelId="{4B561F4C-1914-411C-A6B6-CA99F1457DB5}" type="presParOf" srcId="{6765E712-F494-49E7-8571-CC8B14FA19DE}" destId="{3BFC264B-EAE9-42D8-9137-0679929A488A}" srcOrd="2" destOrd="0" presId="urn:microsoft.com/office/officeart/2005/8/layout/hList1"/>
    <dgm:cxn modelId="{088CC0FC-069F-4507-ABB7-435D0226E07A}" type="presParOf" srcId="{3BFC264B-EAE9-42D8-9137-0679929A488A}" destId="{115C99C5-561A-4DD3-B187-A1B8D10E6672}" srcOrd="0" destOrd="0" presId="urn:microsoft.com/office/officeart/2005/8/layout/hList1"/>
    <dgm:cxn modelId="{94DEC9BA-2FFB-416F-8FF3-B4446EC27680}" type="presParOf" srcId="{3BFC264B-EAE9-42D8-9137-0679929A488A}" destId="{99A5CE22-7530-484A-83E1-4084A52044A7}" srcOrd="1" destOrd="0" presId="urn:microsoft.com/office/officeart/2005/8/layout/hList1"/>
    <dgm:cxn modelId="{F05AD284-84A7-4F87-922F-0FE6D83BCA23}" type="presParOf" srcId="{6765E712-F494-49E7-8571-CC8B14FA19DE}" destId="{73BDB14A-B54F-490A-ACCC-B1E33E02DD90}" srcOrd="3" destOrd="0" presId="urn:microsoft.com/office/officeart/2005/8/layout/hList1"/>
    <dgm:cxn modelId="{C8442AD3-9A21-4F58-82F2-0C074B3BBD2B}" type="presParOf" srcId="{6765E712-F494-49E7-8571-CC8B14FA19DE}" destId="{1B4ACCFF-92C9-4EC9-AB92-1BDE1F36ED85}" srcOrd="4" destOrd="0" presId="urn:microsoft.com/office/officeart/2005/8/layout/hList1"/>
    <dgm:cxn modelId="{37E85EF7-9948-4DAA-8065-52BD792ECD8F}" type="presParOf" srcId="{1B4ACCFF-92C9-4EC9-AB92-1BDE1F36ED85}" destId="{E7FC108D-4B35-46AD-87EF-33ABF457AF4B}" srcOrd="0" destOrd="0" presId="urn:microsoft.com/office/officeart/2005/8/layout/hList1"/>
    <dgm:cxn modelId="{DF392D8C-A495-4CF9-AF16-0A4DC0A53AD7}" type="presParOf" srcId="{1B4ACCFF-92C9-4EC9-AB92-1BDE1F36ED85}" destId="{05517401-041D-4B98-A9BE-79D8BBAF9B8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35D17B-D0DB-48EA-9B79-BFDDB8B56BDB}" type="doc">
      <dgm:prSet loTypeId="urn:microsoft.com/office/officeart/2005/8/layout/chevron2" loCatId="process" qsTypeId="urn:microsoft.com/office/officeart/2005/8/quickstyle/simple4" qsCatId="simple" csTypeId="urn:microsoft.com/office/officeart/2005/8/colors/accent2_2" csCatId="accent2" phldr="1"/>
      <dgm:spPr/>
      <dgm:t>
        <a:bodyPr/>
        <a:lstStyle/>
        <a:p>
          <a:endParaRPr lang="en-US"/>
        </a:p>
      </dgm:t>
    </dgm:pt>
    <dgm:pt modelId="{24733DB0-987C-4DA3-B4BC-E59B3B33CEBB}">
      <dgm:prSet phldrT="[Text]" custT="1"/>
      <dgm:spPr/>
      <dgm:t>
        <a:bodyPr/>
        <a:lstStyle/>
        <a:p>
          <a:r>
            <a:rPr lang="en-US" sz="2400" dirty="0">
              <a:latin typeface="SimSun" panose="02010600030101010101" pitchFamily="2" charset="-122"/>
              <a:ea typeface="SimSun" panose="02010600030101010101" pitchFamily="2" charset="-122"/>
            </a:rPr>
            <a:t>1</a:t>
          </a:r>
        </a:p>
      </dgm:t>
    </dgm:pt>
    <dgm:pt modelId="{E84FED7C-6F63-4A2F-847E-F86B53C7E27F}" type="parTrans" cxnId="{833E8D6F-092D-46E3-BD2D-F3F087D12AE1}">
      <dgm:prSet/>
      <dgm:spPr/>
      <dgm:t>
        <a:bodyPr/>
        <a:lstStyle/>
        <a:p>
          <a:endParaRPr lang="en-US" sz="2400">
            <a:latin typeface="SimSun" panose="02010600030101010101" pitchFamily="2" charset="-122"/>
            <a:ea typeface="SimSun" panose="02010600030101010101" pitchFamily="2" charset="-122"/>
          </a:endParaRPr>
        </a:p>
      </dgm:t>
    </dgm:pt>
    <dgm:pt modelId="{C42D8135-82BE-461C-AC54-48303F548CC2}" type="sibTrans" cxnId="{833E8D6F-092D-46E3-BD2D-F3F087D12AE1}">
      <dgm:prSet/>
      <dgm:spPr/>
      <dgm:t>
        <a:bodyPr/>
        <a:lstStyle/>
        <a:p>
          <a:endParaRPr lang="en-US" sz="2400">
            <a:latin typeface="SimSun" panose="02010600030101010101" pitchFamily="2" charset="-122"/>
            <a:ea typeface="SimSun" panose="02010600030101010101" pitchFamily="2" charset="-122"/>
          </a:endParaRPr>
        </a:p>
      </dgm:t>
    </dgm:pt>
    <dgm:pt modelId="{F5C4B0E7-B5FB-4123-8D51-2B03ACB79C00}">
      <dgm:prSet phldrT="[Text]" custT="1"/>
      <dgm:spPr/>
      <dgm:t>
        <a:bodyPr/>
        <a:lstStyle/>
        <a:p>
          <a:r>
            <a:rPr lang="zh-CN" altLang="en-US" sz="2400" b="1" i="0" dirty="0">
              <a:latin typeface="SimSun" panose="02010600030101010101" pitchFamily="2" charset="-122"/>
              <a:ea typeface="SimSun" panose="02010600030101010101" pitchFamily="2" charset="-122"/>
            </a:rPr>
            <a:t>植树节</a:t>
          </a:r>
          <a:endParaRPr lang="en-US" altLang="zh-CN" sz="2400" b="1" i="0" dirty="0">
            <a:latin typeface="SimSun" panose="02010600030101010101" pitchFamily="2" charset="-122"/>
            <a:ea typeface="SimSun" panose="02010600030101010101" pitchFamily="2" charset="-122"/>
          </a:endParaRPr>
        </a:p>
      </dgm:t>
    </dgm:pt>
    <dgm:pt modelId="{A49E28CD-A1A7-4408-AEFF-D60E53FB5D40}" type="parTrans" cxnId="{7B203D01-FA9A-4D56-9DD2-DF83DD1E1DFD}">
      <dgm:prSet/>
      <dgm:spPr/>
      <dgm:t>
        <a:bodyPr/>
        <a:lstStyle/>
        <a:p>
          <a:endParaRPr lang="en-US" sz="2400">
            <a:latin typeface="SimSun" panose="02010600030101010101" pitchFamily="2" charset="-122"/>
            <a:ea typeface="SimSun" panose="02010600030101010101" pitchFamily="2" charset="-122"/>
          </a:endParaRPr>
        </a:p>
      </dgm:t>
    </dgm:pt>
    <dgm:pt modelId="{A9DCAD34-6405-42AD-B3FE-AA4DAD523A69}" type="sibTrans" cxnId="{7B203D01-FA9A-4D56-9DD2-DF83DD1E1DFD}">
      <dgm:prSet/>
      <dgm:spPr/>
      <dgm:t>
        <a:bodyPr/>
        <a:lstStyle/>
        <a:p>
          <a:endParaRPr lang="en-US" sz="2400">
            <a:latin typeface="SimSun" panose="02010600030101010101" pitchFamily="2" charset="-122"/>
            <a:ea typeface="SimSun" panose="02010600030101010101" pitchFamily="2" charset="-122"/>
          </a:endParaRPr>
        </a:p>
      </dgm:t>
    </dgm:pt>
    <dgm:pt modelId="{67B38F43-4F56-4F7E-A881-D38291B742BE}">
      <dgm:prSet phldrT="[Text]" custT="1"/>
      <dgm:spPr/>
      <dgm:t>
        <a:bodyPr/>
        <a:lstStyle/>
        <a:p>
          <a:r>
            <a:rPr lang="en-US" sz="2400" dirty="0">
              <a:latin typeface="SimSun" panose="02010600030101010101" pitchFamily="2" charset="-122"/>
              <a:ea typeface="SimSun" panose="02010600030101010101" pitchFamily="2" charset="-122"/>
            </a:rPr>
            <a:t>3.12</a:t>
          </a:r>
        </a:p>
      </dgm:t>
    </dgm:pt>
    <dgm:pt modelId="{F972D81C-2F33-40AE-9D41-FA6CC8C160A7}" type="parTrans" cxnId="{31C0FF05-58E1-4354-A7F4-7CA1010C7496}">
      <dgm:prSet/>
      <dgm:spPr/>
      <dgm:t>
        <a:bodyPr/>
        <a:lstStyle/>
        <a:p>
          <a:endParaRPr lang="en-US" sz="2400">
            <a:latin typeface="SimSun" panose="02010600030101010101" pitchFamily="2" charset="-122"/>
            <a:ea typeface="SimSun" panose="02010600030101010101" pitchFamily="2" charset="-122"/>
          </a:endParaRPr>
        </a:p>
      </dgm:t>
    </dgm:pt>
    <dgm:pt modelId="{6B954ED0-BDBA-4B9B-95BE-5B52B7757DD9}" type="sibTrans" cxnId="{31C0FF05-58E1-4354-A7F4-7CA1010C7496}">
      <dgm:prSet/>
      <dgm:spPr/>
      <dgm:t>
        <a:bodyPr/>
        <a:lstStyle/>
        <a:p>
          <a:endParaRPr lang="en-US" sz="2400">
            <a:latin typeface="SimSun" panose="02010600030101010101" pitchFamily="2" charset="-122"/>
            <a:ea typeface="SimSun" panose="02010600030101010101" pitchFamily="2" charset="-122"/>
          </a:endParaRPr>
        </a:p>
      </dgm:t>
    </dgm:pt>
    <dgm:pt modelId="{599D9F09-8359-4325-8F83-9BA6E541061B}">
      <dgm:prSet phldrT="[Text]" custT="1"/>
      <dgm:spPr/>
      <dgm:t>
        <a:bodyPr/>
        <a:lstStyle/>
        <a:p>
          <a:r>
            <a:rPr lang="en-US" sz="2400" dirty="0">
              <a:latin typeface="SimSun" panose="02010600030101010101" pitchFamily="2" charset="-122"/>
              <a:ea typeface="SimSun" panose="02010600030101010101" pitchFamily="2" charset="-122"/>
            </a:rPr>
            <a:t>3</a:t>
          </a:r>
        </a:p>
      </dgm:t>
    </dgm:pt>
    <dgm:pt modelId="{51F5D04E-2DAF-4016-A0A5-FB7F86049C2B}" type="parTrans" cxnId="{9EE42C37-855A-47DA-B900-8C40E74BEE80}">
      <dgm:prSet/>
      <dgm:spPr/>
      <dgm:t>
        <a:bodyPr/>
        <a:lstStyle/>
        <a:p>
          <a:endParaRPr lang="en-US" sz="2400">
            <a:latin typeface="SimSun" panose="02010600030101010101" pitchFamily="2" charset="-122"/>
            <a:ea typeface="SimSun" panose="02010600030101010101" pitchFamily="2" charset="-122"/>
          </a:endParaRPr>
        </a:p>
      </dgm:t>
    </dgm:pt>
    <dgm:pt modelId="{7945A478-FC70-4F1A-98BF-A61877F6479C}" type="sibTrans" cxnId="{9EE42C37-855A-47DA-B900-8C40E74BEE80}">
      <dgm:prSet/>
      <dgm:spPr/>
      <dgm:t>
        <a:bodyPr/>
        <a:lstStyle/>
        <a:p>
          <a:endParaRPr lang="en-US" sz="2400">
            <a:latin typeface="SimSun" panose="02010600030101010101" pitchFamily="2" charset="-122"/>
            <a:ea typeface="SimSun" panose="02010600030101010101" pitchFamily="2" charset="-122"/>
          </a:endParaRPr>
        </a:p>
      </dgm:t>
    </dgm:pt>
    <dgm:pt modelId="{931976FD-6E2B-4D31-BDCA-939F43BD8751}">
      <dgm:prSet phldrT="[Text]" custT="1"/>
      <dgm:spPr/>
      <dgm:t>
        <a:bodyPr/>
        <a:lstStyle/>
        <a:p>
          <a:r>
            <a:rPr lang="en-US" sz="2400" dirty="0">
              <a:latin typeface="SimSun" panose="02010600030101010101" pitchFamily="2" charset="-122"/>
              <a:ea typeface="SimSun" panose="02010600030101010101" pitchFamily="2" charset="-122"/>
            </a:rPr>
            <a:t>2</a:t>
          </a:r>
        </a:p>
      </dgm:t>
    </dgm:pt>
    <dgm:pt modelId="{3B066107-BCBE-4AE7-BC70-AA44F62A4353}" type="parTrans" cxnId="{5B9D2CDC-0CD7-466A-87E9-E59C12FEF54F}">
      <dgm:prSet/>
      <dgm:spPr/>
      <dgm:t>
        <a:bodyPr/>
        <a:lstStyle/>
        <a:p>
          <a:endParaRPr lang="en-US" sz="2400">
            <a:latin typeface="SimSun" panose="02010600030101010101" pitchFamily="2" charset="-122"/>
            <a:ea typeface="SimSun" panose="02010600030101010101" pitchFamily="2" charset="-122"/>
          </a:endParaRPr>
        </a:p>
      </dgm:t>
    </dgm:pt>
    <dgm:pt modelId="{E57DDF6D-5094-4F0C-B55A-026D0CF5C94E}" type="sibTrans" cxnId="{5B9D2CDC-0CD7-466A-87E9-E59C12FEF54F}">
      <dgm:prSet/>
      <dgm:spPr/>
      <dgm:t>
        <a:bodyPr/>
        <a:lstStyle/>
        <a:p>
          <a:endParaRPr lang="en-US" sz="2400">
            <a:latin typeface="SimSun" panose="02010600030101010101" pitchFamily="2" charset="-122"/>
            <a:ea typeface="SimSun" panose="02010600030101010101" pitchFamily="2" charset="-122"/>
          </a:endParaRPr>
        </a:p>
      </dgm:t>
    </dgm:pt>
    <dgm:pt modelId="{B86D7CF9-FD08-450A-9236-CA0F86C81A32}">
      <dgm:prSet custT="1"/>
      <dgm:spPr/>
      <dgm:t>
        <a:bodyPr/>
        <a:lstStyle/>
        <a:p>
          <a:r>
            <a:rPr lang="zh-CN" altLang="en-US" sz="2400" b="1" i="0" dirty="0">
              <a:latin typeface="SimSun" panose="02010600030101010101" pitchFamily="2" charset="-122"/>
              <a:ea typeface="SimSun" panose="02010600030101010101" pitchFamily="2" charset="-122"/>
            </a:rPr>
            <a:t>全国防灾减灾日</a:t>
          </a:r>
          <a:endParaRPr lang="en-US" sz="2400" dirty="0">
            <a:latin typeface="SimSun" panose="02010600030101010101" pitchFamily="2" charset="-122"/>
            <a:ea typeface="SimSun" panose="02010600030101010101" pitchFamily="2" charset="-122"/>
          </a:endParaRPr>
        </a:p>
      </dgm:t>
    </dgm:pt>
    <dgm:pt modelId="{9B0C244E-C858-4A4E-AA50-0339A9FAFD11}" type="parTrans" cxnId="{B2CAB61A-BC37-457C-ACE7-03A682113F7F}">
      <dgm:prSet/>
      <dgm:spPr/>
      <dgm:t>
        <a:bodyPr/>
        <a:lstStyle/>
        <a:p>
          <a:endParaRPr lang="en-US" sz="2400">
            <a:latin typeface="SimSun" panose="02010600030101010101" pitchFamily="2" charset="-122"/>
            <a:ea typeface="SimSun" panose="02010600030101010101" pitchFamily="2" charset="-122"/>
          </a:endParaRPr>
        </a:p>
      </dgm:t>
    </dgm:pt>
    <dgm:pt modelId="{92F3F27E-5244-499F-95C1-AF077D87924A}" type="sibTrans" cxnId="{B2CAB61A-BC37-457C-ACE7-03A682113F7F}">
      <dgm:prSet/>
      <dgm:spPr/>
      <dgm:t>
        <a:bodyPr/>
        <a:lstStyle/>
        <a:p>
          <a:endParaRPr lang="en-US" sz="2400">
            <a:latin typeface="SimSun" panose="02010600030101010101" pitchFamily="2" charset="-122"/>
            <a:ea typeface="SimSun" panose="02010600030101010101" pitchFamily="2" charset="-122"/>
          </a:endParaRPr>
        </a:p>
      </dgm:t>
    </dgm:pt>
    <dgm:pt modelId="{E17B22BD-30B2-40AB-8903-B91A6B3F52E7}">
      <dgm:prSet custT="1"/>
      <dgm:spPr/>
      <dgm:t>
        <a:bodyPr/>
        <a:lstStyle/>
        <a:p>
          <a:r>
            <a:rPr lang="en-US" sz="2400" dirty="0">
              <a:latin typeface="SimSun" panose="02010600030101010101" pitchFamily="2" charset="-122"/>
              <a:ea typeface="SimSun" panose="02010600030101010101" pitchFamily="2" charset="-122"/>
            </a:rPr>
            <a:t>5.12</a:t>
          </a:r>
        </a:p>
      </dgm:t>
    </dgm:pt>
    <dgm:pt modelId="{BBD77234-6367-4DC0-84A5-1B67B9FA46E3}" type="parTrans" cxnId="{F9460D89-8AA5-47AD-B1EE-F8BD07CD5647}">
      <dgm:prSet/>
      <dgm:spPr/>
      <dgm:t>
        <a:bodyPr/>
        <a:lstStyle/>
        <a:p>
          <a:endParaRPr lang="en-US" sz="2400">
            <a:latin typeface="SimSun" panose="02010600030101010101" pitchFamily="2" charset="-122"/>
            <a:ea typeface="SimSun" panose="02010600030101010101" pitchFamily="2" charset="-122"/>
          </a:endParaRPr>
        </a:p>
      </dgm:t>
    </dgm:pt>
    <dgm:pt modelId="{9E40A5E3-40FE-42BF-AD0F-FF880FCB2CA6}" type="sibTrans" cxnId="{F9460D89-8AA5-47AD-B1EE-F8BD07CD5647}">
      <dgm:prSet/>
      <dgm:spPr/>
      <dgm:t>
        <a:bodyPr/>
        <a:lstStyle/>
        <a:p>
          <a:endParaRPr lang="en-US" sz="2400">
            <a:latin typeface="SimSun" panose="02010600030101010101" pitchFamily="2" charset="-122"/>
            <a:ea typeface="SimSun" panose="02010600030101010101" pitchFamily="2" charset="-122"/>
          </a:endParaRPr>
        </a:p>
      </dgm:t>
    </dgm:pt>
    <dgm:pt modelId="{1E493402-FB2C-43DB-9FF9-9E744282DC3E}">
      <dgm:prSet custT="1"/>
      <dgm:spPr/>
      <dgm:t>
        <a:bodyPr/>
        <a:lstStyle/>
        <a:p>
          <a:r>
            <a:rPr lang="zh-CN" altLang="en-US" sz="2400" b="1" i="0" dirty="0">
              <a:latin typeface="SimSun" panose="02010600030101010101" pitchFamily="2" charset="-122"/>
              <a:ea typeface="SimSun" panose="02010600030101010101" pitchFamily="2" charset="-122"/>
            </a:rPr>
            <a:t>全国节能宣传周</a:t>
          </a:r>
          <a:endParaRPr lang="en-US" sz="2400" dirty="0">
            <a:latin typeface="SimSun" panose="02010600030101010101" pitchFamily="2" charset="-122"/>
            <a:ea typeface="SimSun" panose="02010600030101010101" pitchFamily="2" charset="-122"/>
          </a:endParaRPr>
        </a:p>
      </dgm:t>
    </dgm:pt>
    <dgm:pt modelId="{F5BF8FF0-3494-40A0-8493-91430A24AE59}" type="parTrans" cxnId="{0DA9C8C2-2DCF-4FC9-878A-D1473687EC1C}">
      <dgm:prSet/>
      <dgm:spPr/>
      <dgm:t>
        <a:bodyPr/>
        <a:lstStyle/>
        <a:p>
          <a:endParaRPr lang="en-US" sz="2400">
            <a:latin typeface="SimSun" panose="02010600030101010101" pitchFamily="2" charset="-122"/>
            <a:ea typeface="SimSun" panose="02010600030101010101" pitchFamily="2" charset="-122"/>
          </a:endParaRPr>
        </a:p>
      </dgm:t>
    </dgm:pt>
    <dgm:pt modelId="{638FE0D6-E616-408F-9B89-94C0B5ED52D2}" type="sibTrans" cxnId="{0DA9C8C2-2DCF-4FC9-878A-D1473687EC1C}">
      <dgm:prSet/>
      <dgm:spPr/>
      <dgm:t>
        <a:bodyPr/>
        <a:lstStyle/>
        <a:p>
          <a:endParaRPr lang="en-US" sz="2400">
            <a:latin typeface="SimSun" panose="02010600030101010101" pitchFamily="2" charset="-122"/>
            <a:ea typeface="SimSun" panose="02010600030101010101" pitchFamily="2" charset="-122"/>
          </a:endParaRPr>
        </a:p>
      </dgm:t>
    </dgm:pt>
    <dgm:pt modelId="{2E46240E-EABF-4936-BDC6-C71405761D58}">
      <dgm:prSet custT="1"/>
      <dgm:spPr/>
      <dgm:t>
        <a:bodyPr/>
        <a:lstStyle/>
        <a:p>
          <a:r>
            <a:rPr lang="en-US" sz="2400" dirty="0">
              <a:latin typeface="SimSun" panose="02010600030101010101" pitchFamily="2" charset="-122"/>
              <a:ea typeface="SimSun" panose="02010600030101010101" pitchFamily="2" charset="-122"/>
            </a:rPr>
            <a:t>6</a:t>
          </a:r>
          <a:r>
            <a:rPr lang="zh-CN" altLang="en-US" sz="2400" dirty="0">
              <a:latin typeface="SimSun" panose="02010600030101010101" pitchFamily="2" charset="-122"/>
              <a:ea typeface="SimSun" panose="02010600030101010101" pitchFamily="2" charset="-122"/>
            </a:rPr>
            <a:t>月</a:t>
          </a:r>
          <a:endParaRPr lang="en-US" sz="2400" dirty="0">
            <a:latin typeface="SimSun" panose="02010600030101010101" pitchFamily="2" charset="-122"/>
            <a:ea typeface="SimSun" panose="02010600030101010101" pitchFamily="2" charset="-122"/>
          </a:endParaRPr>
        </a:p>
      </dgm:t>
    </dgm:pt>
    <dgm:pt modelId="{4C199C20-F293-4B79-AC85-161173D143AF}" type="parTrans" cxnId="{F166E921-5157-442E-9BC0-5CD80D21FAC2}">
      <dgm:prSet/>
      <dgm:spPr/>
      <dgm:t>
        <a:bodyPr/>
        <a:lstStyle/>
        <a:p>
          <a:endParaRPr lang="en-US" sz="2400">
            <a:latin typeface="SimSun" panose="02010600030101010101" pitchFamily="2" charset="-122"/>
            <a:ea typeface="SimSun" panose="02010600030101010101" pitchFamily="2" charset="-122"/>
          </a:endParaRPr>
        </a:p>
      </dgm:t>
    </dgm:pt>
    <dgm:pt modelId="{CC405419-DF69-434D-92FD-D8E0372FCAAB}" type="sibTrans" cxnId="{F166E921-5157-442E-9BC0-5CD80D21FAC2}">
      <dgm:prSet/>
      <dgm:spPr/>
      <dgm:t>
        <a:bodyPr/>
        <a:lstStyle/>
        <a:p>
          <a:endParaRPr lang="en-US" sz="2400">
            <a:latin typeface="SimSun" panose="02010600030101010101" pitchFamily="2" charset="-122"/>
            <a:ea typeface="SimSun" panose="02010600030101010101" pitchFamily="2" charset="-122"/>
          </a:endParaRPr>
        </a:p>
      </dgm:t>
    </dgm:pt>
    <dgm:pt modelId="{630AF566-8DDE-449D-B81B-9ABEEDB259EB}">
      <dgm:prSet custT="1"/>
      <dgm:spPr/>
      <dgm:t>
        <a:bodyPr/>
        <a:lstStyle/>
        <a:p>
          <a:r>
            <a:rPr lang="en-US" sz="2400" dirty="0">
              <a:latin typeface="SimSun" panose="02010600030101010101" pitchFamily="2" charset="-122"/>
              <a:ea typeface="SimSun" panose="02010600030101010101" pitchFamily="2" charset="-122"/>
            </a:rPr>
            <a:t>4</a:t>
          </a:r>
        </a:p>
      </dgm:t>
    </dgm:pt>
    <dgm:pt modelId="{43B63BDC-9E4D-4554-8D31-4C5AE7733142}" type="parTrans" cxnId="{B815F508-9FD0-459E-9E96-B2AD287544A3}">
      <dgm:prSet/>
      <dgm:spPr/>
      <dgm:t>
        <a:bodyPr/>
        <a:lstStyle/>
        <a:p>
          <a:endParaRPr lang="en-US" sz="2400">
            <a:latin typeface="SimSun" panose="02010600030101010101" pitchFamily="2" charset="-122"/>
            <a:ea typeface="SimSun" panose="02010600030101010101" pitchFamily="2" charset="-122"/>
          </a:endParaRPr>
        </a:p>
      </dgm:t>
    </dgm:pt>
    <dgm:pt modelId="{7B0245A7-A4ED-4D1F-99FC-60F4C5012DA7}" type="sibTrans" cxnId="{B815F508-9FD0-459E-9E96-B2AD287544A3}">
      <dgm:prSet/>
      <dgm:spPr/>
      <dgm:t>
        <a:bodyPr/>
        <a:lstStyle/>
        <a:p>
          <a:endParaRPr lang="en-US" sz="2400">
            <a:latin typeface="SimSun" panose="02010600030101010101" pitchFamily="2" charset="-122"/>
            <a:ea typeface="SimSun" panose="02010600030101010101" pitchFamily="2" charset="-122"/>
          </a:endParaRPr>
        </a:p>
      </dgm:t>
    </dgm:pt>
    <dgm:pt modelId="{9713152D-15B2-4E5A-AEB0-E4FFEFD36545}">
      <dgm:prSet custT="1"/>
      <dgm:spPr/>
      <dgm:t>
        <a:bodyPr/>
        <a:lstStyle/>
        <a:p>
          <a:r>
            <a:rPr lang="zh-CN" altLang="en-US" sz="2400" b="1" dirty="0">
              <a:latin typeface="SimSun" panose="02010600030101010101" pitchFamily="2" charset="-122"/>
              <a:ea typeface="SimSun" panose="02010600030101010101" pitchFamily="2" charset="-122"/>
            </a:rPr>
            <a:t>中国土地日</a:t>
          </a:r>
          <a:endParaRPr lang="en-US" sz="2400" b="1" dirty="0">
            <a:latin typeface="SimSun" panose="02010600030101010101" pitchFamily="2" charset="-122"/>
            <a:ea typeface="SimSun" panose="02010600030101010101" pitchFamily="2" charset="-122"/>
          </a:endParaRPr>
        </a:p>
      </dgm:t>
    </dgm:pt>
    <dgm:pt modelId="{67906897-6760-4A52-9475-FDAE24276313}" type="parTrans" cxnId="{313C8FD8-D825-4172-B53A-7F487EB3B87D}">
      <dgm:prSet/>
      <dgm:spPr/>
      <dgm:t>
        <a:bodyPr/>
        <a:lstStyle/>
        <a:p>
          <a:endParaRPr lang="en-US" sz="2400">
            <a:latin typeface="SimSun" panose="02010600030101010101" pitchFamily="2" charset="-122"/>
            <a:ea typeface="SimSun" panose="02010600030101010101" pitchFamily="2" charset="-122"/>
          </a:endParaRPr>
        </a:p>
      </dgm:t>
    </dgm:pt>
    <dgm:pt modelId="{BB22782F-6C10-4A15-89DE-376D48182A43}" type="sibTrans" cxnId="{313C8FD8-D825-4172-B53A-7F487EB3B87D}">
      <dgm:prSet/>
      <dgm:spPr/>
      <dgm:t>
        <a:bodyPr/>
        <a:lstStyle/>
        <a:p>
          <a:endParaRPr lang="en-US" sz="2400">
            <a:latin typeface="SimSun" panose="02010600030101010101" pitchFamily="2" charset="-122"/>
            <a:ea typeface="SimSun" panose="02010600030101010101" pitchFamily="2" charset="-122"/>
          </a:endParaRPr>
        </a:p>
      </dgm:t>
    </dgm:pt>
    <dgm:pt modelId="{8783E4FF-1B00-44A9-BEBF-0545F6CDEDB0}">
      <dgm:prSet custT="1"/>
      <dgm:spPr/>
      <dgm:t>
        <a:bodyPr/>
        <a:lstStyle/>
        <a:p>
          <a:r>
            <a:rPr lang="en-US" sz="2400" dirty="0">
              <a:latin typeface="SimSun" panose="02010600030101010101" pitchFamily="2" charset="-122"/>
              <a:ea typeface="SimSun" panose="02010600030101010101" pitchFamily="2" charset="-122"/>
            </a:rPr>
            <a:t>6.25</a:t>
          </a:r>
        </a:p>
      </dgm:t>
    </dgm:pt>
    <dgm:pt modelId="{E6FD8AF8-3AA4-4950-A853-8AED136139C1}" type="parTrans" cxnId="{9F73D4F0-E4ED-4300-A60E-642A3AE22EC9}">
      <dgm:prSet/>
      <dgm:spPr/>
      <dgm:t>
        <a:bodyPr/>
        <a:lstStyle/>
        <a:p>
          <a:endParaRPr lang="en-US" sz="2400">
            <a:latin typeface="SimSun" panose="02010600030101010101" pitchFamily="2" charset="-122"/>
            <a:ea typeface="SimSun" panose="02010600030101010101" pitchFamily="2" charset="-122"/>
          </a:endParaRPr>
        </a:p>
      </dgm:t>
    </dgm:pt>
    <dgm:pt modelId="{4D683E0B-EDB6-4F50-BB87-D79F22C3E8B1}" type="sibTrans" cxnId="{9F73D4F0-E4ED-4300-A60E-642A3AE22EC9}">
      <dgm:prSet/>
      <dgm:spPr/>
      <dgm:t>
        <a:bodyPr/>
        <a:lstStyle/>
        <a:p>
          <a:endParaRPr lang="en-US" sz="2400">
            <a:latin typeface="SimSun" panose="02010600030101010101" pitchFamily="2" charset="-122"/>
            <a:ea typeface="SimSun" panose="02010600030101010101" pitchFamily="2" charset="-122"/>
          </a:endParaRPr>
        </a:p>
      </dgm:t>
    </dgm:pt>
    <dgm:pt modelId="{9141D2A7-7E03-4A74-9A56-724E712792A8}" type="pres">
      <dgm:prSet presAssocID="{6A35D17B-D0DB-48EA-9B79-BFDDB8B56BDB}" presName="linearFlow" presStyleCnt="0">
        <dgm:presLayoutVars>
          <dgm:dir/>
          <dgm:animLvl val="lvl"/>
          <dgm:resizeHandles val="exact"/>
        </dgm:presLayoutVars>
      </dgm:prSet>
      <dgm:spPr/>
    </dgm:pt>
    <dgm:pt modelId="{B6CB2AE9-6959-42E8-BE97-4B9DD82EB1B9}" type="pres">
      <dgm:prSet presAssocID="{24733DB0-987C-4DA3-B4BC-E59B3B33CEBB}" presName="composite" presStyleCnt="0"/>
      <dgm:spPr/>
    </dgm:pt>
    <dgm:pt modelId="{7AD6D9C4-66BA-4836-B89C-5A9C743A2A00}" type="pres">
      <dgm:prSet presAssocID="{24733DB0-987C-4DA3-B4BC-E59B3B33CEBB}" presName="parentText" presStyleLbl="alignNode1" presStyleIdx="0" presStyleCnt="4">
        <dgm:presLayoutVars>
          <dgm:chMax val="1"/>
          <dgm:bulletEnabled val="1"/>
        </dgm:presLayoutVars>
      </dgm:prSet>
      <dgm:spPr/>
    </dgm:pt>
    <dgm:pt modelId="{8E0BCA31-ABF3-464D-A9F9-8341B7E473DB}" type="pres">
      <dgm:prSet presAssocID="{24733DB0-987C-4DA3-B4BC-E59B3B33CEBB}" presName="descendantText" presStyleLbl="alignAcc1" presStyleIdx="0" presStyleCnt="4">
        <dgm:presLayoutVars>
          <dgm:bulletEnabled val="1"/>
        </dgm:presLayoutVars>
      </dgm:prSet>
      <dgm:spPr/>
    </dgm:pt>
    <dgm:pt modelId="{E6A0AFBE-E84F-4E30-BE81-8EF2704AC146}" type="pres">
      <dgm:prSet presAssocID="{C42D8135-82BE-461C-AC54-48303F548CC2}" presName="sp" presStyleCnt="0"/>
      <dgm:spPr/>
    </dgm:pt>
    <dgm:pt modelId="{CB3779D5-AF18-41E9-96E8-D90876E52A92}" type="pres">
      <dgm:prSet presAssocID="{931976FD-6E2B-4D31-BDCA-939F43BD8751}" presName="composite" presStyleCnt="0"/>
      <dgm:spPr/>
    </dgm:pt>
    <dgm:pt modelId="{E7B68D67-0BE3-4595-86DB-2D3C14215C40}" type="pres">
      <dgm:prSet presAssocID="{931976FD-6E2B-4D31-BDCA-939F43BD8751}" presName="parentText" presStyleLbl="alignNode1" presStyleIdx="1" presStyleCnt="4">
        <dgm:presLayoutVars>
          <dgm:chMax val="1"/>
          <dgm:bulletEnabled val="1"/>
        </dgm:presLayoutVars>
      </dgm:prSet>
      <dgm:spPr/>
    </dgm:pt>
    <dgm:pt modelId="{7E4224F1-2738-4E03-9865-689297E5B91B}" type="pres">
      <dgm:prSet presAssocID="{931976FD-6E2B-4D31-BDCA-939F43BD8751}" presName="descendantText" presStyleLbl="alignAcc1" presStyleIdx="1" presStyleCnt="4">
        <dgm:presLayoutVars>
          <dgm:bulletEnabled val="1"/>
        </dgm:presLayoutVars>
      </dgm:prSet>
      <dgm:spPr/>
    </dgm:pt>
    <dgm:pt modelId="{30338911-5E1E-4298-BC28-B247D3B4CB7E}" type="pres">
      <dgm:prSet presAssocID="{E57DDF6D-5094-4F0C-B55A-026D0CF5C94E}" presName="sp" presStyleCnt="0"/>
      <dgm:spPr/>
    </dgm:pt>
    <dgm:pt modelId="{8CBC8BDB-861C-4C34-818B-43A19E1FF18D}" type="pres">
      <dgm:prSet presAssocID="{599D9F09-8359-4325-8F83-9BA6E541061B}" presName="composite" presStyleCnt="0"/>
      <dgm:spPr/>
    </dgm:pt>
    <dgm:pt modelId="{0C2631F3-E7CD-4EAB-85C4-434014A2A15E}" type="pres">
      <dgm:prSet presAssocID="{599D9F09-8359-4325-8F83-9BA6E541061B}" presName="parentText" presStyleLbl="alignNode1" presStyleIdx="2" presStyleCnt="4">
        <dgm:presLayoutVars>
          <dgm:chMax val="1"/>
          <dgm:bulletEnabled val="1"/>
        </dgm:presLayoutVars>
      </dgm:prSet>
      <dgm:spPr/>
    </dgm:pt>
    <dgm:pt modelId="{C937FAE5-3BAE-4C04-95A3-01087373F56A}" type="pres">
      <dgm:prSet presAssocID="{599D9F09-8359-4325-8F83-9BA6E541061B}" presName="descendantText" presStyleLbl="alignAcc1" presStyleIdx="2" presStyleCnt="4">
        <dgm:presLayoutVars>
          <dgm:bulletEnabled val="1"/>
        </dgm:presLayoutVars>
      </dgm:prSet>
      <dgm:spPr/>
    </dgm:pt>
    <dgm:pt modelId="{85C841F8-2990-4309-B0AC-E65E05867EAA}" type="pres">
      <dgm:prSet presAssocID="{7945A478-FC70-4F1A-98BF-A61877F6479C}" presName="sp" presStyleCnt="0"/>
      <dgm:spPr/>
    </dgm:pt>
    <dgm:pt modelId="{D0BF90D2-A320-439A-BCEE-66BBA2E2CAD5}" type="pres">
      <dgm:prSet presAssocID="{630AF566-8DDE-449D-B81B-9ABEEDB259EB}" presName="composite" presStyleCnt="0"/>
      <dgm:spPr/>
    </dgm:pt>
    <dgm:pt modelId="{C232AD95-FBC4-4E6C-B551-8177922B2B63}" type="pres">
      <dgm:prSet presAssocID="{630AF566-8DDE-449D-B81B-9ABEEDB259EB}" presName="parentText" presStyleLbl="alignNode1" presStyleIdx="3" presStyleCnt="4">
        <dgm:presLayoutVars>
          <dgm:chMax val="1"/>
          <dgm:bulletEnabled val="1"/>
        </dgm:presLayoutVars>
      </dgm:prSet>
      <dgm:spPr/>
    </dgm:pt>
    <dgm:pt modelId="{72AC0B45-1521-4E0D-8ADB-6F48642E8174}" type="pres">
      <dgm:prSet presAssocID="{630AF566-8DDE-449D-B81B-9ABEEDB259EB}" presName="descendantText" presStyleLbl="alignAcc1" presStyleIdx="3" presStyleCnt="4">
        <dgm:presLayoutVars>
          <dgm:bulletEnabled val="1"/>
        </dgm:presLayoutVars>
      </dgm:prSet>
      <dgm:spPr/>
    </dgm:pt>
  </dgm:ptLst>
  <dgm:cxnLst>
    <dgm:cxn modelId="{7B203D01-FA9A-4D56-9DD2-DF83DD1E1DFD}" srcId="{24733DB0-987C-4DA3-B4BC-E59B3B33CEBB}" destId="{F5C4B0E7-B5FB-4123-8D51-2B03ACB79C00}" srcOrd="0" destOrd="0" parTransId="{A49E28CD-A1A7-4408-AEFF-D60E53FB5D40}" sibTransId="{A9DCAD34-6405-42AD-B3FE-AA4DAD523A69}"/>
    <dgm:cxn modelId="{31C0FF05-58E1-4354-A7F4-7CA1010C7496}" srcId="{24733DB0-987C-4DA3-B4BC-E59B3B33CEBB}" destId="{67B38F43-4F56-4F7E-A881-D38291B742BE}" srcOrd="1" destOrd="0" parTransId="{F972D81C-2F33-40AE-9D41-FA6CC8C160A7}" sibTransId="{6B954ED0-BDBA-4B9B-95BE-5B52B7757DD9}"/>
    <dgm:cxn modelId="{B815F508-9FD0-459E-9E96-B2AD287544A3}" srcId="{6A35D17B-D0DB-48EA-9B79-BFDDB8B56BDB}" destId="{630AF566-8DDE-449D-B81B-9ABEEDB259EB}" srcOrd="3" destOrd="0" parTransId="{43B63BDC-9E4D-4554-8D31-4C5AE7733142}" sibTransId="{7B0245A7-A4ED-4D1F-99FC-60F4C5012DA7}"/>
    <dgm:cxn modelId="{5EDAD019-34D7-48E9-9A60-96C32BD8F08A}" type="presOf" srcId="{2E46240E-EABF-4936-BDC6-C71405761D58}" destId="{C937FAE5-3BAE-4C04-95A3-01087373F56A}" srcOrd="0" destOrd="1" presId="urn:microsoft.com/office/officeart/2005/8/layout/chevron2"/>
    <dgm:cxn modelId="{B2CAB61A-BC37-457C-ACE7-03A682113F7F}" srcId="{931976FD-6E2B-4D31-BDCA-939F43BD8751}" destId="{B86D7CF9-FD08-450A-9236-CA0F86C81A32}" srcOrd="0" destOrd="0" parTransId="{9B0C244E-C858-4A4E-AA50-0339A9FAFD11}" sibTransId="{92F3F27E-5244-499F-95C1-AF077D87924A}"/>
    <dgm:cxn modelId="{5E3AD71B-2D84-4A5E-8500-D439C10A1C29}" type="presOf" srcId="{8783E4FF-1B00-44A9-BEBF-0545F6CDEDB0}" destId="{72AC0B45-1521-4E0D-8ADB-6F48642E8174}" srcOrd="0" destOrd="1" presId="urn:microsoft.com/office/officeart/2005/8/layout/chevron2"/>
    <dgm:cxn modelId="{F166E921-5157-442E-9BC0-5CD80D21FAC2}" srcId="{599D9F09-8359-4325-8F83-9BA6E541061B}" destId="{2E46240E-EABF-4936-BDC6-C71405761D58}" srcOrd="1" destOrd="0" parTransId="{4C199C20-F293-4B79-AC85-161173D143AF}" sibTransId="{CC405419-DF69-434D-92FD-D8E0372FCAAB}"/>
    <dgm:cxn modelId="{801D7924-94E1-4FE5-AC5F-35F36AABD9D1}" type="presOf" srcId="{F5C4B0E7-B5FB-4123-8D51-2B03ACB79C00}" destId="{8E0BCA31-ABF3-464D-A9F9-8341B7E473DB}" srcOrd="0" destOrd="0" presId="urn:microsoft.com/office/officeart/2005/8/layout/chevron2"/>
    <dgm:cxn modelId="{26135F26-E994-4EFB-A2AF-D37E5BD289E1}" type="presOf" srcId="{1E493402-FB2C-43DB-9FF9-9E744282DC3E}" destId="{C937FAE5-3BAE-4C04-95A3-01087373F56A}" srcOrd="0" destOrd="0" presId="urn:microsoft.com/office/officeart/2005/8/layout/chevron2"/>
    <dgm:cxn modelId="{13DCBD2A-36C0-4C51-B9FB-B1D1EA83EF6F}" type="presOf" srcId="{B86D7CF9-FD08-450A-9236-CA0F86C81A32}" destId="{7E4224F1-2738-4E03-9865-689297E5B91B}" srcOrd="0" destOrd="0" presId="urn:microsoft.com/office/officeart/2005/8/layout/chevron2"/>
    <dgm:cxn modelId="{90F4DF2B-1DD8-43A3-B264-2B29464AC16A}" type="presOf" srcId="{630AF566-8DDE-449D-B81B-9ABEEDB259EB}" destId="{C232AD95-FBC4-4E6C-B551-8177922B2B63}" srcOrd="0" destOrd="0" presId="urn:microsoft.com/office/officeart/2005/8/layout/chevron2"/>
    <dgm:cxn modelId="{9EE42C37-855A-47DA-B900-8C40E74BEE80}" srcId="{6A35D17B-D0DB-48EA-9B79-BFDDB8B56BDB}" destId="{599D9F09-8359-4325-8F83-9BA6E541061B}" srcOrd="2" destOrd="0" parTransId="{51F5D04E-2DAF-4016-A0A5-FB7F86049C2B}" sibTransId="{7945A478-FC70-4F1A-98BF-A61877F6479C}"/>
    <dgm:cxn modelId="{5C389F61-E516-4994-98C2-11C097535512}" type="presOf" srcId="{6A35D17B-D0DB-48EA-9B79-BFDDB8B56BDB}" destId="{9141D2A7-7E03-4A74-9A56-724E712792A8}" srcOrd="0" destOrd="0" presId="urn:microsoft.com/office/officeart/2005/8/layout/chevron2"/>
    <dgm:cxn modelId="{833E8D6F-092D-46E3-BD2D-F3F087D12AE1}" srcId="{6A35D17B-D0DB-48EA-9B79-BFDDB8B56BDB}" destId="{24733DB0-987C-4DA3-B4BC-E59B3B33CEBB}" srcOrd="0" destOrd="0" parTransId="{E84FED7C-6F63-4A2F-847E-F86B53C7E27F}" sibTransId="{C42D8135-82BE-461C-AC54-48303F548CC2}"/>
    <dgm:cxn modelId="{7D68537A-77E2-45EB-BB69-B4515A54D586}" type="presOf" srcId="{931976FD-6E2B-4D31-BDCA-939F43BD8751}" destId="{E7B68D67-0BE3-4595-86DB-2D3C14215C40}" srcOrd="0" destOrd="0" presId="urn:microsoft.com/office/officeart/2005/8/layout/chevron2"/>
    <dgm:cxn modelId="{F9460D89-8AA5-47AD-B1EE-F8BD07CD5647}" srcId="{931976FD-6E2B-4D31-BDCA-939F43BD8751}" destId="{E17B22BD-30B2-40AB-8903-B91A6B3F52E7}" srcOrd="1" destOrd="0" parTransId="{BBD77234-6367-4DC0-84A5-1B67B9FA46E3}" sibTransId="{9E40A5E3-40FE-42BF-AD0F-FF880FCB2CA6}"/>
    <dgm:cxn modelId="{903B22B0-E868-4BBF-8E4B-7CEC1FDF7C2A}" type="presOf" srcId="{67B38F43-4F56-4F7E-A881-D38291B742BE}" destId="{8E0BCA31-ABF3-464D-A9F9-8341B7E473DB}" srcOrd="0" destOrd="1" presId="urn:microsoft.com/office/officeart/2005/8/layout/chevron2"/>
    <dgm:cxn modelId="{552BFCB8-E1AE-4ACF-BC51-D9A3B94E9FBC}" type="presOf" srcId="{599D9F09-8359-4325-8F83-9BA6E541061B}" destId="{0C2631F3-E7CD-4EAB-85C4-434014A2A15E}" srcOrd="0" destOrd="0" presId="urn:microsoft.com/office/officeart/2005/8/layout/chevron2"/>
    <dgm:cxn modelId="{E2EE37B9-E536-405F-9B55-6E23C7054852}" type="presOf" srcId="{24733DB0-987C-4DA3-B4BC-E59B3B33CEBB}" destId="{7AD6D9C4-66BA-4836-B89C-5A9C743A2A00}" srcOrd="0" destOrd="0" presId="urn:microsoft.com/office/officeart/2005/8/layout/chevron2"/>
    <dgm:cxn modelId="{0DA9C8C2-2DCF-4FC9-878A-D1473687EC1C}" srcId="{599D9F09-8359-4325-8F83-9BA6E541061B}" destId="{1E493402-FB2C-43DB-9FF9-9E744282DC3E}" srcOrd="0" destOrd="0" parTransId="{F5BF8FF0-3494-40A0-8493-91430A24AE59}" sibTransId="{638FE0D6-E616-408F-9B89-94C0B5ED52D2}"/>
    <dgm:cxn modelId="{58A838CD-CF27-42CF-B1D9-68DAD6417AD3}" type="presOf" srcId="{E17B22BD-30B2-40AB-8903-B91A6B3F52E7}" destId="{7E4224F1-2738-4E03-9865-689297E5B91B}" srcOrd="0" destOrd="1" presId="urn:microsoft.com/office/officeart/2005/8/layout/chevron2"/>
    <dgm:cxn modelId="{313C8FD8-D825-4172-B53A-7F487EB3B87D}" srcId="{630AF566-8DDE-449D-B81B-9ABEEDB259EB}" destId="{9713152D-15B2-4E5A-AEB0-E4FFEFD36545}" srcOrd="0" destOrd="0" parTransId="{67906897-6760-4A52-9475-FDAE24276313}" sibTransId="{BB22782F-6C10-4A15-89DE-376D48182A43}"/>
    <dgm:cxn modelId="{BDADE2DB-97B2-4B94-975F-E93322A15C85}" type="presOf" srcId="{9713152D-15B2-4E5A-AEB0-E4FFEFD36545}" destId="{72AC0B45-1521-4E0D-8ADB-6F48642E8174}" srcOrd="0" destOrd="0" presId="urn:microsoft.com/office/officeart/2005/8/layout/chevron2"/>
    <dgm:cxn modelId="{5B9D2CDC-0CD7-466A-87E9-E59C12FEF54F}" srcId="{6A35D17B-D0DB-48EA-9B79-BFDDB8B56BDB}" destId="{931976FD-6E2B-4D31-BDCA-939F43BD8751}" srcOrd="1" destOrd="0" parTransId="{3B066107-BCBE-4AE7-BC70-AA44F62A4353}" sibTransId="{E57DDF6D-5094-4F0C-B55A-026D0CF5C94E}"/>
    <dgm:cxn modelId="{9F73D4F0-E4ED-4300-A60E-642A3AE22EC9}" srcId="{630AF566-8DDE-449D-B81B-9ABEEDB259EB}" destId="{8783E4FF-1B00-44A9-BEBF-0545F6CDEDB0}" srcOrd="1" destOrd="0" parTransId="{E6FD8AF8-3AA4-4950-A853-8AED136139C1}" sibTransId="{4D683E0B-EDB6-4F50-BB87-D79F22C3E8B1}"/>
    <dgm:cxn modelId="{2EC05AB1-74D5-4FD7-98F7-A6855535CD3F}" type="presParOf" srcId="{9141D2A7-7E03-4A74-9A56-724E712792A8}" destId="{B6CB2AE9-6959-42E8-BE97-4B9DD82EB1B9}" srcOrd="0" destOrd="0" presId="urn:microsoft.com/office/officeart/2005/8/layout/chevron2"/>
    <dgm:cxn modelId="{F5711476-8607-4A5B-AD79-FC8C0320416C}" type="presParOf" srcId="{B6CB2AE9-6959-42E8-BE97-4B9DD82EB1B9}" destId="{7AD6D9C4-66BA-4836-B89C-5A9C743A2A00}" srcOrd="0" destOrd="0" presId="urn:microsoft.com/office/officeart/2005/8/layout/chevron2"/>
    <dgm:cxn modelId="{0441C667-D9F1-4005-ADB5-8831C41AD472}" type="presParOf" srcId="{B6CB2AE9-6959-42E8-BE97-4B9DD82EB1B9}" destId="{8E0BCA31-ABF3-464D-A9F9-8341B7E473DB}" srcOrd="1" destOrd="0" presId="urn:microsoft.com/office/officeart/2005/8/layout/chevron2"/>
    <dgm:cxn modelId="{8CAD6F4A-4317-422D-8E6D-D6E6AE987504}" type="presParOf" srcId="{9141D2A7-7E03-4A74-9A56-724E712792A8}" destId="{E6A0AFBE-E84F-4E30-BE81-8EF2704AC146}" srcOrd="1" destOrd="0" presId="urn:microsoft.com/office/officeart/2005/8/layout/chevron2"/>
    <dgm:cxn modelId="{0BA7D458-3914-4461-914A-EB1D89B0CA75}" type="presParOf" srcId="{9141D2A7-7E03-4A74-9A56-724E712792A8}" destId="{CB3779D5-AF18-41E9-96E8-D90876E52A92}" srcOrd="2" destOrd="0" presId="urn:microsoft.com/office/officeart/2005/8/layout/chevron2"/>
    <dgm:cxn modelId="{920CDFB9-162C-42DE-8489-97908542DFF8}" type="presParOf" srcId="{CB3779D5-AF18-41E9-96E8-D90876E52A92}" destId="{E7B68D67-0BE3-4595-86DB-2D3C14215C40}" srcOrd="0" destOrd="0" presId="urn:microsoft.com/office/officeart/2005/8/layout/chevron2"/>
    <dgm:cxn modelId="{1AFAAB0D-2E21-4490-BABE-7EF6FB05439B}" type="presParOf" srcId="{CB3779D5-AF18-41E9-96E8-D90876E52A92}" destId="{7E4224F1-2738-4E03-9865-689297E5B91B}" srcOrd="1" destOrd="0" presId="urn:microsoft.com/office/officeart/2005/8/layout/chevron2"/>
    <dgm:cxn modelId="{0C129C5C-B8AC-4D54-9628-3B039855710A}" type="presParOf" srcId="{9141D2A7-7E03-4A74-9A56-724E712792A8}" destId="{30338911-5E1E-4298-BC28-B247D3B4CB7E}" srcOrd="3" destOrd="0" presId="urn:microsoft.com/office/officeart/2005/8/layout/chevron2"/>
    <dgm:cxn modelId="{1E6A58FB-8783-4D67-82FB-1C5EC1B35451}" type="presParOf" srcId="{9141D2A7-7E03-4A74-9A56-724E712792A8}" destId="{8CBC8BDB-861C-4C34-818B-43A19E1FF18D}" srcOrd="4" destOrd="0" presId="urn:microsoft.com/office/officeart/2005/8/layout/chevron2"/>
    <dgm:cxn modelId="{481AB303-F0BD-43DC-ADA4-52468F31C39F}" type="presParOf" srcId="{8CBC8BDB-861C-4C34-818B-43A19E1FF18D}" destId="{0C2631F3-E7CD-4EAB-85C4-434014A2A15E}" srcOrd="0" destOrd="0" presId="urn:microsoft.com/office/officeart/2005/8/layout/chevron2"/>
    <dgm:cxn modelId="{731B1300-94BD-4483-9D57-8F774D5FD3CC}" type="presParOf" srcId="{8CBC8BDB-861C-4C34-818B-43A19E1FF18D}" destId="{C937FAE5-3BAE-4C04-95A3-01087373F56A}" srcOrd="1" destOrd="0" presId="urn:microsoft.com/office/officeart/2005/8/layout/chevron2"/>
    <dgm:cxn modelId="{7F77CA6B-7931-4175-A207-25A264852CFE}" type="presParOf" srcId="{9141D2A7-7E03-4A74-9A56-724E712792A8}" destId="{85C841F8-2990-4309-B0AC-E65E05867EAA}" srcOrd="5" destOrd="0" presId="urn:microsoft.com/office/officeart/2005/8/layout/chevron2"/>
    <dgm:cxn modelId="{8C21A4AD-08F1-4E4C-AB1B-B9C8F3EAFD2C}" type="presParOf" srcId="{9141D2A7-7E03-4A74-9A56-724E712792A8}" destId="{D0BF90D2-A320-439A-BCEE-66BBA2E2CAD5}" srcOrd="6" destOrd="0" presId="urn:microsoft.com/office/officeart/2005/8/layout/chevron2"/>
    <dgm:cxn modelId="{3FEC6E17-62BC-485C-A5A7-0FF17725B650}" type="presParOf" srcId="{D0BF90D2-A320-439A-BCEE-66BBA2E2CAD5}" destId="{C232AD95-FBC4-4E6C-B551-8177922B2B63}" srcOrd="0" destOrd="0" presId="urn:microsoft.com/office/officeart/2005/8/layout/chevron2"/>
    <dgm:cxn modelId="{0BC21793-C9DE-4698-8AF8-AECE634E0FEA}" type="presParOf" srcId="{D0BF90D2-A320-439A-BCEE-66BBA2E2CAD5}" destId="{72AC0B45-1521-4E0D-8ADB-6F48642E8174}" srcOrd="1" destOrd="0" presId="urn:microsoft.com/office/officeart/2005/8/layout/chevron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D7267-23F4-4626-80E1-2344D5A42748}">
      <dsp:nvSpPr>
        <dsp:cNvPr id="0" name=""/>
        <dsp:cNvSpPr/>
      </dsp:nvSpPr>
      <dsp:spPr>
        <a:xfrm>
          <a:off x="0" y="282972"/>
          <a:ext cx="3934030" cy="453600"/>
        </a:xfrm>
        <a:prstGeom prst="rect">
          <a:avLst/>
        </a:prstGeom>
        <a:solidFill>
          <a:schemeClr val="lt1">
            <a:alpha val="9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69349-66BA-4DA0-BFE5-BF6BACE6BD45}">
      <dsp:nvSpPr>
        <dsp:cNvPr id="0" name=""/>
        <dsp:cNvSpPr/>
      </dsp:nvSpPr>
      <dsp:spPr>
        <a:xfrm>
          <a:off x="196701" y="17292"/>
          <a:ext cx="2753821" cy="53136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88" tIns="0" rIns="104088" bIns="0" numCol="1" spcCol="1270" anchor="ctr" anchorCtr="0">
          <a:noAutofit/>
        </a:bodyPr>
        <a:lstStyle/>
        <a:p>
          <a:pPr marL="0" lvl="0" indent="0" algn="l" defTabSz="1066800">
            <a:lnSpc>
              <a:spcPct val="90000"/>
            </a:lnSpc>
            <a:spcBef>
              <a:spcPct val="0"/>
            </a:spcBef>
            <a:spcAft>
              <a:spcPct val="35000"/>
            </a:spcAft>
            <a:buNone/>
          </a:pPr>
          <a:r>
            <a:rPr lang="zh-CN" altLang="en-US" sz="2400" b="0" kern="1200"/>
            <a:t>理想的家园</a:t>
          </a:r>
          <a:endParaRPr lang="en-US" sz="2400" b="0" kern="1200" dirty="0"/>
        </a:p>
      </dsp:txBody>
      <dsp:txXfrm>
        <a:off x="222640" y="43231"/>
        <a:ext cx="2701943" cy="479482"/>
      </dsp:txXfrm>
    </dsp:sp>
    <dsp:sp modelId="{1E7194E4-0954-4309-9A9B-69F8AD143DA6}">
      <dsp:nvSpPr>
        <dsp:cNvPr id="0" name=""/>
        <dsp:cNvSpPr/>
      </dsp:nvSpPr>
      <dsp:spPr>
        <a:xfrm>
          <a:off x="0" y="1099452"/>
          <a:ext cx="3934030" cy="453600"/>
        </a:xfrm>
        <a:prstGeom prst="rect">
          <a:avLst/>
        </a:prstGeom>
        <a:solidFill>
          <a:schemeClr val="lt1">
            <a:alpha val="90000"/>
            <a:hueOff val="0"/>
            <a:satOff val="0"/>
            <a:lumOff val="0"/>
            <a:alphaOff val="0"/>
          </a:schemeClr>
        </a:solidFill>
        <a:ln w="25400" cap="flat" cmpd="sng" algn="ctr">
          <a:solidFill>
            <a:schemeClr val="accent3">
              <a:shade val="50000"/>
              <a:hueOff val="89185"/>
              <a:satOff val="-1423"/>
              <a:lumOff val="13702"/>
              <a:alphaOff val="0"/>
            </a:schemeClr>
          </a:solidFill>
          <a:prstDash val="solid"/>
        </a:ln>
        <a:effectLst/>
      </dsp:spPr>
      <dsp:style>
        <a:lnRef idx="2">
          <a:scrgbClr r="0" g="0" b="0"/>
        </a:lnRef>
        <a:fillRef idx="1">
          <a:scrgbClr r="0" g="0" b="0"/>
        </a:fillRef>
        <a:effectRef idx="0">
          <a:scrgbClr r="0" g="0" b="0"/>
        </a:effectRef>
        <a:fontRef idx="minor"/>
      </dsp:style>
    </dsp:sp>
    <dsp:sp modelId="{D41BC407-4A63-49D7-B8BD-C49414E2AE9F}">
      <dsp:nvSpPr>
        <dsp:cNvPr id="0" name=""/>
        <dsp:cNvSpPr/>
      </dsp:nvSpPr>
      <dsp:spPr>
        <a:xfrm>
          <a:off x="196701" y="833772"/>
          <a:ext cx="2753821" cy="531360"/>
        </a:xfrm>
        <a:prstGeom prst="roundRect">
          <a:avLst/>
        </a:prstGeom>
        <a:solidFill>
          <a:schemeClr val="accent3">
            <a:shade val="50000"/>
            <a:hueOff val="89185"/>
            <a:satOff val="-1423"/>
            <a:lumOff val="137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88" tIns="0" rIns="104088"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环境污染分类</a:t>
          </a:r>
          <a:endParaRPr lang="en-US" sz="2400" kern="1200" dirty="0"/>
        </a:p>
      </dsp:txBody>
      <dsp:txXfrm>
        <a:off x="222640" y="859711"/>
        <a:ext cx="2701943" cy="479482"/>
      </dsp:txXfrm>
    </dsp:sp>
    <dsp:sp modelId="{2178B62C-7104-4CAA-8B44-5BBFC95CF4CB}">
      <dsp:nvSpPr>
        <dsp:cNvPr id="0" name=""/>
        <dsp:cNvSpPr/>
      </dsp:nvSpPr>
      <dsp:spPr>
        <a:xfrm>
          <a:off x="0" y="1915932"/>
          <a:ext cx="3934030" cy="453600"/>
        </a:xfrm>
        <a:prstGeom prst="rect">
          <a:avLst/>
        </a:prstGeom>
        <a:solidFill>
          <a:schemeClr val="lt1">
            <a:alpha val="90000"/>
            <a:hueOff val="0"/>
            <a:satOff val="0"/>
            <a:lumOff val="0"/>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dsp:style>
    </dsp:sp>
    <dsp:sp modelId="{C8B64121-E5B8-4B5C-91A7-C4F18D839E6F}">
      <dsp:nvSpPr>
        <dsp:cNvPr id="0" name=""/>
        <dsp:cNvSpPr/>
      </dsp:nvSpPr>
      <dsp:spPr>
        <a:xfrm>
          <a:off x="196701" y="1650252"/>
          <a:ext cx="2753821" cy="531360"/>
        </a:xfrm>
        <a:prstGeom prst="roundRect">
          <a:avLst/>
        </a:prstGeom>
        <a:solidFill>
          <a:schemeClr val="accent3">
            <a:shade val="50000"/>
            <a:hueOff val="178371"/>
            <a:satOff val="-2846"/>
            <a:lumOff val="27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88" tIns="0" rIns="104088"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找找污染源</a:t>
          </a:r>
          <a:endParaRPr lang="en-US" sz="2400" kern="1200" dirty="0"/>
        </a:p>
      </dsp:txBody>
      <dsp:txXfrm>
        <a:off x="222640" y="1676191"/>
        <a:ext cx="2701943" cy="479482"/>
      </dsp:txXfrm>
    </dsp:sp>
    <dsp:sp modelId="{750735DB-4766-48BD-AF95-1AE06F0E3CEF}">
      <dsp:nvSpPr>
        <dsp:cNvPr id="0" name=""/>
        <dsp:cNvSpPr/>
      </dsp:nvSpPr>
      <dsp:spPr>
        <a:xfrm>
          <a:off x="0" y="2732413"/>
          <a:ext cx="3934030" cy="453600"/>
        </a:xfrm>
        <a:prstGeom prst="rect">
          <a:avLst/>
        </a:prstGeom>
        <a:solidFill>
          <a:schemeClr val="lt1">
            <a:alpha val="90000"/>
            <a:hueOff val="0"/>
            <a:satOff val="0"/>
            <a:lumOff val="0"/>
            <a:alphaOff val="0"/>
          </a:schemeClr>
        </a:solidFill>
        <a:ln w="25400" cap="flat" cmpd="sng" algn="ctr">
          <a:solidFill>
            <a:schemeClr val="accent3">
              <a:shade val="50000"/>
              <a:hueOff val="267556"/>
              <a:satOff val="-4269"/>
              <a:lumOff val="41107"/>
              <a:alphaOff val="0"/>
            </a:schemeClr>
          </a:solidFill>
          <a:prstDash val="solid"/>
        </a:ln>
        <a:effectLst/>
      </dsp:spPr>
      <dsp:style>
        <a:lnRef idx="2">
          <a:scrgbClr r="0" g="0" b="0"/>
        </a:lnRef>
        <a:fillRef idx="1">
          <a:scrgbClr r="0" g="0" b="0"/>
        </a:fillRef>
        <a:effectRef idx="0">
          <a:scrgbClr r="0" g="0" b="0"/>
        </a:effectRef>
        <a:fontRef idx="minor"/>
      </dsp:style>
    </dsp:sp>
    <dsp:sp modelId="{5BBF1098-C0DA-4DA0-A9EA-ABA855D83CEB}">
      <dsp:nvSpPr>
        <dsp:cNvPr id="0" name=""/>
        <dsp:cNvSpPr/>
      </dsp:nvSpPr>
      <dsp:spPr>
        <a:xfrm>
          <a:off x="196701" y="2466732"/>
          <a:ext cx="2753821" cy="531360"/>
        </a:xfrm>
        <a:prstGeom prst="roundRect">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88" tIns="0" rIns="104088"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环境污染危害</a:t>
          </a:r>
          <a:endParaRPr lang="en-US" sz="2400" kern="1200" dirty="0"/>
        </a:p>
      </dsp:txBody>
      <dsp:txXfrm>
        <a:off x="222640" y="2492671"/>
        <a:ext cx="2701943" cy="479482"/>
      </dsp:txXfrm>
    </dsp:sp>
    <dsp:sp modelId="{C46F1D89-4F7A-450B-B0E6-31C2E52F3EB5}">
      <dsp:nvSpPr>
        <dsp:cNvPr id="0" name=""/>
        <dsp:cNvSpPr/>
      </dsp:nvSpPr>
      <dsp:spPr>
        <a:xfrm>
          <a:off x="0" y="3548893"/>
          <a:ext cx="3934030" cy="453600"/>
        </a:xfrm>
        <a:prstGeom prst="rect">
          <a:avLst/>
        </a:prstGeom>
        <a:solidFill>
          <a:schemeClr val="lt1">
            <a:alpha val="90000"/>
            <a:hueOff val="0"/>
            <a:satOff val="0"/>
            <a:lumOff val="0"/>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dsp:style>
    </dsp:sp>
    <dsp:sp modelId="{BC3C6E0E-5FBD-4326-AA00-8F88A3FB7B98}">
      <dsp:nvSpPr>
        <dsp:cNvPr id="0" name=""/>
        <dsp:cNvSpPr/>
      </dsp:nvSpPr>
      <dsp:spPr>
        <a:xfrm>
          <a:off x="196701" y="3283213"/>
          <a:ext cx="2753821" cy="531360"/>
        </a:xfrm>
        <a:prstGeom prst="roundRect">
          <a:avLst/>
        </a:prstGeom>
        <a:solidFill>
          <a:schemeClr val="accent3">
            <a:shade val="50000"/>
            <a:hueOff val="178371"/>
            <a:satOff val="-2846"/>
            <a:lumOff val="27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88" tIns="0" rIns="104088"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环保节日知多少</a:t>
          </a:r>
          <a:endParaRPr lang="en-US" sz="2400" kern="1200" dirty="0"/>
        </a:p>
      </dsp:txBody>
      <dsp:txXfrm>
        <a:off x="222640" y="3309152"/>
        <a:ext cx="2701943" cy="479482"/>
      </dsp:txXfrm>
    </dsp:sp>
    <dsp:sp modelId="{B1E7CE92-ACBC-4F79-952A-88CEDC08DBE5}">
      <dsp:nvSpPr>
        <dsp:cNvPr id="0" name=""/>
        <dsp:cNvSpPr/>
      </dsp:nvSpPr>
      <dsp:spPr>
        <a:xfrm>
          <a:off x="0" y="4365373"/>
          <a:ext cx="3934030" cy="453600"/>
        </a:xfrm>
        <a:prstGeom prst="rect">
          <a:avLst/>
        </a:prstGeom>
        <a:solidFill>
          <a:schemeClr val="lt1">
            <a:alpha val="90000"/>
            <a:hueOff val="0"/>
            <a:satOff val="0"/>
            <a:lumOff val="0"/>
            <a:alphaOff val="0"/>
          </a:schemeClr>
        </a:solidFill>
        <a:ln w="25400" cap="flat" cmpd="sng" algn="ctr">
          <a:solidFill>
            <a:schemeClr val="accent3">
              <a:shade val="50000"/>
              <a:hueOff val="89185"/>
              <a:satOff val="-1423"/>
              <a:lumOff val="13702"/>
              <a:alphaOff val="0"/>
            </a:schemeClr>
          </a:solidFill>
          <a:prstDash val="solid"/>
        </a:ln>
        <a:effectLst/>
      </dsp:spPr>
      <dsp:style>
        <a:lnRef idx="2">
          <a:scrgbClr r="0" g="0" b="0"/>
        </a:lnRef>
        <a:fillRef idx="1">
          <a:scrgbClr r="0" g="0" b="0"/>
        </a:fillRef>
        <a:effectRef idx="0">
          <a:scrgbClr r="0" g="0" b="0"/>
        </a:effectRef>
        <a:fontRef idx="minor"/>
      </dsp:style>
    </dsp:sp>
    <dsp:sp modelId="{2D4BDC55-6471-4F9E-851D-3DCB433FC729}">
      <dsp:nvSpPr>
        <dsp:cNvPr id="0" name=""/>
        <dsp:cNvSpPr/>
      </dsp:nvSpPr>
      <dsp:spPr>
        <a:xfrm>
          <a:off x="196701" y="4099693"/>
          <a:ext cx="2753821" cy="531360"/>
        </a:xfrm>
        <a:prstGeom prst="roundRect">
          <a:avLst/>
        </a:prstGeom>
        <a:solidFill>
          <a:schemeClr val="accent3">
            <a:shade val="50000"/>
            <a:hueOff val="89185"/>
            <a:satOff val="-1423"/>
            <a:lumOff val="137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88" tIns="0" rIns="104088"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环保从我做起</a:t>
          </a:r>
          <a:endParaRPr lang="en-US" sz="2400" kern="1200" dirty="0"/>
        </a:p>
      </dsp:txBody>
      <dsp:txXfrm>
        <a:off x="222640" y="4125632"/>
        <a:ext cx="2701943"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4B327-8178-4FC9-9AB0-6B5D38CC12DA}">
      <dsp:nvSpPr>
        <dsp:cNvPr id="0" name=""/>
        <dsp:cNvSpPr/>
      </dsp:nvSpPr>
      <dsp:spPr>
        <a:xfrm>
          <a:off x="0" y="572622"/>
          <a:ext cx="2877834" cy="1726700"/>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kern="1200" dirty="0">
              <a:latin typeface="SimSun" panose="02010600030101010101" pitchFamily="2" charset="-122"/>
              <a:ea typeface="SimSun" panose="02010600030101010101" pitchFamily="2" charset="-122"/>
            </a:rPr>
            <a:t>工业</a:t>
          </a:r>
          <a:endParaRPr lang="en-US" sz="24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造纸厂，钢铁厂，水泥厂</a:t>
          </a:r>
          <a:endParaRPr lang="en-US" sz="19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工厂企业，取暖或发电</a:t>
          </a:r>
          <a:endParaRPr lang="en-US" sz="1900" kern="1200" dirty="0">
            <a:latin typeface="SimSun" panose="02010600030101010101" pitchFamily="2" charset="-122"/>
            <a:ea typeface="SimSun" panose="02010600030101010101" pitchFamily="2" charset="-122"/>
          </a:endParaRPr>
        </a:p>
      </dsp:txBody>
      <dsp:txXfrm>
        <a:off x="0" y="572622"/>
        <a:ext cx="2877834" cy="1726700"/>
      </dsp:txXfrm>
    </dsp:sp>
    <dsp:sp modelId="{D6906164-D051-4DD5-BFB3-064C4544B36D}">
      <dsp:nvSpPr>
        <dsp:cNvPr id="0" name=""/>
        <dsp:cNvSpPr/>
      </dsp:nvSpPr>
      <dsp:spPr>
        <a:xfrm>
          <a:off x="3165617" y="572622"/>
          <a:ext cx="2877834" cy="1726700"/>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kern="1200" dirty="0">
              <a:latin typeface="SimSun" panose="02010600030101010101" pitchFamily="2" charset="-122"/>
              <a:ea typeface="SimSun" panose="02010600030101010101" pitchFamily="2" charset="-122"/>
            </a:rPr>
            <a:t>农业</a:t>
          </a:r>
          <a:endParaRPr lang="en-US" sz="24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化肥，农药，杀虫剂</a:t>
          </a:r>
          <a:endParaRPr lang="en-US" sz="19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秸秆燃烧</a:t>
          </a:r>
          <a:endParaRPr lang="en-US" altLang="zh-CN" sz="19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endParaRPr lang="en-US" sz="1900" kern="1200" dirty="0">
            <a:latin typeface="SimSun" panose="02010600030101010101" pitchFamily="2" charset="-122"/>
            <a:ea typeface="SimSun" panose="02010600030101010101" pitchFamily="2" charset="-122"/>
          </a:endParaRPr>
        </a:p>
      </dsp:txBody>
      <dsp:txXfrm>
        <a:off x="3165617" y="572622"/>
        <a:ext cx="2877834" cy="1726700"/>
      </dsp:txXfrm>
    </dsp:sp>
    <dsp:sp modelId="{697ABDE7-724A-4DDC-8400-EBAFC6FF2F5C}">
      <dsp:nvSpPr>
        <dsp:cNvPr id="0" name=""/>
        <dsp:cNvSpPr/>
      </dsp:nvSpPr>
      <dsp:spPr>
        <a:xfrm>
          <a:off x="6331234" y="572622"/>
          <a:ext cx="2877834" cy="1726700"/>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kern="1200" dirty="0">
              <a:latin typeface="SimSun" panose="02010600030101010101" pitchFamily="2" charset="-122"/>
              <a:ea typeface="SimSun" panose="02010600030101010101" pitchFamily="2" charset="-122"/>
            </a:rPr>
            <a:t>生活</a:t>
          </a:r>
          <a:endParaRPr lang="en-US" sz="24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餐饮油烟</a:t>
          </a:r>
          <a:endParaRPr lang="en-US" sz="19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畜禽养殖</a:t>
          </a:r>
          <a:endParaRPr lang="en-US" sz="19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燃煤取暖</a:t>
          </a:r>
          <a:endParaRPr lang="en-US" sz="1900" kern="1200" dirty="0">
            <a:latin typeface="SimSun" panose="02010600030101010101" pitchFamily="2" charset="-122"/>
            <a:ea typeface="SimSun" panose="02010600030101010101" pitchFamily="2" charset="-122"/>
          </a:endParaRPr>
        </a:p>
      </dsp:txBody>
      <dsp:txXfrm>
        <a:off x="6331234" y="572622"/>
        <a:ext cx="2877834" cy="1726700"/>
      </dsp:txXfrm>
    </dsp:sp>
    <dsp:sp modelId="{A5EC448F-68B1-46DA-B307-79B9D0DD5BF8}">
      <dsp:nvSpPr>
        <dsp:cNvPr id="0" name=""/>
        <dsp:cNvSpPr/>
      </dsp:nvSpPr>
      <dsp:spPr>
        <a:xfrm>
          <a:off x="1582808" y="2587106"/>
          <a:ext cx="2877834" cy="1726700"/>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kern="1200" dirty="0">
              <a:latin typeface="SimSun" panose="02010600030101010101" pitchFamily="2" charset="-122"/>
              <a:ea typeface="SimSun" panose="02010600030101010101" pitchFamily="2" charset="-122"/>
            </a:rPr>
            <a:t>交通运输</a:t>
          </a:r>
          <a:endParaRPr lang="en-US" sz="24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汽车，飞机，轮船的废气</a:t>
          </a:r>
          <a:endParaRPr lang="en-US" sz="1900" kern="1200" dirty="0">
            <a:latin typeface="SimSun" panose="02010600030101010101" pitchFamily="2" charset="-122"/>
            <a:ea typeface="SimSun" panose="02010600030101010101" pitchFamily="2" charset="-122"/>
          </a:endParaRPr>
        </a:p>
      </dsp:txBody>
      <dsp:txXfrm>
        <a:off x="1582808" y="2587106"/>
        <a:ext cx="2877834" cy="1726700"/>
      </dsp:txXfrm>
    </dsp:sp>
    <dsp:sp modelId="{B8048456-8B4D-4152-82A8-DB3B9CE0F470}">
      <dsp:nvSpPr>
        <dsp:cNvPr id="0" name=""/>
        <dsp:cNvSpPr/>
      </dsp:nvSpPr>
      <dsp:spPr>
        <a:xfrm>
          <a:off x="4748426" y="2587106"/>
          <a:ext cx="2877834" cy="1726700"/>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CN" altLang="en-US" sz="2400" kern="1200" dirty="0">
              <a:latin typeface="SimSun" panose="02010600030101010101" pitchFamily="2" charset="-122"/>
              <a:ea typeface="SimSun" panose="02010600030101010101" pitchFamily="2" charset="-122"/>
            </a:rPr>
            <a:t>自然因素</a:t>
          </a:r>
          <a:endParaRPr lang="en-US" sz="24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火山爆发</a:t>
          </a:r>
          <a:endParaRPr lang="en-US" sz="1900" kern="1200" dirty="0">
            <a:latin typeface="SimSun" panose="02010600030101010101" pitchFamily="2" charset="-122"/>
            <a:ea typeface="SimSun" panose="02010600030101010101" pitchFamily="2" charset="-122"/>
          </a:endParaRPr>
        </a:p>
        <a:p>
          <a:pPr marL="171450" lvl="1" indent="-171450" algn="l" defTabSz="844550">
            <a:lnSpc>
              <a:spcPct val="90000"/>
            </a:lnSpc>
            <a:spcBef>
              <a:spcPct val="0"/>
            </a:spcBef>
            <a:spcAft>
              <a:spcPct val="15000"/>
            </a:spcAft>
            <a:buChar char="•"/>
          </a:pPr>
          <a:r>
            <a:rPr lang="zh-CN" altLang="en-US" sz="1900" kern="1200" dirty="0">
              <a:latin typeface="SimSun" panose="02010600030101010101" pitchFamily="2" charset="-122"/>
              <a:ea typeface="SimSun" panose="02010600030101010101" pitchFamily="2" charset="-122"/>
            </a:rPr>
            <a:t>森林火灾</a:t>
          </a:r>
          <a:endParaRPr lang="en-US" sz="1900" kern="1200" dirty="0">
            <a:latin typeface="SimSun" panose="02010600030101010101" pitchFamily="2" charset="-122"/>
            <a:ea typeface="SimSun" panose="02010600030101010101" pitchFamily="2" charset="-122"/>
          </a:endParaRPr>
        </a:p>
      </dsp:txBody>
      <dsp:txXfrm>
        <a:off x="4748426" y="2587106"/>
        <a:ext cx="2877834" cy="1726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BF056-614D-4704-81CE-32395CB0A083}">
      <dsp:nvSpPr>
        <dsp:cNvPr id="0" name=""/>
        <dsp:cNvSpPr/>
      </dsp:nvSpPr>
      <dsp:spPr>
        <a:xfrm rot="10800000">
          <a:off x="1865480" y="1333"/>
          <a:ext cx="6594053" cy="818289"/>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843" tIns="106680" rIns="199136" bIns="106680" numCol="1" spcCol="1270" anchor="ctr" anchorCtr="0">
          <a:noAutofit/>
        </a:bodyPr>
        <a:lstStyle/>
        <a:p>
          <a:pPr marL="0" lvl="0" indent="0" algn="l" defTabSz="1244600">
            <a:lnSpc>
              <a:spcPct val="15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生活污水 （厕所，厨房，洗衣）</a:t>
          </a:r>
          <a:endParaRPr lang="en-US" sz="2800" kern="1200" dirty="0">
            <a:latin typeface="SimSun" panose="02010600030101010101" pitchFamily="2" charset="-122"/>
            <a:ea typeface="SimSun" panose="02010600030101010101" pitchFamily="2" charset="-122"/>
          </a:endParaRPr>
        </a:p>
      </dsp:txBody>
      <dsp:txXfrm rot="10800000">
        <a:off x="2070052" y="1333"/>
        <a:ext cx="6389481" cy="818289"/>
      </dsp:txXfrm>
    </dsp:sp>
    <dsp:sp modelId="{51B42411-B44B-4FD3-AB38-A262EC870502}">
      <dsp:nvSpPr>
        <dsp:cNvPr id="0" name=""/>
        <dsp:cNvSpPr/>
      </dsp:nvSpPr>
      <dsp:spPr>
        <a:xfrm>
          <a:off x="1456335" y="1333"/>
          <a:ext cx="818289" cy="8182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7F6AC3C-2393-4BE1-9A88-1F5EF454882C}">
      <dsp:nvSpPr>
        <dsp:cNvPr id="0" name=""/>
        <dsp:cNvSpPr/>
      </dsp:nvSpPr>
      <dsp:spPr>
        <a:xfrm rot="10800000">
          <a:off x="1865480" y="1063888"/>
          <a:ext cx="6594053" cy="818289"/>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843" tIns="106680" rIns="199136" bIns="106680" numCol="1" spcCol="1270" anchor="ctr" anchorCtr="0">
          <a:noAutofit/>
        </a:bodyPr>
        <a:lstStyle/>
        <a:p>
          <a:pPr marL="0" lvl="0" indent="0" algn="l" defTabSz="1244600">
            <a:lnSpc>
              <a:spcPct val="15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农业生产（农药，化肥，杀虫剂）</a:t>
          </a:r>
          <a:endParaRPr lang="en-US" sz="2800" kern="1200" dirty="0">
            <a:latin typeface="SimSun" panose="02010600030101010101" pitchFamily="2" charset="-122"/>
            <a:ea typeface="SimSun" panose="02010600030101010101" pitchFamily="2" charset="-122"/>
          </a:endParaRPr>
        </a:p>
      </dsp:txBody>
      <dsp:txXfrm rot="10800000">
        <a:off x="2070052" y="1063888"/>
        <a:ext cx="6389481" cy="818289"/>
      </dsp:txXfrm>
    </dsp:sp>
    <dsp:sp modelId="{A7AE870B-51AB-4FF7-A3D6-0E730DDCE999}">
      <dsp:nvSpPr>
        <dsp:cNvPr id="0" name=""/>
        <dsp:cNvSpPr/>
      </dsp:nvSpPr>
      <dsp:spPr>
        <a:xfrm>
          <a:off x="1456335" y="1063888"/>
          <a:ext cx="818289" cy="81828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34FDD3D-93EB-4E81-B618-3D0A00FAED1B}">
      <dsp:nvSpPr>
        <dsp:cNvPr id="0" name=""/>
        <dsp:cNvSpPr/>
      </dsp:nvSpPr>
      <dsp:spPr>
        <a:xfrm rot="10800000">
          <a:off x="1865480" y="2126442"/>
          <a:ext cx="6594053" cy="818289"/>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843" tIns="106680" rIns="199136" bIns="106680" numCol="1" spcCol="1270" anchor="ctr" anchorCtr="0">
          <a:noAutofit/>
        </a:bodyPr>
        <a:lstStyle/>
        <a:p>
          <a:pPr marL="0" lvl="0" indent="0" algn="l" defTabSz="1244600">
            <a:lnSpc>
              <a:spcPct val="15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工业废水（冶金，造纸，印染）</a:t>
          </a:r>
          <a:endParaRPr lang="en-US" sz="2800" kern="1200" dirty="0">
            <a:latin typeface="SimSun" panose="02010600030101010101" pitchFamily="2" charset="-122"/>
            <a:ea typeface="SimSun" panose="02010600030101010101" pitchFamily="2" charset="-122"/>
          </a:endParaRPr>
        </a:p>
      </dsp:txBody>
      <dsp:txXfrm rot="10800000">
        <a:off x="2070052" y="2126442"/>
        <a:ext cx="6389481" cy="818289"/>
      </dsp:txXfrm>
    </dsp:sp>
    <dsp:sp modelId="{68A6E5BE-DB5D-4257-8BF7-3F6D2CC1FD22}">
      <dsp:nvSpPr>
        <dsp:cNvPr id="0" name=""/>
        <dsp:cNvSpPr/>
      </dsp:nvSpPr>
      <dsp:spPr>
        <a:xfrm>
          <a:off x="1456335" y="2126442"/>
          <a:ext cx="818289" cy="81828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E4FC657-BA3C-4A28-BE62-017A80D34AEB}">
      <dsp:nvSpPr>
        <dsp:cNvPr id="0" name=""/>
        <dsp:cNvSpPr/>
      </dsp:nvSpPr>
      <dsp:spPr>
        <a:xfrm rot="10800000">
          <a:off x="1865480" y="3188997"/>
          <a:ext cx="6594053" cy="818289"/>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843" tIns="106680" rIns="199136" bIns="106680" numCol="1" spcCol="1270" anchor="ctr" anchorCtr="0">
          <a:noAutofit/>
        </a:bodyPr>
        <a:lstStyle/>
        <a:p>
          <a:pPr marL="0" lvl="0" indent="0" algn="l" defTabSz="1244600">
            <a:lnSpc>
              <a:spcPct val="15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其他（石油泄漏，放射性物质）</a:t>
          </a:r>
          <a:endParaRPr lang="en-US" sz="2800" kern="1200" dirty="0">
            <a:latin typeface="SimSun" panose="02010600030101010101" pitchFamily="2" charset="-122"/>
            <a:ea typeface="SimSun" panose="02010600030101010101" pitchFamily="2" charset="-122"/>
          </a:endParaRPr>
        </a:p>
      </dsp:txBody>
      <dsp:txXfrm rot="10800000">
        <a:off x="2070052" y="3188997"/>
        <a:ext cx="6389481" cy="818289"/>
      </dsp:txXfrm>
    </dsp:sp>
    <dsp:sp modelId="{22515B4B-30D0-4EE9-A364-189CBB2C4296}">
      <dsp:nvSpPr>
        <dsp:cNvPr id="0" name=""/>
        <dsp:cNvSpPr/>
      </dsp:nvSpPr>
      <dsp:spPr>
        <a:xfrm>
          <a:off x="1456335" y="3188997"/>
          <a:ext cx="818289" cy="81828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50B14-5929-45ED-A6AE-73A2B235EF7B}">
      <dsp:nvSpPr>
        <dsp:cNvPr id="0" name=""/>
        <dsp:cNvSpPr/>
      </dsp:nvSpPr>
      <dsp:spPr>
        <a:xfrm>
          <a:off x="852652" y="1457"/>
          <a:ext cx="2937001" cy="176220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工业三废</a:t>
          </a:r>
          <a:endParaRPr lang="en-US" altLang="zh-CN" sz="2800" kern="1200" dirty="0">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废气，废水，废渣</a:t>
          </a:r>
          <a:endParaRPr lang="en-US" sz="2800" kern="1200" dirty="0">
            <a:latin typeface="SimSun" panose="02010600030101010101" pitchFamily="2" charset="-122"/>
            <a:ea typeface="SimSun" panose="02010600030101010101" pitchFamily="2" charset="-122"/>
          </a:endParaRPr>
        </a:p>
      </dsp:txBody>
      <dsp:txXfrm>
        <a:off x="852652" y="1457"/>
        <a:ext cx="2937001" cy="1762200"/>
      </dsp:txXfrm>
    </dsp:sp>
    <dsp:sp modelId="{D80646F6-E609-4311-B5A1-11E4472D2E93}">
      <dsp:nvSpPr>
        <dsp:cNvPr id="0" name=""/>
        <dsp:cNvSpPr/>
      </dsp:nvSpPr>
      <dsp:spPr>
        <a:xfrm>
          <a:off x="4083354" y="1457"/>
          <a:ext cx="2937001" cy="1762200"/>
        </a:xfrm>
        <a:prstGeom prst="rect">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农业生产</a:t>
          </a:r>
          <a:endParaRPr lang="en-US" altLang="zh-CN" sz="2800" kern="1200" dirty="0">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化肥，农药</a:t>
          </a:r>
          <a:endParaRPr lang="en-US" sz="2800" kern="1200" dirty="0">
            <a:latin typeface="SimSun" panose="02010600030101010101" pitchFamily="2" charset="-122"/>
            <a:ea typeface="SimSun" panose="02010600030101010101" pitchFamily="2" charset="-122"/>
          </a:endParaRPr>
        </a:p>
      </dsp:txBody>
      <dsp:txXfrm>
        <a:off x="4083354" y="1457"/>
        <a:ext cx="2937001" cy="1762200"/>
      </dsp:txXfrm>
    </dsp:sp>
    <dsp:sp modelId="{ED9A41B6-6644-4CE6-B316-FE5E03AB4C18}">
      <dsp:nvSpPr>
        <dsp:cNvPr id="0" name=""/>
        <dsp:cNvSpPr/>
      </dsp:nvSpPr>
      <dsp:spPr>
        <a:xfrm>
          <a:off x="852652" y="2057358"/>
          <a:ext cx="2937001" cy="1762200"/>
        </a:xfrm>
        <a:prstGeom prst="rect">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生活垃圾</a:t>
          </a:r>
          <a:endParaRPr lang="en-US" altLang="zh-CN" sz="2800" kern="1200" dirty="0">
            <a:latin typeface="SimSun" panose="02010600030101010101" pitchFamily="2" charset="-122"/>
            <a:ea typeface="SimSun" panose="02010600030101010101" pitchFamily="2" charset="-122"/>
          </a:endParaRPr>
        </a:p>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废旧电器，电池</a:t>
          </a:r>
          <a:endParaRPr lang="en-US" sz="2800" kern="1200" dirty="0">
            <a:latin typeface="SimSun" panose="02010600030101010101" pitchFamily="2" charset="-122"/>
            <a:ea typeface="SimSun" panose="02010600030101010101" pitchFamily="2" charset="-122"/>
          </a:endParaRPr>
        </a:p>
      </dsp:txBody>
      <dsp:txXfrm>
        <a:off x="852652" y="2057358"/>
        <a:ext cx="2937001" cy="1762200"/>
      </dsp:txXfrm>
    </dsp:sp>
    <dsp:sp modelId="{3B3384AC-998F-4FA6-B2FD-F63AB2BC0B4A}">
      <dsp:nvSpPr>
        <dsp:cNvPr id="0" name=""/>
        <dsp:cNvSpPr/>
      </dsp:nvSpPr>
      <dsp:spPr>
        <a:xfrm>
          <a:off x="4083354" y="2057358"/>
          <a:ext cx="2937001" cy="1762200"/>
        </a:xfrm>
        <a:prstGeom prst="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矿山开采冶炼</a:t>
          </a:r>
          <a:endParaRPr lang="en-US" sz="2800" kern="1200" dirty="0">
            <a:latin typeface="SimSun" panose="02010600030101010101" pitchFamily="2" charset="-122"/>
            <a:ea typeface="SimSun" panose="02010600030101010101" pitchFamily="2" charset="-122"/>
          </a:endParaRPr>
        </a:p>
      </dsp:txBody>
      <dsp:txXfrm>
        <a:off x="4083354" y="2057358"/>
        <a:ext cx="2937001" cy="1762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420DF-7364-4F42-9932-D218E5F4FB6B}">
      <dsp:nvSpPr>
        <dsp:cNvPr id="0" name=""/>
        <dsp:cNvSpPr/>
      </dsp:nvSpPr>
      <dsp:spPr>
        <a:xfrm>
          <a:off x="2226" y="7060"/>
          <a:ext cx="2171226" cy="691200"/>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w="12700" cap="rnd"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SimSun" panose="02010600030101010101" pitchFamily="2" charset="-122"/>
              <a:ea typeface="SimSun" panose="02010600030101010101" pitchFamily="2" charset="-122"/>
            </a:rPr>
            <a:t>危害人体健康</a:t>
          </a:r>
          <a:endParaRPr lang="en-US" sz="2000" kern="1200" dirty="0">
            <a:latin typeface="SimSun" panose="02010600030101010101" pitchFamily="2" charset="-122"/>
            <a:ea typeface="SimSun" panose="02010600030101010101" pitchFamily="2" charset="-122"/>
          </a:endParaRPr>
        </a:p>
      </dsp:txBody>
      <dsp:txXfrm>
        <a:off x="2226" y="7060"/>
        <a:ext cx="2171226" cy="691200"/>
      </dsp:txXfrm>
    </dsp:sp>
    <dsp:sp modelId="{707C85B9-28FA-4FED-AAB0-2B84A0B54E72}">
      <dsp:nvSpPr>
        <dsp:cNvPr id="0" name=""/>
        <dsp:cNvSpPr/>
      </dsp:nvSpPr>
      <dsp:spPr>
        <a:xfrm>
          <a:off x="2226" y="698260"/>
          <a:ext cx="2171226" cy="3228120"/>
        </a:xfrm>
        <a:prstGeom prst="rect">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50000"/>
            </a:lnSpc>
            <a:spcBef>
              <a:spcPct val="0"/>
            </a:spcBef>
            <a:spcAft>
              <a:spcPct val="15000"/>
            </a:spcAft>
            <a:buChar char="•"/>
          </a:pPr>
          <a:r>
            <a:rPr lang="zh-CN" altLang="en-US" sz="2000" b="0" i="0" kern="1200" dirty="0">
              <a:latin typeface="SimSun" panose="02010600030101010101" pitchFamily="2" charset="-122"/>
              <a:ea typeface="SimSun" panose="02010600030101010101" pitchFamily="2" charset="-122"/>
            </a:rPr>
            <a:t>呼吸系统受损、生理机能障碍、消化系统紊乱、神经系统异常、智力下降、致癌、致残。</a:t>
          </a:r>
          <a:endParaRPr lang="en-US" sz="2000" kern="1200" dirty="0">
            <a:latin typeface="SimSun" panose="02010600030101010101" pitchFamily="2" charset="-122"/>
            <a:ea typeface="SimSun" panose="02010600030101010101" pitchFamily="2" charset="-122"/>
          </a:endParaRPr>
        </a:p>
      </dsp:txBody>
      <dsp:txXfrm>
        <a:off x="2226" y="698260"/>
        <a:ext cx="2171226" cy="3228120"/>
      </dsp:txXfrm>
    </dsp:sp>
    <dsp:sp modelId="{115C99C5-561A-4DD3-B187-A1B8D10E6672}">
      <dsp:nvSpPr>
        <dsp:cNvPr id="0" name=""/>
        <dsp:cNvSpPr/>
      </dsp:nvSpPr>
      <dsp:spPr>
        <a:xfrm>
          <a:off x="2477425" y="7060"/>
          <a:ext cx="2171226" cy="691200"/>
        </a:xfrm>
        <a:prstGeom prst="rect">
          <a:avLst/>
        </a:prstGeom>
        <a:gradFill rotWithShape="0">
          <a:gsLst>
            <a:gs pos="0">
              <a:schemeClr val="accent3">
                <a:hueOff val="-716701"/>
                <a:satOff val="590"/>
                <a:lumOff val="-491"/>
                <a:alphaOff val="0"/>
                <a:tint val="65000"/>
                <a:lumMod val="110000"/>
              </a:schemeClr>
            </a:gs>
            <a:gs pos="88000">
              <a:schemeClr val="accent3">
                <a:hueOff val="-716701"/>
                <a:satOff val="590"/>
                <a:lumOff val="-491"/>
                <a:alphaOff val="0"/>
                <a:tint val="90000"/>
              </a:schemeClr>
            </a:gs>
          </a:gsLst>
          <a:lin ang="5400000" scaled="0"/>
        </a:gradFill>
        <a:ln w="12700" cap="rnd" cmpd="sng" algn="ctr">
          <a:solidFill>
            <a:schemeClr val="accent3">
              <a:hueOff val="-716701"/>
              <a:satOff val="590"/>
              <a:lumOff val="-49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SimSun" panose="02010600030101010101" pitchFamily="2" charset="-122"/>
              <a:ea typeface="SimSun" panose="02010600030101010101" pitchFamily="2" charset="-122"/>
            </a:rPr>
            <a:t>影响植物生长</a:t>
          </a:r>
          <a:endParaRPr lang="en-US" sz="2000" kern="1200" dirty="0">
            <a:latin typeface="SimSun" panose="02010600030101010101" pitchFamily="2" charset="-122"/>
            <a:ea typeface="SimSun" panose="02010600030101010101" pitchFamily="2" charset="-122"/>
          </a:endParaRPr>
        </a:p>
      </dsp:txBody>
      <dsp:txXfrm>
        <a:off x="2477425" y="7060"/>
        <a:ext cx="2171226" cy="691200"/>
      </dsp:txXfrm>
    </dsp:sp>
    <dsp:sp modelId="{99A5CE22-7530-484A-83E1-4084A52044A7}">
      <dsp:nvSpPr>
        <dsp:cNvPr id="0" name=""/>
        <dsp:cNvSpPr/>
      </dsp:nvSpPr>
      <dsp:spPr>
        <a:xfrm>
          <a:off x="2477425" y="698260"/>
          <a:ext cx="2171226" cy="3228120"/>
        </a:xfrm>
        <a:prstGeom prst="rect">
          <a:avLst/>
        </a:prstGeom>
        <a:solidFill>
          <a:schemeClr val="accent3">
            <a:tint val="40000"/>
            <a:alpha val="90000"/>
            <a:hueOff val="-829086"/>
            <a:satOff val="574"/>
            <a:lumOff val="13"/>
            <a:alphaOff val="0"/>
          </a:schemeClr>
        </a:solidFill>
        <a:ln w="12700" cap="rnd" cmpd="sng" algn="ctr">
          <a:solidFill>
            <a:schemeClr val="accent3">
              <a:tint val="40000"/>
              <a:alpha val="90000"/>
              <a:hueOff val="-829086"/>
              <a:satOff val="574"/>
              <a:lumOff val="1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50000"/>
            </a:lnSpc>
            <a:spcBef>
              <a:spcPct val="0"/>
            </a:spcBef>
            <a:spcAft>
              <a:spcPct val="15000"/>
            </a:spcAft>
            <a:buChar char="•"/>
          </a:pPr>
          <a:r>
            <a:rPr lang="zh-CN" altLang="en-US" sz="2000" b="0" i="0" kern="1200" dirty="0">
              <a:latin typeface="SimSun" panose="02010600030101010101" pitchFamily="2" charset="-122"/>
              <a:ea typeface="SimSun" panose="02010600030101010101" pitchFamily="2" charset="-122"/>
            </a:rPr>
            <a:t>二氧化硫、氟化物造成植物生长减慢，产量下降，品质变坏；甚至枯萎脱落。</a:t>
          </a:r>
          <a:endParaRPr lang="en-US" sz="2000" kern="1200" dirty="0">
            <a:latin typeface="SimSun" panose="02010600030101010101" pitchFamily="2" charset="-122"/>
            <a:ea typeface="SimSun" panose="02010600030101010101" pitchFamily="2" charset="-122"/>
          </a:endParaRPr>
        </a:p>
      </dsp:txBody>
      <dsp:txXfrm>
        <a:off x="2477425" y="698260"/>
        <a:ext cx="2171226" cy="3228120"/>
      </dsp:txXfrm>
    </dsp:sp>
    <dsp:sp modelId="{E7FC108D-4B35-46AD-87EF-33ABF457AF4B}">
      <dsp:nvSpPr>
        <dsp:cNvPr id="0" name=""/>
        <dsp:cNvSpPr/>
      </dsp:nvSpPr>
      <dsp:spPr>
        <a:xfrm>
          <a:off x="4952623" y="7060"/>
          <a:ext cx="2171226" cy="691200"/>
        </a:xfrm>
        <a:prstGeom prst="rect">
          <a:avLst/>
        </a:prstGeom>
        <a:gradFill rotWithShape="0">
          <a:gsLst>
            <a:gs pos="0">
              <a:schemeClr val="accent3">
                <a:hueOff val="-1433403"/>
                <a:satOff val="1180"/>
                <a:lumOff val="-981"/>
                <a:alphaOff val="0"/>
                <a:tint val="65000"/>
                <a:lumMod val="110000"/>
              </a:schemeClr>
            </a:gs>
            <a:gs pos="88000">
              <a:schemeClr val="accent3">
                <a:hueOff val="-1433403"/>
                <a:satOff val="1180"/>
                <a:lumOff val="-981"/>
                <a:alphaOff val="0"/>
                <a:tint val="90000"/>
              </a:schemeClr>
            </a:gs>
          </a:gsLst>
          <a:lin ang="5400000" scaled="0"/>
        </a:gradFill>
        <a:ln w="12700" cap="rnd" cmpd="sng" algn="ctr">
          <a:solidFill>
            <a:schemeClr val="accent3">
              <a:hueOff val="-1433403"/>
              <a:satOff val="1180"/>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SimSun" panose="02010600030101010101" pitchFamily="2" charset="-122"/>
              <a:ea typeface="SimSun" panose="02010600030101010101" pitchFamily="2" charset="-122"/>
            </a:rPr>
            <a:t>影响天气气候</a:t>
          </a:r>
          <a:endParaRPr lang="en-US" sz="2000" kern="1200" dirty="0">
            <a:latin typeface="SimSun" panose="02010600030101010101" pitchFamily="2" charset="-122"/>
            <a:ea typeface="SimSun" panose="02010600030101010101" pitchFamily="2" charset="-122"/>
          </a:endParaRPr>
        </a:p>
      </dsp:txBody>
      <dsp:txXfrm>
        <a:off x="4952623" y="7060"/>
        <a:ext cx="2171226" cy="691200"/>
      </dsp:txXfrm>
    </dsp:sp>
    <dsp:sp modelId="{05517401-041D-4B98-A9BE-79D8BBAF9B86}">
      <dsp:nvSpPr>
        <dsp:cNvPr id="0" name=""/>
        <dsp:cNvSpPr/>
      </dsp:nvSpPr>
      <dsp:spPr>
        <a:xfrm>
          <a:off x="4952623" y="698260"/>
          <a:ext cx="2171226" cy="3228120"/>
        </a:xfrm>
        <a:prstGeom prst="rect">
          <a:avLst/>
        </a:prstGeom>
        <a:solidFill>
          <a:schemeClr val="accent3">
            <a:tint val="40000"/>
            <a:alpha val="90000"/>
            <a:hueOff val="-1658172"/>
            <a:satOff val="1149"/>
            <a:lumOff val="26"/>
            <a:alphaOff val="0"/>
          </a:schemeClr>
        </a:solidFill>
        <a:ln w="12700" cap="rnd" cmpd="sng" algn="ctr">
          <a:solidFill>
            <a:schemeClr val="accent3">
              <a:tint val="40000"/>
              <a:alpha val="90000"/>
              <a:hueOff val="-1658172"/>
              <a:satOff val="1149"/>
              <a:lumOff val="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50000"/>
            </a:lnSpc>
            <a:spcBef>
              <a:spcPct val="0"/>
            </a:spcBef>
            <a:spcAft>
              <a:spcPct val="15000"/>
            </a:spcAft>
            <a:buChar char="•"/>
          </a:pPr>
          <a:r>
            <a:rPr lang="zh-CN" altLang="en-US" sz="2000" kern="1200" dirty="0">
              <a:solidFill>
                <a:schemeClr val="tx1"/>
              </a:solidFill>
              <a:latin typeface="SimSun" panose="02010600030101010101" pitchFamily="2" charset="-122"/>
              <a:ea typeface="SimSun" panose="02010600030101010101" pitchFamily="2" charset="-122"/>
              <a:hlinkClick xmlns:r="http://schemas.openxmlformats.org/officeDocument/2006/relationships" r:id="rId1">
                <a:extLst>
                  <a:ext uri="{A12FA001-AC4F-418D-AE19-62706E023703}">
                    <ahyp:hlinkClr xmlns:ahyp="http://schemas.microsoft.com/office/drawing/2018/hyperlinkcolor" val="tx"/>
                  </a:ext>
                </a:extLst>
              </a:hlinkClick>
            </a:rPr>
            <a:t>酸雨</a:t>
          </a:r>
          <a:endParaRPr lang="en-US" sz="2000" kern="1200" dirty="0">
            <a:solidFill>
              <a:schemeClr val="tx1"/>
            </a:solidFill>
            <a:latin typeface="SimSun" panose="02010600030101010101" pitchFamily="2" charset="-122"/>
            <a:ea typeface="SimSun" panose="02010600030101010101" pitchFamily="2" charset="-122"/>
          </a:endParaRPr>
        </a:p>
        <a:p>
          <a:pPr marL="228600" lvl="1" indent="-228600" algn="l" defTabSz="889000">
            <a:lnSpc>
              <a:spcPct val="150000"/>
            </a:lnSpc>
            <a:spcBef>
              <a:spcPct val="0"/>
            </a:spcBef>
            <a:spcAft>
              <a:spcPct val="15000"/>
            </a:spcAft>
            <a:buChar char="•"/>
          </a:pPr>
          <a:r>
            <a:rPr lang="zh-CN" altLang="en-US" sz="2000" b="0" i="0" kern="1200" dirty="0">
              <a:solidFill>
                <a:schemeClr val="tx1"/>
              </a:solidFill>
              <a:latin typeface="SimSun" panose="02010600030101010101" pitchFamily="2" charset="-122"/>
              <a:ea typeface="SimSun" panose="02010600030101010101" pitchFamily="2" charset="-122"/>
              <a:hlinkClick xmlns:r="http://schemas.openxmlformats.org/officeDocument/2006/relationships" r:id="rId2">
                <a:extLst>
                  <a:ext uri="{A12FA001-AC4F-418D-AE19-62706E023703}">
                    <ahyp:hlinkClr xmlns:ahyp="http://schemas.microsoft.com/office/drawing/2018/hyperlinkcolor" val="tx"/>
                  </a:ext>
                </a:extLst>
              </a:hlinkClick>
            </a:rPr>
            <a:t>温室效应</a:t>
          </a:r>
          <a:endParaRPr lang="en-US" sz="2000" kern="1200" dirty="0">
            <a:solidFill>
              <a:schemeClr val="tx1"/>
            </a:solidFill>
            <a:latin typeface="SimSun" panose="02010600030101010101" pitchFamily="2" charset="-122"/>
            <a:ea typeface="SimSun" panose="02010600030101010101" pitchFamily="2" charset="-122"/>
          </a:endParaRPr>
        </a:p>
      </dsp:txBody>
      <dsp:txXfrm>
        <a:off x="4952623" y="698260"/>
        <a:ext cx="2171226" cy="3228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6D9C4-66BA-4836-B89C-5A9C743A2A00}">
      <dsp:nvSpPr>
        <dsp:cNvPr id="0" name=""/>
        <dsp:cNvSpPr/>
      </dsp:nvSpPr>
      <dsp:spPr>
        <a:xfrm rot="5400000">
          <a:off x="-192309" y="198122"/>
          <a:ext cx="1282061" cy="897442"/>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imSun" panose="02010600030101010101" pitchFamily="2" charset="-122"/>
              <a:ea typeface="SimSun" panose="02010600030101010101" pitchFamily="2" charset="-122"/>
            </a:rPr>
            <a:t>1</a:t>
          </a:r>
        </a:p>
      </dsp:txBody>
      <dsp:txXfrm rot="-5400000">
        <a:off x="1" y="454533"/>
        <a:ext cx="897442" cy="384619"/>
      </dsp:txXfrm>
    </dsp:sp>
    <dsp:sp modelId="{8E0BCA31-ABF3-464D-A9F9-8341B7E473DB}">
      <dsp:nvSpPr>
        <dsp:cNvPr id="0" name=""/>
        <dsp:cNvSpPr/>
      </dsp:nvSpPr>
      <dsp:spPr>
        <a:xfrm rot="5400000">
          <a:off x="2413611" y="-1510355"/>
          <a:ext cx="833777" cy="3866116"/>
        </a:xfrm>
        <a:prstGeom prst="round2Same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b="1" i="0" kern="1200" dirty="0">
              <a:latin typeface="SimSun" panose="02010600030101010101" pitchFamily="2" charset="-122"/>
              <a:ea typeface="SimSun" panose="02010600030101010101" pitchFamily="2" charset="-122"/>
            </a:rPr>
            <a:t>植树节</a:t>
          </a:r>
          <a:endParaRPr lang="en-US" altLang="zh-CN" sz="2400" b="1" i="0" kern="1200" dirty="0">
            <a:latin typeface="SimSun" panose="02010600030101010101" pitchFamily="2" charset="-122"/>
            <a:ea typeface="SimSun" panose="02010600030101010101" pitchFamily="2" charset="-122"/>
          </a:endParaRPr>
        </a:p>
        <a:p>
          <a:pPr marL="228600" lvl="1" indent="-228600" algn="l" defTabSz="1066800">
            <a:lnSpc>
              <a:spcPct val="90000"/>
            </a:lnSpc>
            <a:spcBef>
              <a:spcPct val="0"/>
            </a:spcBef>
            <a:spcAft>
              <a:spcPct val="15000"/>
            </a:spcAft>
            <a:buChar char="•"/>
          </a:pPr>
          <a:r>
            <a:rPr lang="en-US" sz="2400" kern="1200" dirty="0">
              <a:latin typeface="SimSun" panose="02010600030101010101" pitchFamily="2" charset="-122"/>
              <a:ea typeface="SimSun" panose="02010600030101010101" pitchFamily="2" charset="-122"/>
            </a:rPr>
            <a:t>3.12</a:t>
          </a:r>
        </a:p>
      </dsp:txBody>
      <dsp:txXfrm rot="-5400000">
        <a:off x="897442" y="46516"/>
        <a:ext cx="3825414" cy="752373"/>
      </dsp:txXfrm>
    </dsp:sp>
    <dsp:sp modelId="{E7B68D67-0BE3-4595-86DB-2D3C14215C40}">
      <dsp:nvSpPr>
        <dsp:cNvPr id="0" name=""/>
        <dsp:cNvSpPr/>
      </dsp:nvSpPr>
      <dsp:spPr>
        <a:xfrm rot="5400000">
          <a:off x="-192309" y="1334113"/>
          <a:ext cx="1282061" cy="897442"/>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imSun" panose="02010600030101010101" pitchFamily="2" charset="-122"/>
              <a:ea typeface="SimSun" panose="02010600030101010101" pitchFamily="2" charset="-122"/>
            </a:rPr>
            <a:t>2</a:t>
          </a:r>
        </a:p>
      </dsp:txBody>
      <dsp:txXfrm rot="-5400000">
        <a:off x="1" y="1590524"/>
        <a:ext cx="897442" cy="384619"/>
      </dsp:txXfrm>
    </dsp:sp>
    <dsp:sp modelId="{7E4224F1-2738-4E03-9865-689297E5B91B}">
      <dsp:nvSpPr>
        <dsp:cNvPr id="0" name=""/>
        <dsp:cNvSpPr/>
      </dsp:nvSpPr>
      <dsp:spPr>
        <a:xfrm rot="5400000">
          <a:off x="2413831" y="-374584"/>
          <a:ext cx="833339" cy="3866116"/>
        </a:xfrm>
        <a:prstGeom prst="round2Same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b="1" i="0" kern="1200" dirty="0">
              <a:latin typeface="SimSun" panose="02010600030101010101" pitchFamily="2" charset="-122"/>
              <a:ea typeface="SimSun" panose="02010600030101010101" pitchFamily="2" charset="-122"/>
            </a:rPr>
            <a:t>全国防灾减灾日</a:t>
          </a:r>
          <a:endParaRPr lang="en-US" sz="2400" kern="1200" dirty="0">
            <a:latin typeface="SimSun" panose="02010600030101010101" pitchFamily="2" charset="-122"/>
            <a:ea typeface="SimSun" panose="02010600030101010101" pitchFamily="2" charset="-122"/>
          </a:endParaRPr>
        </a:p>
        <a:p>
          <a:pPr marL="228600" lvl="1" indent="-228600" algn="l" defTabSz="1066800">
            <a:lnSpc>
              <a:spcPct val="90000"/>
            </a:lnSpc>
            <a:spcBef>
              <a:spcPct val="0"/>
            </a:spcBef>
            <a:spcAft>
              <a:spcPct val="15000"/>
            </a:spcAft>
            <a:buChar char="•"/>
          </a:pPr>
          <a:r>
            <a:rPr lang="en-US" sz="2400" kern="1200" dirty="0">
              <a:latin typeface="SimSun" panose="02010600030101010101" pitchFamily="2" charset="-122"/>
              <a:ea typeface="SimSun" panose="02010600030101010101" pitchFamily="2" charset="-122"/>
            </a:rPr>
            <a:t>5.12</a:t>
          </a:r>
        </a:p>
      </dsp:txBody>
      <dsp:txXfrm rot="-5400000">
        <a:off x="897443" y="1182484"/>
        <a:ext cx="3825436" cy="751979"/>
      </dsp:txXfrm>
    </dsp:sp>
    <dsp:sp modelId="{0C2631F3-E7CD-4EAB-85C4-434014A2A15E}">
      <dsp:nvSpPr>
        <dsp:cNvPr id="0" name=""/>
        <dsp:cNvSpPr/>
      </dsp:nvSpPr>
      <dsp:spPr>
        <a:xfrm rot="5400000">
          <a:off x="-192309" y="2470103"/>
          <a:ext cx="1282061" cy="897442"/>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imSun" panose="02010600030101010101" pitchFamily="2" charset="-122"/>
              <a:ea typeface="SimSun" panose="02010600030101010101" pitchFamily="2" charset="-122"/>
            </a:rPr>
            <a:t>3</a:t>
          </a:r>
        </a:p>
      </dsp:txBody>
      <dsp:txXfrm rot="-5400000">
        <a:off x="1" y="2726514"/>
        <a:ext cx="897442" cy="384619"/>
      </dsp:txXfrm>
    </dsp:sp>
    <dsp:sp modelId="{C937FAE5-3BAE-4C04-95A3-01087373F56A}">
      <dsp:nvSpPr>
        <dsp:cNvPr id="0" name=""/>
        <dsp:cNvSpPr/>
      </dsp:nvSpPr>
      <dsp:spPr>
        <a:xfrm rot="5400000">
          <a:off x="2413831" y="761406"/>
          <a:ext cx="833339" cy="3866116"/>
        </a:xfrm>
        <a:prstGeom prst="round2Same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b="1" i="0" kern="1200" dirty="0">
              <a:latin typeface="SimSun" panose="02010600030101010101" pitchFamily="2" charset="-122"/>
              <a:ea typeface="SimSun" panose="02010600030101010101" pitchFamily="2" charset="-122"/>
            </a:rPr>
            <a:t>全国节能宣传周</a:t>
          </a:r>
          <a:endParaRPr lang="en-US" sz="2400" kern="1200" dirty="0">
            <a:latin typeface="SimSun" panose="02010600030101010101" pitchFamily="2" charset="-122"/>
            <a:ea typeface="SimSun" panose="02010600030101010101" pitchFamily="2" charset="-122"/>
          </a:endParaRPr>
        </a:p>
        <a:p>
          <a:pPr marL="228600" lvl="1" indent="-228600" algn="l" defTabSz="1066800">
            <a:lnSpc>
              <a:spcPct val="90000"/>
            </a:lnSpc>
            <a:spcBef>
              <a:spcPct val="0"/>
            </a:spcBef>
            <a:spcAft>
              <a:spcPct val="15000"/>
            </a:spcAft>
            <a:buChar char="•"/>
          </a:pPr>
          <a:r>
            <a:rPr lang="en-US" sz="2400" kern="1200" dirty="0">
              <a:latin typeface="SimSun" panose="02010600030101010101" pitchFamily="2" charset="-122"/>
              <a:ea typeface="SimSun" panose="02010600030101010101" pitchFamily="2" charset="-122"/>
            </a:rPr>
            <a:t>6</a:t>
          </a:r>
          <a:r>
            <a:rPr lang="zh-CN" altLang="en-US" sz="2400" kern="1200" dirty="0">
              <a:latin typeface="SimSun" panose="02010600030101010101" pitchFamily="2" charset="-122"/>
              <a:ea typeface="SimSun" panose="02010600030101010101" pitchFamily="2" charset="-122"/>
            </a:rPr>
            <a:t>月</a:t>
          </a:r>
          <a:endParaRPr lang="en-US" sz="2400" kern="1200" dirty="0">
            <a:latin typeface="SimSun" panose="02010600030101010101" pitchFamily="2" charset="-122"/>
            <a:ea typeface="SimSun" panose="02010600030101010101" pitchFamily="2" charset="-122"/>
          </a:endParaRPr>
        </a:p>
      </dsp:txBody>
      <dsp:txXfrm rot="-5400000">
        <a:off x="897443" y="2318474"/>
        <a:ext cx="3825436" cy="751979"/>
      </dsp:txXfrm>
    </dsp:sp>
    <dsp:sp modelId="{C232AD95-FBC4-4E6C-B551-8177922B2B63}">
      <dsp:nvSpPr>
        <dsp:cNvPr id="0" name=""/>
        <dsp:cNvSpPr/>
      </dsp:nvSpPr>
      <dsp:spPr>
        <a:xfrm rot="5400000">
          <a:off x="-192309" y="3606094"/>
          <a:ext cx="1282061" cy="897442"/>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imSun" panose="02010600030101010101" pitchFamily="2" charset="-122"/>
              <a:ea typeface="SimSun" panose="02010600030101010101" pitchFamily="2" charset="-122"/>
            </a:rPr>
            <a:t>4</a:t>
          </a:r>
        </a:p>
      </dsp:txBody>
      <dsp:txXfrm rot="-5400000">
        <a:off x="1" y="3862505"/>
        <a:ext cx="897442" cy="384619"/>
      </dsp:txXfrm>
    </dsp:sp>
    <dsp:sp modelId="{72AC0B45-1521-4E0D-8ADB-6F48642E8174}">
      <dsp:nvSpPr>
        <dsp:cNvPr id="0" name=""/>
        <dsp:cNvSpPr/>
      </dsp:nvSpPr>
      <dsp:spPr>
        <a:xfrm rot="5400000">
          <a:off x="2413831" y="1897397"/>
          <a:ext cx="833339" cy="3866116"/>
        </a:xfrm>
        <a:prstGeom prst="round2Same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b="1" kern="1200" dirty="0">
              <a:latin typeface="SimSun" panose="02010600030101010101" pitchFamily="2" charset="-122"/>
              <a:ea typeface="SimSun" panose="02010600030101010101" pitchFamily="2" charset="-122"/>
            </a:rPr>
            <a:t>中国土地日</a:t>
          </a:r>
          <a:endParaRPr lang="en-US" sz="2400" b="1" kern="1200" dirty="0">
            <a:latin typeface="SimSun" panose="02010600030101010101" pitchFamily="2" charset="-122"/>
            <a:ea typeface="SimSun" panose="02010600030101010101" pitchFamily="2" charset="-122"/>
          </a:endParaRPr>
        </a:p>
        <a:p>
          <a:pPr marL="228600" lvl="1" indent="-228600" algn="l" defTabSz="1066800">
            <a:lnSpc>
              <a:spcPct val="90000"/>
            </a:lnSpc>
            <a:spcBef>
              <a:spcPct val="0"/>
            </a:spcBef>
            <a:spcAft>
              <a:spcPct val="15000"/>
            </a:spcAft>
            <a:buChar char="•"/>
          </a:pPr>
          <a:r>
            <a:rPr lang="en-US" sz="2400" kern="1200" dirty="0">
              <a:latin typeface="SimSun" panose="02010600030101010101" pitchFamily="2" charset="-122"/>
              <a:ea typeface="SimSun" panose="02010600030101010101" pitchFamily="2" charset="-122"/>
            </a:rPr>
            <a:t>6.25</a:t>
          </a:r>
        </a:p>
      </dsp:txBody>
      <dsp:txXfrm rot="-5400000">
        <a:off x="897443" y="3454465"/>
        <a:ext cx="3825436" cy="75197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C09A24-CCF3-4B38-A8D9-4D3F8121BF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A73194-56CE-4ECC-8B87-7BE7C86888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592D1A-912D-43E6-9725-512FA6B89B4C}" type="datetimeFigureOut">
              <a:rPr lang="en-US" smtClean="0"/>
              <a:t>6/20/2023</a:t>
            </a:fld>
            <a:endParaRPr lang="en-US"/>
          </a:p>
        </p:txBody>
      </p:sp>
      <p:sp>
        <p:nvSpPr>
          <p:cNvPr id="4" name="Footer Placeholder 3">
            <a:extLst>
              <a:ext uri="{FF2B5EF4-FFF2-40B4-BE49-F238E27FC236}">
                <a16:creationId xmlns:a16="http://schemas.microsoft.com/office/drawing/2014/main" id="{E6B48633-C84B-422B-9CDE-D1997D9D5B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88E34F-1631-43A4-B5D9-9B0C43DC6D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692C95-8019-45C2-80ED-0095A928AEB7}" type="slidenum">
              <a:rPr lang="en-US" smtClean="0"/>
              <a:t>‹#›</a:t>
            </a:fld>
            <a:endParaRPr lang="en-US"/>
          </a:p>
        </p:txBody>
      </p:sp>
    </p:spTree>
    <p:extLst>
      <p:ext uri="{BB962C8B-B14F-4D97-AF65-F5344CB8AC3E}">
        <p14:creationId xmlns:p14="http://schemas.microsoft.com/office/powerpoint/2010/main" val="40064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8D2A1-429E-4293-B67D-2FE384073D76}" type="datetimeFigureOut">
              <a:rPr lang="zh-CN" altLang="en-US" smtClean="0"/>
              <a:t>2023/6/20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D75B4-A46D-4342-93D8-5060906B4A22}" type="slidenum">
              <a:rPr lang="zh-CN" altLang="en-US" smtClean="0"/>
              <a:t>‹#›</a:t>
            </a:fld>
            <a:endParaRPr lang="zh-CN" altLang="en-US"/>
          </a:p>
        </p:txBody>
      </p:sp>
    </p:spTree>
    <p:extLst>
      <p:ext uri="{BB962C8B-B14F-4D97-AF65-F5344CB8AC3E}">
        <p14:creationId xmlns:p14="http://schemas.microsoft.com/office/powerpoint/2010/main" val="11366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aike.baidu.com/item/%E6%B0%B4%E4%BF%A3%E7%97%85/77523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baike.baidu.com/item/%E7%97%85%E7%97%87/30738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aike.baidu.com/item/%E4%B8%AD%E5%8D%8E%E4%BA%BA%E6%B0%91%E5%85%B1%E5%92%8C%E5%9B%BD%E5%9B%BD%E5%8A%A1%E9%99%A2/117550"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baike.baidu.com/item/%E8%87%AA%E7%84%B6%E7%81%BE%E5%AE%B3%E6%8D%9F%E5%A4%B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aokan.baidu.com/v?vid=910039084217117928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aokan.baidu.com/v?vid=1030327462752479908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DengXian" panose="02010600030101010101" pitchFamily="2" charset="-122"/>
                <a:cs typeface="Calibri" panose="020F0502020204030204" pitchFamily="34" charset="0"/>
              </a:rPr>
              <a:t>PPT </a:t>
            </a:r>
            <a:r>
              <a:rPr lang="zh-CN" sz="1200" b="1" dirty="0">
                <a:effectLst/>
                <a:latin typeface="Calibri" panose="020F0502020204030204" pitchFamily="34" charset="0"/>
                <a:ea typeface="DengXian" panose="02010600030101010101" pitchFamily="2" charset="-122"/>
                <a:cs typeface="Calibri" panose="020F0502020204030204" pitchFamily="34" charset="0"/>
              </a:rPr>
              <a:t>课程时长</a:t>
            </a:r>
            <a:r>
              <a:rPr lang="en-US" sz="1200" b="1" dirty="0">
                <a:effectLst/>
                <a:latin typeface="Calibri" panose="020F0502020204030204" pitchFamily="34" charset="0"/>
                <a:ea typeface="DengXian" panose="02010600030101010101" pitchFamily="2" charset="-122"/>
                <a:cs typeface="Calibri" panose="020F0502020204030204" pitchFamily="34" charset="0"/>
              </a:rPr>
              <a:t> 45</a:t>
            </a:r>
            <a:r>
              <a:rPr lang="zh-CN" altLang="en-US" sz="1200" b="1" dirty="0">
                <a:effectLst/>
                <a:latin typeface="Calibri" panose="020F0502020204030204" pitchFamily="34" charset="0"/>
                <a:ea typeface="DengXian" panose="02010600030101010101" pitchFamily="2" charset="-122"/>
                <a:cs typeface="Calibri" panose="020F0502020204030204" pitchFamily="34" charset="0"/>
              </a:rPr>
              <a:t>到</a:t>
            </a:r>
            <a:r>
              <a:rPr lang="en-US" sz="1200" b="1" dirty="0">
                <a:effectLst/>
                <a:latin typeface="Calibri" panose="020F0502020204030204" pitchFamily="34" charset="0"/>
                <a:ea typeface="DengXian" panose="02010600030101010101" pitchFamily="2" charset="-122"/>
                <a:cs typeface="Calibri" panose="020F0502020204030204" pitchFamily="34" charset="0"/>
              </a:rPr>
              <a:t>90</a:t>
            </a:r>
            <a:r>
              <a:rPr lang="zh-CN" sz="1200" b="1" dirty="0">
                <a:effectLst/>
                <a:latin typeface="Calibri" panose="020F0502020204030204" pitchFamily="34" charset="0"/>
                <a:ea typeface="DengXian" panose="02010600030101010101" pitchFamily="2" charset="-122"/>
                <a:cs typeface="Calibri" panose="020F0502020204030204" pitchFamily="34" charset="0"/>
              </a:rPr>
              <a:t>分钟</a:t>
            </a:r>
            <a:r>
              <a:rPr lang="en-US" altLang="zh-CN" sz="1200" b="1" dirty="0">
                <a:effectLst/>
                <a:latin typeface="Calibri" panose="020F0502020204030204" pitchFamily="34" charset="0"/>
                <a:ea typeface="DengXian" panose="02010600030101010101" pitchFamily="2" charset="-122"/>
                <a:cs typeface="Calibri" panose="020F0502020204030204" pitchFamily="34" charset="0"/>
              </a:rPr>
              <a:t> </a:t>
            </a:r>
            <a:r>
              <a:rPr lang="zh-CN" altLang="en-US" sz="1200" b="1" dirty="0">
                <a:effectLst/>
                <a:latin typeface="Calibri" panose="020F0502020204030204" pitchFamily="34" charset="0"/>
                <a:ea typeface="DengXian" panose="02010600030101010101" pitchFamily="2" charset="-122"/>
                <a:cs typeface="Calibri" panose="020F0502020204030204" pitchFamily="34" charset="0"/>
              </a:rPr>
              <a:t>（</a:t>
            </a:r>
            <a:r>
              <a:rPr lang="en-US" altLang="zh-CN" sz="1200" b="1" dirty="0">
                <a:effectLst/>
                <a:latin typeface="Calibri" panose="020F0502020204030204" pitchFamily="34" charset="0"/>
                <a:ea typeface="DengXian" panose="02010600030101010101" pitchFamily="2" charset="-122"/>
                <a:cs typeface="Calibri" panose="020F0502020204030204" pitchFamily="34" charset="0"/>
              </a:rPr>
              <a:t>1</a:t>
            </a:r>
            <a:r>
              <a:rPr lang="zh-CN" altLang="en-US" sz="1200" b="1" dirty="0">
                <a:effectLst/>
                <a:latin typeface="Calibri" panose="020F0502020204030204" pitchFamily="34" charset="0"/>
                <a:ea typeface="DengXian" panose="02010600030101010101" pitchFamily="2" charset="-122"/>
                <a:cs typeface="Calibri" panose="020F0502020204030204" pitchFamily="34" charset="0"/>
              </a:rPr>
              <a:t>节课或者</a:t>
            </a:r>
            <a:r>
              <a:rPr lang="en-US" altLang="zh-CN" sz="1200" b="1" dirty="0">
                <a:effectLst/>
                <a:latin typeface="Calibri" panose="020F0502020204030204" pitchFamily="34" charset="0"/>
                <a:ea typeface="DengXian" panose="02010600030101010101" pitchFamily="2" charset="-122"/>
                <a:cs typeface="Calibri" panose="020F0502020204030204" pitchFamily="34" charset="0"/>
              </a:rPr>
              <a:t>2</a:t>
            </a:r>
            <a:r>
              <a:rPr lang="zh-CN" altLang="en-US" sz="1200" b="1" dirty="0">
                <a:effectLst/>
                <a:latin typeface="Calibri" panose="020F0502020204030204" pitchFamily="34" charset="0"/>
                <a:ea typeface="DengXian" panose="02010600030101010101" pitchFamily="2" charset="-122"/>
                <a:cs typeface="Calibri" panose="020F0502020204030204" pitchFamily="34" charset="0"/>
              </a:rPr>
              <a:t>节课）</a:t>
            </a:r>
            <a:endParaRPr lang="en-US" altLang="zh-CN" sz="1200" b="1" dirty="0">
              <a:effectLst/>
              <a:latin typeface="Calibri" panose="020F0502020204030204" pitchFamily="34" charset="0"/>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effectLst/>
              <a:latin typeface="Calibri" panose="020F0502020204030204" pitchFamily="34" charset="0"/>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支教老师可根据实际情况和时间，选择需要讲解的内容版块。（例如：环保节日可选讲，有些章节课根据具体情况精讲或者简化）</a:t>
            </a:r>
            <a:endParaRPr lang="en-US" altLang="zh-CN" sz="1200" b="1" dirty="0">
              <a:effectLst/>
              <a:latin typeface="Calibri" panose="020F0502020204030204" pitchFamily="34" charset="0"/>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effectLst/>
              <a:latin typeface="Calibri" panose="020F0502020204030204" pitchFamily="34" charset="0"/>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dirty="0">
                <a:effectLst/>
                <a:latin typeface="Calibri" panose="020F0502020204030204" pitchFamily="34" charset="0"/>
                <a:ea typeface="DengXian" panose="02010600030101010101" pitchFamily="2" charset="-122"/>
                <a:cs typeface="Calibri" panose="020F0502020204030204" pitchFamily="34" charset="0"/>
              </a:rPr>
              <a:t>课程教学目标：</a:t>
            </a:r>
            <a:r>
              <a:rPr lang="zh-CN" sz="1200" b="0" dirty="0">
                <a:effectLst/>
                <a:latin typeface="Calibri" panose="020F0502020204030204" pitchFamily="34" charset="0"/>
                <a:ea typeface="DengXian" panose="02010600030101010101" pitchFamily="2" charset="-122"/>
                <a:cs typeface="Calibri" panose="020F0502020204030204" pitchFamily="34" charset="0"/>
              </a:rPr>
              <a:t>帮助学生认识到环保的重要性，了解环境污染源</a:t>
            </a:r>
            <a:r>
              <a:rPr lang="zh-CN" altLang="en-US" sz="1200" b="0" dirty="0">
                <a:effectLst/>
                <a:latin typeface="Calibri" panose="020F0502020204030204" pitchFamily="34" charset="0"/>
                <a:ea typeface="DengXian" panose="02010600030101010101" pitchFamily="2" charset="-122"/>
                <a:cs typeface="Calibri" panose="020F0502020204030204" pitchFamily="34" charset="0"/>
              </a:rPr>
              <a:t>及</a:t>
            </a:r>
            <a:r>
              <a:rPr lang="zh-CN" sz="1200" b="0" dirty="0">
                <a:effectLst/>
                <a:latin typeface="Calibri" panose="020F0502020204030204" pitchFamily="34" charset="0"/>
                <a:ea typeface="DengXian" panose="02010600030101010101" pitchFamily="2" charset="-122"/>
                <a:cs typeface="Calibri" panose="020F0502020204030204" pitchFamily="34" charset="0"/>
              </a:rPr>
              <a:t>其危害，提升环保意识，从自身做起，从小事出发，</a:t>
            </a:r>
            <a:r>
              <a:rPr lang="zh-CN" altLang="en-US" sz="1200" b="0" dirty="0">
                <a:effectLst/>
                <a:latin typeface="Calibri" panose="020F0502020204030204" pitchFamily="34" charset="0"/>
                <a:ea typeface="DengXian" panose="02010600030101010101" pitchFamily="2" charset="-122"/>
                <a:cs typeface="Calibri" panose="020F0502020204030204" pitchFamily="34" charset="0"/>
              </a:rPr>
              <a:t>一起保护我们的美丽家园。</a:t>
            </a:r>
            <a:endParaRPr lang="en-US" sz="1200" b="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a:t>
            </a:fld>
            <a:endParaRPr lang="zh-CN" altLang="en-US"/>
          </a:p>
        </p:txBody>
      </p:sp>
    </p:spTree>
    <p:extLst>
      <p:ext uri="{BB962C8B-B14F-4D97-AF65-F5344CB8AC3E}">
        <p14:creationId xmlns:p14="http://schemas.microsoft.com/office/powerpoint/2010/main" val="358852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支教老师认可和鼓励大家的分享，然后对污染源进行小总结。</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12</a:t>
            </a:fld>
            <a:endParaRPr lang="zh-CN" altLang="en-US"/>
          </a:p>
        </p:txBody>
      </p:sp>
    </p:spTree>
    <p:extLst>
      <p:ext uri="{BB962C8B-B14F-4D97-AF65-F5344CB8AC3E}">
        <p14:creationId xmlns:p14="http://schemas.microsoft.com/office/powerpoint/2010/main" val="270022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CN" altLang="en-US" b="1" i="0" dirty="0">
                <a:solidFill>
                  <a:srgbClr val="222222"/>
                </a:solidFill>
                <a:effectLst/>
                <a:latin typeface="arial" panose="020B0604020202020204" pitchFamily="34" charset="0"/>
              </a:rPr>
              <a:t>一、农膜污染</a:t>
            </a:r>
            <a:endParaRPr lang="zh-CN" altLang="en-US" b="0" i="0" dirty="0">
              <a:solidFill>
                <a:srgbClr val="222222"/>
              </a:solidFill>
              <a:effectLst/>
              <a:latin typeface="arial" panose="020B0604020202020204" pitchFamily="34" charset="0"/>
            </a:endParaRPr>
          </a:p>
          <a:p>
            <a:pPr algn="l"/>
            <a:r>
              <a:rPr lang="zh-CN" altLang="en-US" sz="1200" b="0" i="0" dirty="0">
                <a:solidFill>
                  <a:srgbClr val="222222"/>
                </a:solidFill>
                <a:effectLst/>
                <a:latin typeface="arial" panose="020B0604020202020204" pitchFamily="34" charset="0"/>
              </a:rPr>
              <a:t>大多数的农民，在种植粮食的时候，他们会采用一种塑料薄膜，在我们的思想观念里，塑料制品，是会造成环境污染的。那他们为什么还采用这样的东西，如果他们不用塑料薄膜，就意味着会更辛苦。</a:t>
            </a:r>
          </a:p>
          <a:p>
            <a:pPr algn="l"/>
            <a:r>
              <a:rPr lang="zh-CN" altLang="en-US" sz="1200" b="0" i="0" dirty="0">
                <a:solidFill>
                  <a:srgbClr val="222222"/>
                </a:solidFill>
                <a:effectLst/>
                <a:latin typeface="arial" panose="020B0604020202020204" pitchFamily="34" charset="0"/>
              </a:rPr>
              <a:t>农作物生长到一定的阶段，经过雨水的浸润，农作物生长了，随之而来的就是很多的杂草，为了铲除杂草，农民也在努力。他们就想：可不可以不铲除杂草，也可以让农作物长得更好。</a:t>
            </a:r>
            <a:endParaRPr lang="en-US" altLang="zh-CN" sz="1200" b="0" i="0" dirty="0">
              <a:solidFill>
                <a:srgbClr val="222222"/>
              </a:solidFill>
              <a:effectLst/>
              <a:latin typeface="arial" panose="020B0604020202020204" pitchFamily="34" charset="0"/>
            </a:endParaRPr>
          </a:p>
          <a:p>
            <a:pPr algn="l"/>
            <a:r>
              <a:rPr lang="zh-CN" altLang="en-US" sz="1800" b="0" i="0" dirty="0">
                <a:solidFill>
                  <a:srgbClr val="222222"/>
                </a:solidFill>
                <a:effectLst/>
                <a:latin typeface="arial" panose="020B0604020202020204" pitchFamily="34" charset="0"/>
              </a:rPr>
              <a:t>塑料薄膜的存在就是这样的，可以隔绝杂草和农作物的生长环境，相互不影响，农作物就能生长得更好。才有更多的产量，采取这样的方式也是迫不得已的，但是大量的塑料薄膜，会给土地带来严重的影响。</a:t>
            </a:r>
          </a:p>
          <a:p>
            <a:pPr algn="l"/>
            <a:r>
              <a:rPr lang="zh-CN" altLang="en-US" sz="1800" b="0" i="0" dirty="0">
                <a:solidFill>
                  <a:srgbClr val="222222"/>
                </a:solidFill>
                <a:effectLst/>
                <a:latin typeface="arial" panose="020B0604020202020204" pitchFamily="34" charset="0"/>
              </a:rPr>
              <a:t>塑料是不降解材料，会让土地变得贫瘠，不能为农作物提供良好的生长环境。</a:t>
            </a:r>
          </a:p>
          <a:p>
            <a:pPr algn="l"/>
            <a:endParaRPr lang="en-US" altLang="zh-CN" sz="1200" b="0" i="0" dirty="0">
              <a:solidFill>
                <a:srgbClr val="222222"/>
              </a:solidFill>
              <a:effectLst/>
              <a:latin typeface="arial" panose="020B0604020202020204" pitchFamily="34" charset="0"/>
            </a:endParaRPr>
          </a:p>
          <a:p>
            <a:pPr algn="l"/>
            <a:r>
              <a:rPr lang="zh-CN" altLang="en-US" sz="1800" b="1" i="0" dirty="0">
                <a:solidFill>
                  <a:srgbClr val="222222"/>
                </a:solidFill>
                <a:effectLst/>
                <a:latin typeface="arial" panose="020B0604020202020204" pitchFamily="34" charset="0"/>
              </a:rPr>
              <a:t>二、肥料污染</a:t>
            </a:r>
            <a:endParaRPr lang="zh-CN" altLang="en-US" sz="1800" b="0" i="0" dirty="0">
              <a:solidFill>
                <a:srgbClr val="222222"/>
              </a:solidFill>
              <a:effectLst/>
              <a:latin typeface="arial" panose="020B0604020202020204" pitchFamily="34" charset="0"/>
            </a:endParaRPr>
          </a:p>
          <a:p>
            <a:pPr algn="l"/>
            <a:r>
              <a:rPr lang="zh-CN" altLang="en-US" sz="1200" b="0" i="0" dirty="0">
                <a:solidFill>
                  <a:srgbClr val="222222"/>
                </a:solidFill>
                <a:effectLst/>
                <a:latin typeface="arial" panose="020B0604020202020204" pitchFamily="34" charset="0"/>
              </a:rPr>
              <a:t>既然要种植农作物，那肥料是必不可少的，就像我们平时在家里养花，也要适当地施肥，才能让它们更茂盛。但是施肥过程中，也会产生不好的影响，肥料都带有一定的化学物质，虽然农作物收割了，但土壤会残留一定的化学物质。</a:t>
            </a:r>
            <a:endParaRPr lang="en-US" altLang="zh-CN" sz="1200" b="0" i="0" dirty="0">
              <a:solidFill>
                <a:srgbClr val="222222"/>
              </a:solidFill>
              <a:effectLst/>
              <a:latin typeface="arial" panose="020B0604020202020204" pitchFamily="34" charset="0"/>
            </a:endParaRPr>
          </a:p>
          <a:p>
            <a:pPr algn="l"/>
            <a:r>
              <a:rPr lang="zh-CN" altLang="en-US" sz="1200" b="0" i="0" dirty="0">
                <a:solidFill>
                  <a:srgbClr val="222222"/>
                </a:solidFill>
                <a:effectLst/>
                <a:latin typeface="arial" panose="020B0604020202020204" pitchFamily="34" charset="0"/>
              </a:rPr>
              <a:t>或许一两次没有问题，但久而久之，会影响土地的质量，以前有八分的收成，到现在只有五分了。这也是困扰农民的问题，他们想要提高农作物的生产量，就得加大施肥的力度，但是又会破坏土地的质量。</a:t>
            </a:r>
            <a:endParaRPr lang="en-US" altLang="zh-CN" sz="1200" b="0" i="0" dirty="0">
              <a:solidFill>
                <a:srgbClr val="222222"/>
              </a:solidFill>
              <a:effectLst/>
              <a:latin typeface="arial" panose="020B0604020202020204" pitchFamily="34" charset="0"/>
            </a:endParaRPr>
          </a:p>
          <a:p>
            <a:pPr algn="l"/>
            <a:endParaRPr lang="en-US" altLang="zh-CN" sz="1800" b="0" i="0" dirty="0">
              <a:solidFill>
                <a:srgbClr val="222222"/>
              </a:solidFill>
              <a:effectLst/>
              <a:latin typeface="arial" panose="020B0604020202020204" pitchFamily="34" charset="0"/>
            </a:endParaRPr>
          </a:p>
          <a:p>
            <a:pPr algn="l"/>
            <a:r>
              <a:rPr lang="zh-CN" altLang="en-US" b="1" i="0" dirty="0">
                <a:solidFill>
                  <a:srgbClr val="222222"/>
                </a:solidFill>
                <a:effectLst/>
                <a:latin typeface="arial" panose="020B0604020202020204" pitchFamily="34" charset="0"/>
              </a:rPr>
              <a:t>三、农药污染</a:t>
            </a:r>
            <a:endParaRPr lang="zh-CN" altLang="en-US" b="0" i="0" dirty="0">
              <a:solidFill>
                <a:srgbClr val="222222"/>
              </a:solidFill>
              <a:effectLst/>
              <a:latin typeface="arial" panose="020B0604020202020204" pitchFamily="34" charset="0"/>
            </a:endParaRPr>
          </a:p>
          <a:p>
            <a:pPr algn="l"/>
            <a:r>
              <a:rPr lang="zh-CN" altLang="en-US" b="0" i="0" dirty="0">
                <a:solidFill>
                  <a:srgbClr val="222222"/>
                </a:solidFill>
                <a:effectLst/>
                <a:latin typeface="arial" panose="020B0604020202020204" pitchFamily="34" charset="0"/>
              </a:rPr>
              <a:t>农药污染也是比较严重的，农作物生长的过程中，会有很多的害虫，为了铲除这些害虫，农民就背着药箱，在上面喷洒药物。自然这些害虫就没有了，解决了农民现有的困扰，但是随之而来的，那就是土地环境受到影响。</a:t>
            </a:r>
            <a:endParaRPr lang="en-US" altLang="zh-CN" b="0" i="0" dirty="0">
              <a:solidFill>
                <a:srgbClr val="222222"/>
              </a:solidFill>
              <a:effectLst/>
              <a:latin typeface="arial" panose="020B0604020202020204" pitchFamily="34" charset="0"/>
            </a:endParaRPr>
          </a:p>
          <a:p>
            <a:pPr algn="l"/>
            <a:r>
              <a:rPr lang="zh-CN" altLang="en-US" b="0" i="0" dirty="0">
                <a:solidFill>
                  <a:srgbClr val="222222"/>
                </a:solidFill>
                <a:effectLst/>
                <a:latin typeface="arial" panose="020B0604020202020204" pitchFamily="34" charset="0"/>
              </a:rPr>
              <a:t>农药和肥料一样，是有化学物质的，会残留在土壤里，让土地的质量产生质变。从量变到质变的过程需要很长的时间，主要就是根据农药的量来看，如果农药的剂量很大，那土地的质量，就会迅速下降。</a:t>
            </a:r>
          </a:p>
          <a:p>
            <a:pPr algn="l"/>
            <a:endParaRPr lang="zh-CN" altLang="en-US" sz="1800" b="0" i="0" dirty="0">
              <a:solidFill>
                <a:srgbClr val="222222"/>
              </a:solidFill>
              <a:effectLst/>
              <a:latin typeface="arial" panose="020B0604020202020204" pitchFamily="34" charset="0"/>
            </a:endParaRPr>
          </a:p>
          <a:p>
            <a:pPr algn="l"/>
            <a:endParaRPr lang="zh-CN" altLang="en-US" sz="1200" b="0" i="0" dirty="0">
              <a:solidFill>
                <a:srgbClr val="222222"/>
              </a:solidFill>
              <a:effectLst/>
              <a:latin typeface="arial" panose="020B0604020202020204" pitchFamily="34" charset="0"/>
            </a:endParaRPr>
          </a:p>
          <a:p>
            <a:endParaRPr lang="en-001"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14</a:t>
            </a:fld>
            <a:endParaRPr lang="zh-CN" altLang="en-US"/>
          </a:p>
        </p:txBody>
      </p:sp>
    </p:spTree>
    <p:extLst>
      <p:ext uri="{BB962C8B-B14F-4D97-AF65-F5344CB8AC3E}">
        <p14:creationId xmlns:p14="http://schemas.microsoft.com/office/powerpoint/2010/main" val="2965164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互动问题</a:t>
            </a:r>
            <a:r>
              <a:rPr lang="zh-CN" altLang="en-US" b="1" dirty="0">
                <a:sym typeface="Wingdings" panose="05000000000000000000" pitchFamily="2" charset="2"/>
              </a:rPr>
              <a:t> （可根据同学们的学习情况自行设置）</a:t>
            </a:r>
            <a:r>
              <a:rPr lang="zh-CN" altLang="en-US" b="0" dirty="0"/>
              <a:t>咱们了解了环境污染，那你们知道这些污染会带来什么样的危害吗？有哪位同学有观察到或者有听说过污染带来的危害呢？</a:t>
            </a:r>
            <a:endParaRPr lang="en-US" altLang="zh-CN" b="0" dirty="0"/>
          </a:p>
          <a:p>
            <a:r>
              <a:rPr lang="zh-CN" altLang="en-US" b="1" dirty="0"/>
              <a:t>短视频：</a:t>
            </a:r>
            <a:r>
              <a:rPr lang="en-US" altLang="zh-CN" dirty="0"/>
              <a:t>’</a:t>
            </a:r>
            <a:r>
              <a:rPr lang="zh-CN" altLang="en-US" dirty="0"/>
              <a:t>酸雨</a:t>
            </a:r>
            <a:r>
              <a:rPr lang="en-US" altLang="zh-CN" dirty="0"/>
              <a:t>’</a:t>
            </a:r>
            <a:r>
              <a:rPr lang="zh-CN" altLang="en-US" dirty="0"/>
              <a:t>和‘温室效应’有短视频超链接，介绍酸雨（</a:t>
            </a:r>
            <a:r>
              <a:rPr lang="en-US" altLang="zh-CN" dirty="0"/>
              <a:t>1</a:t>
            </a:r>
            <a:r>
              <a:rPr lang="zh-CN" altLang="en-US" dirty="0"/>
              <a:t>分</a:t>
            </a:r>
            <a:r>
              <a:rPr lang="en-US" altLang="zh-CN" dirty="0"/>
              <a:t>43</a:t>
            </a:r>
            <a:r>
              <a:rPr lang="zh-CN" altLang="en-US" dirty="0"/>
              <a:t>秒）和温室效应（</a:t>
            </a:r>
            <a:r>
              <a:rPr lang="en-US" altLang="zh-CN" dirty="0"/>
              <a:t>1</a:t>
            </a:r>
            <a:r>
              <a:rPr lang="zh-CN" altLang="en-US" dirty="0"/>
              <a:t>分</a:t>
            </a:r>
            <a:r>
              <a:rPr lang="en-US" altLang="zh-CN" dirty="0"/>
              <a:t>11</a:t>
            </a:r>
            <a:r>
              <a:rPr lang="zh-CN" altLang="en-US" dirty="0"/>
              <a:t>秒）。让学生更直观的了解和看到危害的严重性。（如果支教地区无网络，建议提前下载到自己电脑）</a:t>
            </a:r>
            <a:endParaRPr lang="en-US" altLang="zh-CN" dirty="0"/>
          </a:p>
          <a:p>
            <a:endParaRPr lang="en-US" altLang="zh-CN" dirty="0"/>
          </a:p>
          <a:p>
            <a:r>
              <a:rPr lang="zh-CN" altLang="en-US" dirty="0"/>
              <a:t>酸雨</a:t>
            </a:r>
            <a:endParaRPr lang="en-US" altLang="zh-CN" dirty="0"/>
          </a:p>
          <a:p>
            <a:r>
              <a:rPr lang="en-US" altLang="zh-CN" dirty="0"/>
              <a:t>https://haokan.baidu.com/v?vid=8549383754826596534</a:t>
            </a:r>
          </a:p>
          <a:p>
            <a:r>
              <a:rPr lang="zh-CN" altLang="en-US" dirty="0"/>
              <a:t>温室效应</a:t>
            </a:r>
            <a:endParaRPr lang="en-US" altLang="zh-CN" dirty="0"/>
          </a:p>
          <a:p>
            <a:r>
              <a:rPr lang="en-US" altLang="zh-CN" dirty="0"/>
              <a:t>https://haokan.baidu.com/v?vid=8126915635638705554</a:t>
            </a:r>
          </a:p>
          <a:p>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15</a:t>
            </a:fld>
            <a:endParaRPr lang="zh-CN" altLang="en-US"/>
          </a:p>
        </p:txBody>
      </p:sp>
    </p:spTree>
    <p:extLst>
      <p:ext uri="{BB962C8B-B14F-4D97-AF65-F5344CB8AC3E}">
        <p14:creationId xmlns:p14="http://schemas.microsoft.com/office/powerpoint/2010/main" val="233118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上一页介绍了环境污染的危害，通过视频可以更直观的了解危害的严重性。</a:t>
            </a:r>
            <a:endParaRPr lang="en-US" altLang="zh-CN" b="1" dirty="0"/>
          </a:p>
          <a:p>
            <a:r>
              <a:rPr lang="zh-CN" altLang="en-US" b="1" dirty="0"/>
              <a:t>可选择性：</a:t>
            </a:r>
            <a:r>
              <a:rPr lang="zh-CN" altLang="en-US" dirty="0"/>
              <a:t>本页列出了大气污染，水污染的典型历史大事件。支教老师可根据学生兴趣（让学生选择想了解哪项）展开陈述</a:t>
            </a:r>
            <a:endParaRPr lang="en-US" altLang="zh-CN" dirty="0"/>
          </a:p>
          <a:p>
            <a:r>
              <a:rPr lang="zh-CN" altLang="en-US" b="1" dirty="0"/>
              <a:t>视频资料：烟雾事件和水俣病</a:t>
            </a:r>
            <a:r>
              <a:rPr lang="zh-CN" altLang="en-US" dirty="0"/>
              <a:t>有短视频超链接，</a:t>
            </a:r>
            <a:endParaRPr lang="en-US" altLang="zh-CN" dirty="0"/>
          </a:p>
          <a:p>
            <a:r>
              <a:rPr lang="zh-CN" altLang="en-US" dirty="0"/>
              <a:t>烟雾视频：介绍英国伦敦烟雾事件和美国光化学烟雾事件的形成和危害以及京津冀地区的空气污染（</a:t>
            </a:r>
            <a:r>
              <a:rPr lang="en-US" altLang="zh-CN" dirty="0"/>
              <a:t>3</a:t>
            </a:r>
            <a:r>
              <a:rPr lang="zh-CN" altLang="en-US" dirty="0"/>
              <a:t>分钟）；</a:t>
            </a:r>
            <a:endParaRPr lang="en-US" altLang="zh-CN" dirty="0"/>
          </a:p>
          <a:p>
            <a:r>
              <a:rPr lang="en-US" altLang="zh-CN" dirty="0"/>
              <a:t>https://haokan.baidu.com/v?pd=wisenatural&amp;vid=3143654935352309059</a:t>
            </a:r>
          </a:p>
          <a:p>
            <a:endParaRPr lang="en-US" altLang="zh-CN" dirty="0"/>
          </a:p>
          <a:p>
            <a:r>
              <a:rPr lang="zh-CN" altLang="en-US" dirty="0"/>
              <a:t>日本水俣病（</a:t>
            </a:r>
            <a:r>
              <a:rPr lang="en-US" altLang="zh-CN" dirty="0"/>
              <a:t>1</a:t>
            </a:r>
            <a:r>
              <a:rPr lang="zh-CN" altLang="en-US" dirty="0"/>
              <a:t>分钟）</a:t>
            </a:r>
            <a:endParaRPr lang="en-US" altLang="zh-CN" dirty="0"/>
          </a:p>
          <a:p>
            <a:r>
              <a:rPr lang="en-US" dirty="0"/>
              <a:t>https://haokan.baidu.com/v?vid=11080656641726310389</a:t>
            </a:r>
          </a:p>
          <a:p>
            <a:endParaRPr lang="en-US" altLang="zh-CN" b="1" i="0" dirty="0">
              <a:solidFill>
                <a:srgbClr val="333333"/>
              </a:solidFill>
              <a:effectLst/>
              <a:latin typeface="Helvetica Neue"/>
            </a:endParaRPr>
          </a:p>
          <a:p>
            <a:r>
              <a:rPr lang="zh-CN" altLang="en-US" b="1" i="0" dirty="0">
                <a:solidFill>
                  <a:srgbClr val="333333"/>
                </a:solidFill>
                <a:effectLst/>
                <a:latin typeface="Helvetica Neue"/>
              </a:rPr>
              <a:t>猫舞蹈症即</a:t>
            </a:r>
            <a:r>
              <a:rPr lang="zh-CN" altLang="en-US" b="1" i="0" u="none" strike="noStrike" dirty="0">
                <a:solidFill>
                  <a:srgbClr val="136EC2"/>
                </a:solidFill>
                <a:effectLst/>
                <a:latin typeface="Helvetica Neue"/>
                <a:hlinkClick r:id="rId3"/>
              </a:rPr>
              <a:t>水俣病</a:t>
            </a:r>
            <a:endParaRPr lang="en-US" altLang="zh-CN" b="0" i="0" u="none" strike="noStrike" dirty="0">
              <a:solidFill>
                <a:srgbClr val="136EC2"/>
              </a:solidFill>
              <a:effectLst/>
              <a:latin typeface="Helvetica Neue"/>
            </a:endParaRPr>
          </a:p>
          <a:p>
            <a:r>
              <a:rPr lang="zh-CN" altLang="en-US" b="0" i="0" dirty="0">
                <a:solidFill>
                  <a:srgbClr val="333333"/>
                </a:solidFill>
                <a:effectLst/>
                <a:latin typeface="Helvetica Neue"/>
              </a:rPr>
              <a:t>这种</a:t>
            </a:r>
            <a:r>
              <a:rPr lang="zh-CN" altLang="en-US" b="0" i="0" u="none" strike="noStrike" dirty="0">
                <a:solidFill>
                  <a:srgbClr val="136EC2"/>
                </a:solidFill>
                <a:effectLst/>
                <a:latin typeface="Helvetica Neue"/>
                <a:hlinkClick r:id="rId4"/>
              </a:rPr>
              <a:t>病症</a:t>
            </a:r>
            <a:r>
              <a:rPr lang="zh-CN" altLang="en-US" b="0" i="0" dirty="0">
                <a:solidFill>
                  <a:srgbClr val="333333"/>
                </a:solidFill>
                <a:effectLst/>
                <a:latin typeface="Helvetica Neue"/>
              </a:rPr>
              <a:t>最初出现在猫身上，被称为“猫舞蹈症”。病猫步态不稳，抽搐、麻痹，甚至跳海死去，被称为“自杀猫”。</a:t>
            </a:r>
            <a:endParaRPr lang="en-US" altLang="zh-CN" b="0" i="0" dirty="0">
              <a:solidFill>
                <a:srgbClr val="000000"/>
              </a:solidFill>
              <a:effectLst/>
              <a:latin typeface="Times New Roman" panose="02020603050405020304" pitchFamily="18" charset="0"/>
            </a:endParaRPr>
          </a:p>
          <a:p>
            <a:r>
              <a:rPr lang="zh-CN" altLang="en-US" b="0" i="0" dirty="0">
                <a:solidFill>
                  <a:srgbClr val="000000"/>
                </a:solidFill>
                <a:effectLst/>
                <a:latin typeface="Times New Roman" panose="02020603050405020304" pitchFamily="18" charset="0"/>
              </a:rPr>
              <a:t>水俣病是</a:t>
            </a:r>
            <a:r>
              <a:rPr lang="zh-CN" altLang="en-US" b="1" i="0" dirty="0">
                <a:solidFill>
                  <a:srgbClr val="000000"/>
                </a:solidFill>
                <a:effectLst/>
                <a:latin typeface="Times New Roman" panose="02020603050405020304" pitchFamily="18" charset="0"/>
              </a:rPr>
              <a:t>汞</a:t>
            </a:r>
            <a:r>
              <a:rPr lang="zh-CN" altLang="en-US" b="0" i="0" dirty="0">
                <a:solidFill>
                  <a:srgbClr val="000000"/>
                </a:solidFill>
                <a:effectLst/>
                <a:latin typeface="Times New Roman" panose="02020603050405020304" pitchFamily="18" charset="0"/>
              </a:rPr>
              <a:t>引起的环境公害病，因</a:t>
            </a:r>
            <a:r>
              <a:rPr lang="en-US" altLang="zh-CN" b="0" i="0" dirty="0">
                <a:solidFill>
                  <a:srgbClr val="000000"/>
                </a:solidFill>
                <a:effectLst/>
                <a:latin typeface="Times New Roman" panose="02020603050405020304" pitchFamily="18" charset="0"/>
              </a:rPr>
              <a:t>1953</a:t>
            </a:r>
            <a:r>
              <a:rPr lang="zh-CN" altLang="en-US" b="0" i="0" dirty="0">
                <a:solidFill>
                  <a:srgbClr val="000000"/>
                </a:solidFill>
                <a:effectLst/>
                <a:latin typeface="Times New Roman" panose="02020603050405020304" pitchFamily="18" charset="0"/>
              </a:rPr>
              <a:t>年首先发生于九州水俣湾附近的渔村而得名，患者通常会出现手足麻痹、步行困难等症状，他们甚至还会痉挛、神经错乱。这种病症的原因当地工业排放的废水中含有大量的汞，汞的化合物经食物链进入了人体。</a:t>
            </a:r>
            <a:endParaRPr lang="en-US" altLang="zh-CN" b="0" i="0" dirty="0">
              <a:solidFill>
                <a:srgbClr val="000000"/>
              </a:solidFill>
              <a:effectLst/>
              <a:latin typeface="Times New Roman" panose="02020603050405020304" pitchFamily="18" charset="0"/>
            </a:endParaRPr>
          </a:p>
          <a:p>
            <a:r>
              <a:rPr lang="en-US" altLang="zh-CN" b="0" i="0" dirty="0">
                <a:solidFill>
                  <a:srgbClr val="000000"/>
                </a:solidFill>
                <a:effectLst/>
                <a:latin typeface="Times New Roman" panose="02020603050405020304" pitchFamily="18" charset="0"/>
              </a:rPr>
              <a:t>60</a:t>
            </a:r>
            <a:r>
              <a:rPr lang="zh-CN" altLang="en-US" b="0" i="0" dirty="0">
                <a:solidFill>
                  <a:srgbClr val="000000"/>
                </a:solidFill>
                <a:effectLst/>
                <a:latin typeface="Times New Roman" panose="02020603050405020304" pitchFamily="18" charset="0"/>
              </a:rPr>
              <a:t>多年过去了，这场噩梦仍缠绕着水俣病受害者和他们的家人，肉体的折磨和精神的痛楚一直与他们的一呼一吸相伴，无法愈合。</a:t>
            </a:r>
            <a:endParaRPr lang="en-US" dirty="0"/>
          </a:p>
          <a:p>
            <a:pPr>
              <a:lnSpc>
                <a:spcPct val="90000"/>
              </a:lnSpc>
              <a:spcAft>
                <a:spcPts val="600"/>
              </a:spcAft>
            </a:pPr>
            <a:r>
              <a:rPr lang="en-US" altLang="zh-CN" sz="1800" b="1" dirty="0">
                <a:solidFill>
                  <a:schemeClr val="tx1">
                    <a:alpha val="60000"/>
                  </a:schemeClr>
                </a:solidFill>
                <a:latin typeface="SimSun" panose="02010600030101010101" pitchFamily="2" charset="-122"/>
                <a:ea typeface="SimSun" panose="02010600030101010101" pitchFamily="2" charset="-122"/>
              </a:rPr>
              <a:t>—</a:t>
            </a:r>
            <a:r>
              <a:rPr lang="zh-CN" altLang="en-US" sz="1800" b="1" dirty="0">
                <a:solidFill>
                  <a:schemeClr val="tx1">
                    <a:alpha val="60000"/>
                  </a:schemeClr>
                </a:solidFill>
                <a:latin typeface="SimSun" panose="02010600030101010101" pitchFamily="2" charset="-122"/>
                <a:ea typeface="SimSun" panose="02010600030101010101" pitchFamily="2" charset="-122"/>
              </a:rPr>
              <a:t>北美死湖事件</a:t>
            </a:r>
            <a:r>
              <a:rPr lang="en-US" altLang="zh-CN" sz="1800" b="1" dirty="0">
                <a:solidFill>
                  <a:schemeClr val="tx1">
                    <a:alpha val="60000"/>
                  </a:schemeClr>
                </a:solidFill>
                <a:latin typeface="SimSun" panose="02010600030101010101" pitchFamily="2" charset="-122"/>
                <a:ea typeface="SimSun" panose="02010600030101010101" pitchFamily="2" charset="-122"/>
              </a:rPr>
              <a:t>—</a:t>
            </a:r>
            <a:endParaRPr lang="en-US" altLang="zh-CN" sz="1200" dirty="0">
              <a:latin typeface="SimSun" panose="02010600030101010101" pitchFamily="2" charset="-122"/>
              <a:ea typeface="SimSun" panose="02010600030101010101" pitchFamily="2" charset="-122"/>
              <a:cs typeface="+mn-ea"/>
              <a:sym typeface="+mn-lt"/>
            </a:endParaRPr>
          </a:p>
          <a:p>
            <a:pPr>
              <a:lnSpc>
                <a:spcPct val="90000"/>
              </a:lnSpc>
              <a:spcAft>
                <a:spcPts val="600"/>
              </a:spcAft>
            </a:pPr>
            <a:r>
              <a:rPr lang="en-US" altLang="zh-CN" sz="1200" dirty="0">
                <a:latin typeface="SimSun" panose="02010600030101010101" pitchFamily="2" charset="-122"/>
                <a:ea typeface="SimSun" panose="02010600030101010101" pitchFamily="2" charset="-122"/>
                <a:cs typeface="+mn-ea"/>
                <a:sym typeface="+mn-lt"/>
              </a:rPr>
              <a:t>70</a:t>
            </a:r>
            <a:r>
              <a:rPr lang="zh-CN" altLang="en-US" sz="1200" dirty="0">
                <a:latin typeface="SimSun" panose="02010600030101010101" pitchFamily="2" charset="-122"/>
                <a:ea typeface="SimSun" panose="02010600030101010101" pitchFamily="2" charset="-122"/>
                <a:cs typeface="+mn-ea"/>
                <a:sym typeface="+mn-lt"/>
              </a:rPr>
              <a:t>年代开始，出现大面积酸雨区</a:t>
            </a:r>
            <a:endParaRPr lang="en-US" altLang="zh-CN" sz="1200" dirty="0">
              <a:latin typeface="SimSun" panose="02010600030101010101" pitchFamily="2" charset="-122"/>
              <a:ea typeface="SimSun" panose="02010600030101010101" pitchFamily="2" charset="-122"/>
              <a:cs typeface="+mn-ea"/>
              <a:sym typeface="+mn-lt"/>
            </a:endParaRPr>
          </a:p>
          <a:p>
            <a:pPr>
              <a:lnSpc>
                <a:spcPct val="90000"/>
              </a:lnSpc>
              <a:spcAft>
                <a:spcPts val="600"/>
              </a:spcAft>
            </a:pPr>
            <a:r>
              <a:rPr lang="zh-CN" altLang="en-US" sz="1200" dirty="0">
                <a:latin typeface="SimSun" panose="02010600030101010101" pitchFamily="2" charset="-122"/>
                <a:ea typeface="SimSun" panose="02010600030101010101" pitchFamily="2" charset="-122"/>
                <a:cs typeface="+mn-ea"/>
                <a:sym typeface="+mn-lt"/>
              </a:rPr>
              <a:t>酸雨比番茄汁还要酸</a:t>
            </a:r>
            <a:endParaRPr lang="en-US" altLang="zh-CN" sz="1200" dirty="0">
              <a:latin typeface="SimSun" panose="02010600030101010101" pitchFamily="2" charset="-122"/>
              <a:ea typeface="SimSun" panose="02010600030101010101" pitchFamily="2" charset="-122"/>
              <a:cs typeface="+mn-ea"/>
              <a:sym typeface="+mn-lt"/>
            </a:endParaRPr>
          </a:p>
          <a:p>
            <a:pPr>
              <a:lnSpc>
                <a:spcPct val="90000"/>
              </a:lnSpc>
              <a:spcAft>
                <a:spcPts val="600"/>
              </a:spcAft>
            </a:pPr>
            <a:r>
              <a:rPr lang="en-US" altLang="zh-CN" sz="1200" dirty="0">
                <a:latin typeface="SimSun" panose="02010600030101010101" pitchFamily="2" charset="-122"/>
                <a:ea typeface="SimSun" panose="02010600030101010101" pitchFamily="2" charset="-122"/>
                <a:cs typeface="+mn-ea"/>
                <a:sym typeface="+mn-lt"/>
              </a:rPr>
              <a:t>1500</a:t>
            </a:r>
            <a:r>
              <a:rPr lang="zh-CN" altLang="en-US" sz="1200" dirty="0">
                <a:latin typeface="SimSun" panose="02010600030101010101" pitchFamily="2" charset="-122"/>
                <a:ea typeface="SimSun" panose="02010600030101010101" pitchFamily="2" charset="-122"/>
                <a:cs typeface="+mn-ea"/>
                <a:sym typeface="+mn-lt"/>
              </a:rPr>
              <a:t>多个湖泊池塘漂浮死鱼，湖滨树木枯萎。</a:t>
            </a:r>
            <a:endParaRPr lang="en-US" altLang="zh-CN" sz="1200" dirty="0">
              <a:latin typeface="SimSun" panose="02010600030101010101" pitchFamily="2" charset="-122"/>
              <a:ea typeface="SimSun" panose="02010600030101010101"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Helvetica Neue"/>
              </a:rPr>
              <a:t>酸雨并不是传说，而是真实发生过的。</a:t>
            </a:r>
            <a:endParaRPr lang="en-US" altLang="zh-CN"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Helvetica Neue"/>
              </a:rPr>
              <a:t>酸雨：降水的 </a:t>
            </a:r>
            <a:r>
              <a:rPr lang="en-US" b="0" i="0" dirty="0">
                <a:solidFill>
                  <a:srgbClr val="333333"/>
                </a:solidFill>
                <a:effectLst/>
                <a:latin typeface="Helvetica Neue"/>
              </a:rPr>
              <a:t>pH </a:t>
            </a:r>
            <a:r>
              <a:rPr lang="zh-CN" altLang="en-US" b="0" i="0" dirty="0">
                <a:solidFill>
                  <a:srgbClr val="333333"/>
                </a:solidFill>
                <a:effectLst/>
                <a:latin typeface="Helvetica Neue"/>
              </a:rPr>
              <a:t>值小于 </a:t>
            </a:r>
            <a:r>
              <a:rPr lang="en-US" altLang="zh-CN" b="0" i="0" dirty="0">
                <a:solidFill>
                  <a:srgbClr val="333333"/>
                </a:solidFill>
                <a:effectLst/>
                <a:latin typeface="Helvetica Neue"/>
              </a:rPr>
              <a:t>5.6</a:t>
            </a:r>
            <a:r>
              <a:rPr lang="zh-CN" altLang="en-US" b="0" i="0" dirty="0">
                <a:solidFill>
                  <a:srgbClr val="333333"/>
                </a:solidFill>
                <a:effectLst/>
                <a:latin typeface="Helvetica Neue"/>
              </a:rPr>
              <a:t>，酸雨，在</a:t>
            </a:r>
            <a:r>
              <a:rPr lang="zh-CN" altLang="en-US" b="0" i="0" dirty="0">
                <a:solidFill>
                  <a:srgbClr val="222222"/>
                </a:solidFill>
                <a:effectLst/>
                <a:latin typeface="arial" panose="020B0604020202020204" pitchFamily="34" charset="0"/>
              </a:rPr>
              <a:t>有些国家称之为“空中死神”。</a:t>
            </a:r>
            <a:endParaRPr lang="en-US" dirty="0"/>
          </a:p>
          <a:p>
            <a:endParaRPr lang="en-US" altLang="zh-CN" sz="1200" dirty="0">
              <a:latin typeface="+mn-lt"/>
              <a:cs typeface="+mn-ea"/>
              <a:sym typeface="+mn-lt"/>
            </a:endParaRPr>
          </a:p>
          <a:p>
            <a:r>
              <a:rPr lang="zh-CN" altLang="en-US" sz="1200" dirty="0">
                <a:latin typeface="+mn-lt"/>
                <a:cs typeface="+mn-ea"/>
                <a:sym typeface="+mn-lt"/>
              </a:rPr>
              <a:t>美国东北部和加拿大东南部是西半球工业最发达的地区，每年向大气中排放二氧化硫</a:t>
            </a:r>
            <a:r>
              <a:rPr lang="en-US" altLang="zh-CN" sz="1200" dirty="0">
                <a:latin typeface="+mn-lt"/>
                <a:cs typeface="+mn-ea"/>
                <a:sym typeface="+mn-lt"/>
              </a:rPr>
              <a:t>2500</a:t>
            </a:r>
            <a:r>
              <a:rPr lang="zh-CN" altLang="en-US" sz="1200" dirty="0">
                <a:latin typeface="+mn-lt"/>
                <a:cs typeface="+mn-ea"/>
                <a:sym typeface="+mn-lt"/>
              </a:rPr>
              <a:t>多万吨。其中约有</a:t>
            </a:r>
            <a:r>
              <a:rPr lang="en-US" altLang="zh-CN" sz="1200" dirty="0">
                <a:latin typeface="+mn-lt"/>
                <a:cs typeface="+mn-ea"/>
                <a:sym typeface="+mn-lt"/>
              </a:rPr>
              <a:t>380</a:t>
            </a:r>
            <a:r>
              <a:rPr lang="zh-CN" altLang="en-US" sz="1200" dirty="0">
                <a:latin typeface="+mn-lt"/>
                <a:cs typeface="+mn-ea"/>
                <a:sym typeface="+mn-lt"/>
              </a:rPr>
              <a:t>万吨由美国飘到加拿大，</a:t>
            </a:r>
            <a:r>
              <a:rPr lang="en-US" altLang="zh-CN" sz="1200" dirty="0">
                <a:latin typeface="+mn-lt"/>
                <a:cs typeface="+mn-ea"/>
                <a:sym typeface="+mn-lt"/>
              </a:rPr>
              <a:t>100</a:t>
            </a:r>
            <a:r>
              <a:rPr lang="zh-CN" altLang="en-US" sz="1200" dirty="0">
                <a:latin typeface="+mn-lt"/>
                <a:cs typeface="+mn-ea"/>
                <a:sym typeface="+mn-lt"/>
              </a:rPr>
              <a:t>多万吨由加拿大飘到美国。快速发展的工业也带来了严重的后果。</a:t>
            </a:r>
            <a:r>
              <a:rPr lang="zh-CN" altLang="en-US" b="0" i="0" dirty="0">
                <a:solidFill>
                  <a:srgbClr val="222222"/>
                </a:solidFill>
                <a:effectLst/>
                <a:latin typeface="arial" panose="020B0604020202020204" pitchFamily="34" charset="0"/>
              </a:rPr>
              <a:t>美国东部整个地区每年因酸雨污染损失达</a:t>
            </a:r>
            <a:r>
              <a:rPr lang="en-US" altLang="zh-CN" b="0" i="0" dirty="0">
                <a:solidFill>
                  <a:srgbClr val="222222"/>
                </a:solidFill>
                <a:effectLst/>
                <a:latin typeface="arial" panose="020B0604020202020204" pitchFamily="34" charset="0"/>
              </a:rPr>
              <a:t>50</a:t>
            </a:r>
            <a:r>
              <a:rPr lang="zh-CN" altLang="en-US" b="0" i="0" dirty="0">
                <a:solidFill>
                  <a:srgbClr val="222222"/>
                </a:solidFill>
                <a:effectLst/>
                <a:latin typeface="arial" panose="020B0604020202020204" pitchFamily="34" charset="0"/>
              </a:rPr>
              <a:t>亿美元，以林业为主体经济的缅因州每年损失就超过</a:t>
            </a:r>
            <a:r>
              <a:rPr lang="en-US" altLang="zh-CN" b="0" i="0" dirty="0">
                <a:solidFill>
                  <a:srgbClr val="222222"/>
                </a:solidFill>
                <a:effectLst/>
                <a:latin typeface="arial" panose="020B0604020202020204" pitchFamily="34" charset="0"/>
              </a:rPr>
              <a:t>17</a:t>
            </a:r>
            <a:r>
              <a:rPr lang="zh-CN" altLang="en-US" b="0" i="0" dirty="0">
                <a:solidFill>
                  <a:srgbClr val="222222"/>
                </a:solidFill>
                <a:effectLst/>
                <a:latin typeface="arial" panose="020B0604020202020204" pitchFamily="34" charset="0"/>
              </a:rPr>
              <a:t>亿美元</a:t>
            </a:r>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16</a:t>
            </a:fld>
            <a:endParaRPr lang="zh-CN" altLang="en-US"/>
          </a:p>
        </p:txBody>
      </p:sp>
    </p:spTree>
    <p:extLst>
      <p:ext uri="{BB962C8B-B14F-4D97-AF65-F5344CB8AC3E}">
        <p14:creationId xmlns:p14="http://schemas.microsoft.com/office/powerpoint/2010/main" val="240899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本页</a:t>
            </a:r>
            <a:r>
              <a:rPr lang="en-US" altLang="zh-CN" b="1" dirty="0"/>
              <a:t>PPT</a:t>
            </a:r>
            <a:r>
              <a:rPr lang="zh-CN" altLang="en-US" b="1" dirty="0"/>
              <a:t>按时间顺序列出了重要的世界环保节日</a:t>
            </a:r>
            <a:endParaRPr lang="en-US" altLang="zh-CN" b="1" dirty="0"/>
          </a:p>
          <a:p>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accent1">
                    <a:lumMod val="75000"/>
                  </a:schemeClr>
                </a:solidFill>
              </a:rPr>
              <a:t>同学们了解了这些惨痛的历史，有什么感悟呢？（此处可以有互动）</a:t>
            </a:r>
            <a:endParaRPr lang="en-US" altLang="zh-CN" sz="12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accent1">
                    <a:lumMod val="75000"/>
                  </a:schemeClr>
                </a:solidFill>
              </a:rPr>
              <a:t>污染给全世界人们敲响了警钟，保护环境已经成为全球共识。各国相继出台了各项政策法规，派出了各类技术专家，行动在环保前线，治理污染。我们取得了阶段性的成果，但是形势依然严峻，仍需继续努力。</a:t>
            </a:r>
            <a:endParaRPr lang="en-US" altLang="zh-CN" sz="12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accent1">
                    <a:lumMod val="75000"/>
                  </a:schemeClr>
                </a:solidFill>
              </a:rPr>
              <a:t>作为学生，我们没有足够的知识可以去治理污染，但是我们可以积极参与环保活动。</a:t>
            </a:r>
            <a:endParaRPr lang="en-US" altLang="zh-CN" sz="12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0" dirty="0">
                <a:solidFill>
                  <a:srgbClr val="3D4145"/>
                </a:solidFill>
                <a:effectLst/>
                <a:latin typeface="Helvetica Neue"/>
              </a:rPr>
              <a:t>提问学生</a:t>
            </a:r>
            <a:r>
              <a:rPr lang="zh-CN" altLang="en-US" b="0" i="0" dirty="0">
                <a:solidFill>
                  <a:srgbClr val="3D4145"/>
                </a:solidFill>
                <a:effectLst/>
                <a:latin typeface="Helvetica Neue"/>
              </a:rPr>
              <a:t>：你们有听过这个口号吗？ </a:t>
            </a:r>
            <a:endParaRPr lang="en-US" altLang="zh-CN" b="0" i="0" dirty="0">
              <a:solidFill>
                <a:srgbClr val="3D4145"/>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D4145"/>
                </a:solidFill>
                <a:effectLst/>
                <a:latin typeface="Helvetica Neue"/>
              </a:rPr>
              <a:t>这是</a:t>
            </a:r>
            <a:r>
              <a:rPr lang="en-US" altLang="zh-CN" b="0" i="0" dirty="0">
                <a:solidFill>
                  <a:srgbClr val="3D4145"/>
                </a:solidFill>
                <a:effectLst/>
                <a:latin typeface="Helvetica Neue"/>
              </a:rPr>
              <a:t>2022</a:t>
            </a:r>
            <a:r>
              <a:rPr lang="zh-CN" altLang="en-US" b="0" i="0" dirty="0">
                <a:solidFill>
                  <a:srgbClr val="3D4145"/>
                </a:solidFill>
                <a:effectLst/>
                <a:latin typeface="Helvetica Neue"/>
              </a:rPr>
              <a:t>年我国世界环境日的主题为“共建清洁美丽世界”，旨在促进全社会共建美丽中国，进一步体现中国在全球生态文明建设中的重要参与者、贡献者、引领者作用。</a:t>
            </a:r>
            <a:endParaRPr lang="en-US" altLang="zh-CN" b="0" i="0" dirty="0">
              <a:solidFill>
                <a:srgbClr val="3D4145"/>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D4145"/>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D4145"/>
                </a:solidFill>
                <a:effectLst/>
                <a:latin typeface="Helvetica Neue"/>
              </a:rPr>
              <a:t>除了世界环境日，我们还有很多世界以及中国的环保节日。引出下页的介绍。</a:t>
            </a:r>
            <a:endParaRPr lang="en-US" b="1" dirty="0"/>
          </a:p>
          <a:p>
            <a:endParaRPr lang="en-US" altLang="zh-CN" b="1" dirty="0"/>
          </a:p>
          <a:p>
            <a:r>
              <a:rPr lang="zh-CN" altLang="en-US" b="1" dirty="0"/>
              <a:t>互动：</a:t>
            </a:r>
            <a:endParaRPr lang="en-US" altLang="zh-CN" b="1" dirty="0"/>
          </a:p>
          <a:p>
            <a:r>
              <a:rPr lang="zh-CN" altLang="en-US" b="0" dirty="0"/>
              <a:t>支教老师根据支教当地的资源选择某个合适的节日或者让同学们选择一个想了解的，展开讲述，然后讨论我们可以一起在这个节日做些什么？可以相约明年一起做些什么。</a:t>
            </a:r>
            <a:endParaRPr lang="en-US" altLang="zh-CN" b="0" dirty="0"/>
          </a:p>
          <a:p>
            <a:r>
              <a:rPr lang="zh-CN" altLang="en-US" b="0" dirty="0"/>
              <a:t>支教老师需要提前查阅好所有节日的资料。</a:t>
            </a:r>
            <a:endParaRPr lang="en-US" altLang="zh-CN" b="0" dirty="0"/>
          </a:p>
          <a:p>
            <a:r>
              <a:rPr lang="en-US" altLang="zh-CN" b="1" i="0" dirty="0">
                <a:solidFill>
                  <a:srgbClr val="000000"/>
                </a:solidFill>
                <a:effectLst/>
                <a:latin typeface="Helvetica Neue"/>
              </a:rPr>
              <a:t>2022</a:t>
            </a:r>
            <a:r>
              <a:rPr lang="zh-CN" altLang="en-US" b="1" i="0" dirty="0">
                <a:solidFill>
                  <a:srgbClr val="000000"/>
                </a:solidFill>
                <a:effectLst/>
                <a:latin typeface="Helvetica Neue"/>
              </a:rPr>
              <a:t>年世界环境日主题</a:t>
            </a:r>
            <a:r>
              <a:rPr lang="en-US" altLang="zh-CN" b="1" i="0" dirty="0">
                <a:solidFill>
                  <a:srgbClr val="000000"/>
                </a:solidFill>
                <a:effectLst/>
                <a:latin typeface="Helvetica Neue"/>
              </a:rPr>
              <a:t>——</a:t>
            </a:r>
            <a:r>
              <a:rPr lang="zh-CN" altLang="en-US" b="1" i="0" dirty="0">
                <a:solidFill>
                  <a:srgbClr val="000000"/>
                </a:solidFill>
                <a:effectLst/>
                <a:latin typeface="Helvetica Neue"/>
              </a:rPr>
              <a:t>只有一个地球</a:t>
            </a:r>
            <a:endParaRPr lang="en-US" altLang="zh-CN" b="1" i="0" dirty="0">
              <a:solidFill>
                <a:srgbClr val="000000"/>
              </a:solidFill>
              <a:effectLst/>
              <a:latin typeface="Helvetica Neue"/>
            </a:endParaRPr>
          </a:p>
          <a:p>
            <a:r>
              <a:rPr lang="zh-CN" altLang="en-US" b="0" i="0" dirty="0">
                <a:solidFill>
                  <a:srgbClr val="3D4145"/>
                </a:solidFill>
                <a:effectLst/>
                <a:latin typeface="Helvetica Neue"/>
              </a:rPr>
              <a:t>每年，世界环境日都由不同的国家主办，官方庆典活动将在主办国举行。 </a:t>
            </a:r>
            <a:r>
              <a:rPr lang="en-US" altLang="zh-CN" b="0" i="0" dirty="0">
                <a:solidFill>
                  <a:srgbClr val="3D4145"/>
                </a:solidFill>
                <a:effectLst/>
                <a:latin typeface="Helvetica Neue"/>
              </a:rPr>
              <a:t>2022</a:t>
            </a:r>
            <a:r>
              <a:rPr lang="zh-CN" altLang="en-US" b="0" i="0" dirty="0">
                <a:solidFill>
                  <a:srgbClr val="3D4145"/>
                </a:solidFill>
                <a:effectLst/>
                <a:latin typeface="Helvetica Neue"/>
              </a:rPr>
              <a:t>年世界环境日的主办国是瑞典。各个国家也都会选定本国的世界环境日主题，并组织开展多种形式的宣传活动。</a:t>
            </a:r>
            <a:endParaRPr lang="en-US" altLang="zh-CN" b="1" i="0" dirty="0">
              <a:solidFill>
                <a:srgbClr val="000000"/>
              </a:solidFill>
              <a:effectLst/>
              <a:latin typeface="Helvetica Neue"/>
            </a:endParaRPr>
          </a:p>
          <a:p>
            <a:r>
              <a:rPr lang="zh-CN" altLang="en-US" b="0" i="0" dirty="0">
                <a:solidFill>
                  <a:srgbClr val="3D4145"/>
                </a:solidFill>
                <a:effectLst/>
                <a:latin typeface="Helvetica Neue"/>
              </a:rPr>
              <a:t>今年我国世界环境日的主题为“共建清洁美丽世界”，旨在促进全社会共建美丽中国，进一步体现中国在全球生态文明建设中的重要参与者、贡献者、引领者作用。</a:t>
            </a:r>
            <a:endParaRPr lang="en-US" b="1"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17</a:t>
            </a:fld>
            <a:endParaRPr lang="zh-CN" altLang="en-US"/>
          </a:p>
        </p:txBody>
      </p:sp>
    </p:spTree>
    <p:extLst>
      <p:ext uri="{BB962C8B-B14F-4D97-AF65-F5344CB8AC3E}">
        <p14:creationId xmlns:p14="http://schemas.microsoft.com/office/powerpoint/2010/main" val="2022995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支教老师可根据实际情况 选讲</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2023</a:t>
            </a:r>
            <a:r>
              <a:rPr lang="zh-CN" altLang="en-US" b="1" dirty="0"/>
              <a:t>年</a:t>
            </a:r>
            <a:r>
              <a:rPr lang="en-US" altLang="zh-CN" dirty="0"/>
              <a:t>6</a:t>
            </a:r>
            <a:r>
              <a:rPr lang="zh-CN" altLang="en-US" b="1" dirty="0"/>
              <a:t>月</a:t>
            </a:r>
            <a:r>
              <a:rPr lang="en-US" altLang="zh-CN" dirty="0"/>
              <a:t>5</a:t>
            </a:r>
            <a:r>
              <a:rPr lang="zh-CN" altLang="en-US" b="1" dirty="0"/>
              <a:t>日是第</a:t>
            </a:r>
            <a:r>
              <a:rPr lang="en-US" altLang="zh-CN" dirty="0"/>
              <a:t>50</a:t>
            </a:r>
            <a:r>
              <a:rPr lang="zh-CN" altLang="en-US" b="1" dirty="0"/>
              <a:t>个世界环境日，今年的口号是</a:t>
            </a:r>
            <a:r>
              <a:rPr lang="zh-CN" altLang="en-US" dirty="0"/>
              <a:t>“</a:t>
            </a:r>
            <a:r>
              <a:rPr lang="zh-CN" altLang="en-US" b="1" dirty="0"/>
              <a:t>减塑捡塑</a:t>
            </a:r>
            <a:r>
              <a:rPr lang="zh-CN" altLang="en-US" dirty="0"/>
              <a:t>”</a:t>
            </a:r>
            <a:r>
              <a:rPr lang="zh-CN" altLang="en-US" b="1" dirty="0"/>
              <a:t>（</a:t>
            </a:r>
            <a:r>
              <a:rPr lang="en-US" altLang="zh-CN" dirty="0"/>
              <a:t>#BeatPlasticPollution</a:t>
            </a:r>
            <a:r>
              <a:rPr lang="zh-CN" altLang="en-US" b="1" dirty="0"/>
              <a:t>）。</a:t>
            </a:r>
            <a:br>
              <a:rPr lang="zh-CN" altLang="en-US" dirty="0"/>
            </a:br>
            <a:br>
              <a:rPr lang="zh-CN" altLang="en-US" dirty="0"/>
            </a:br>
            <a:r>
              <a:rPr lang="zh-CN" altLang="en-US" b="1" dirty="0"/>
              <a:t>为什么我们要减塑捡塑？因为塑料危机威胁着环境、人类健康和经济。</a:t>
            </a:r>
            <a:br>
              <a:rPr lang="zh-CN" altLang="en-US" dirty="0"/>
            </a:br>
            <a:br>
              <a:rPr lang="zh-CN" altLang="en-US" dirty="0"/>
            </a:br>
            <a:r>
              <a:rPr lang="zh-CN" altLang="en-US" b="1" dirty="0"/>
              <a:t>根据联合国环境署的研究，每年有超过</a:t>
            </a:r>
            <a:r>
              <a:rPr lang="en-US" altLang="zh-CN" dirty="0"/>
              <a:t>1400</a:t>
            </a:r>
            <a:r>
              <a:rPr lang="zh-CN" altLang="en-US" b="1" dirty="0"/>
              <a:t>万公吨的塑料进入并破坏水生生态系统。同时，人类每年产生约</a:t>
            </a:r>
            <a:r>
              <a:rPr lang="en-US" altLang="zh-CN" dirty="0"/>
              <a:t>4.6</a:t>
            </a:r>
            <a:r>
              <a:rPr lang="zh-CN" altLang="en-US" b="1" dirty="0"/>
              <a:t>亿公吨的塑料，如果不采取紧急行动，到</a:t>
            </a:r>
            <a:r>
              <a:rPr lang="en-US" altLang="zh-CN" dirty="0"/>
              <a:t>2060</a:t>
            </a:r>
            <a:r>
              <a:rPr lang="zh-CN" altLang="en-US" b="1" dirty="0"/>
              <a:t>年这一数字将增加两倍。</a:t>
            </a:r>
            <a:br>
              <a:rPr lang="zh-CN" altLang="en-US" dirty="0"/>
            </a:br>
            <a:br>
              <a:rPr lang="zh-CN" altLang="en-US" dirty="0"/>
            </a:br>
            <a:r>
              <a:rPr lang="zh-CN" altLang="en-US" b="1" dirty="0"/>
              <a:t>更加严重的是，与塑料有关的温室气体排放预计将占到</a:t>
            </a:r>
            <a:r>
              <a:rPr lang="en-US" altLang="zh-CN" dirty="0"/>
              <a:t>2050</a:t>
            </a:r>
            <a:r>
              <a:rPr lang="zh-CN" altLang="en-US" b="1" dirty="0"/>
              <a:t>年允许排放总量的</a:t>
            </a:r>
            <a:r>
              <a:rPr lang="en-US" altLang="zh-CN" dirty="0"/>
              <a:t>15%</a:t>
            </a:r>
            <a:r>
              <a:rPr lang="zh-CN" altLang="en-US" b="1" dirty="0"/>
              <a:t>。如不采取有效干预手段，那么，预计到</a:t>
            </a:r>
            <a:r>
              <a:rPr lang="en-US" altLang="zh-CN" dirty="0"/>
              <a:t>2040</a:t>
            </a:r>
            <a:r>
              <a:rPr lang="zh-CN" altLang="en-US" b="1" dirty="0"/>
              <a:t>年，每年进入水生生态系统的塑料垃圾数量将增加近两倍，达到每年</a:t>
            </a:r>
            <a:r>
              <a:rPr lang="en-US" altLang="zh-CN" dirty="0"/>
              <a:t>2300-3700 </a:t>
            </a:r>
            <a:r>
              <a:rPr lang="zh-CN" altLang="en-US" b="1" dirty="0"/>
              <a:t>万吨。</a:t>
            </a:r>
            <a:br>
              <a:rPr lang="zh-CN" altLang="en-US" dirty="0"/>
            </a:br>
            <a:br>
              <a:rPr lang="zh-CN" altLang="en-US" dirty="0"/>
            </a:br>
            <a:r>
              <a:rPr lang="zh-CN" altLang="en-US" b="1" dirty="0"/>
              <a:t>这些数据说明了塑料污染带来的严重问题，威胁到了环境、人类健康和经济。海洋生态系统受到污染，导致海洋生物受到威胁，甚至有可能被完全破坏。</a:t>
            </a:r>
            <a:br>
              <a:rPr lang="zh-CN" altLang="en-US" dirty="0"/>
            </a:br>
            <a:br>
              <a:rPr lang="zh-CN" altLang="en-US" dirty="0"/>
            </a:br>
            <a:r>
              <a:rPr lang="zh-CN" altLang="en-US" b="1" dirty="0"/>
              <a:t>同时，塑料污染还会危害人类健康，例如在饮用水中发现的微塑料颗粒造成的累积效应，可能最终会对人类的健康造成长远影响。</a:t>
            </a:r>
            <a:br>
              <a:rPr lang="zh-CN" altLang="en-US" dirty="0"/>
            </a:br>
            <a:br>
              <a:rPr lang="zh-CN" altLang="en-US" dirty="0"/>
            </a:br>
            <a:r>
              <a:rPr lang="zh-CN" altLang="en-US" b="1" dirty="0"/>
              <a:t>另外，塑料污染还会影响经济，例如影响旅游业和损害渔业资源等。</a:t>
            </a:r>
            <a:br>
              <a:rPr lang="zh-CN" altLang="en-US" dirty="0"/>
            </a:br>
            <a:br>
              <a:rPr lang="zh-CN" altLang="en-US" dirty="0"/>
            </a:br>
            <a:r>
              <a:rPr lang="zh-CN" altLang="en-US" b="1" dirty="0"/>
              <a:t>因此，世界环境日今年的主题</a:t>
            </a:r>
            <a:r>
              <a:rPr lang="zh-CN" altLang="en-US" dirty="0"/>
              <a:t>“</a:t>
            </a:r>
            <a:r>
              <a:rPr lang="zh-CN" altLang="en-US" b="1" dirty="0"/>
              <a:t>减塑捡塑</a:t>
            </a:r>
            <a:r>
              <a:rPr lang="zh-CN" altLang="en-US" dirty="0"/>
              <a:t>”</a:t>
            </a:r>
            <a:r>
              <a:rPr lang="zh-CN" altLang="en-US" b="1" dirty="0"/>
              <a:t>提出了紧急的呼吁。我们需要采取行动，减少使用塑料制品，从源头上遏制塑料污染的产生。我们也需要行动起来，捡起地上的塑料垃圾，清洁环境。这不仅是为了环保，也是为了保护我们自己的健康和未来的经济发展。</a:t>
            </a:r>
            <a:br>
              <a:rPr lang="zh-CN" altLang="en-US" dirty="0"/>
            </a:br>
            <a:br>
              <a:rPr lang="zh-CN" altLang="en-US" dirty="0"/>
            </a:br>
            <a:r>
              <a:rPr lang="zh-CN" altLang="en-US" b="1" dirty="0"/>
              <a:t>保护环境，从</a:t>
            </a:r>
            <a:r>
              <a:rPr lang="zh-CN" altLang="en-US" dirty="0"/>
              <a:t>“</a:t>
            </a:r>
            <a:r>
              <a:rPr lang="zh-CN" altLang="en-US" b="1" dirty="0"/>
              <a:t>我</a:t>
            </a:r>
            <a:r>
              <a:rPr lang="zh-CN" altLang="en-US" dirty="0"/>
              <a:t>”</a:t>
            </a:r>
            <a:r>
              <a:rPr lang="zh-CN" altLang="en-US" b="1" dirty="0"/>
              <a:t>做起，不以善小而不为。在全球范围内，各地的组织和个人都在积极响应今年的主题</a:t>
            </a:r>
            <a:r>
              <a:rPr lang="zh-CN" altLang="en-US" dirty="0"/>
              <a:t>“</a:t>
            </a:r>
            <a:r>
              <a:rPr lang="zh-CN" altLang="en-US" b="1" dirty="0"/>
              <a:t>减塑捡塑</a:t>
            </a:r>
            <a:r>
              <a:rPr lang="zh-CN" altLang="en-US" dirty="0"/>
              <a:t>”</a:t>
            </a:r>
            <a:r>
              <a:rPr lang="zh-CN" altLang="en-US" b="1" dirty="0"/>
              <a:t>。许多公司和各国政府也采取了行动，推出了各种减塑计划和政策。我们每个人都可以为保护地球做出贡献，减少塑料污染，让我们一起行动起来，共同创造一个更美好的未来。</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18</a:t>
            </a:fld>
            <a:endParaRPr lang="zh-CN" altLang="en-US"/>
          </a:p>
        </p:txBody>
      </p:sp>
    </p:spTree>
    <p:extLst>
      <p:ext uri="{BB962C8B-B14F-4D97-AF65-F5344CB8AC3E}">
        <p14:creationId xmlns:p14="http://schemas.microsoft.com/office/powerpoint/2010/main" val="1067585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i="0" dirty="0">
                <a:solidFill>
                  <a:srgbClr val="333333"/>
                </a:solidFill>
                <a:effectLst/>
                <a:latin typeface="Helvetica Neue"/>
              </a:rPr>
              <a:t>提问同学们：</a:t>
            </a:r>
            <a:r>
              <a:rPr lang="zh-CN" altLang="en-US" b="0" i="0" dirty="0">
                <a:solidFill>
                  <a:srgbClr val="333333"/>
                </a:solidFill>
                <a:effectLst/>
                <a:latin typeface="Helvetica Neue"/>
              </a:rPr>
              <a:t>你们知道哪些中国环保节日呢？今年的植树节你们参加了吗？</a:t>
            </a:r>
            <a:endParaRPr lang="en-US" altLang="zh-CN" b="0" i="0" dirty="0">
              <a:solidFill>
                <a:srgbClr val="333333"/>
              </a:solidFill>
              <a:effectLst/>
              <a:latin typeface="Helvetica Neue"/>
            </a:endParaRPr>
          </a:p>
          <a:p>
            <a:r>
              <a:rPr lang="zh-CN" altLang="en-US" b="0" i="0" dirty="0">
                <a:solidFill>
                  <a:srgbClr val="333333"/>
                </a:solidFill>
                <a:effectLst/>
                <a:latin typeface="Helvetica Neue"/>
              </a:rPr>
              <a:t>支教老师根据同学们的兴趣选择重点介绍某一个节日就可以，但是需要做好足够的功课。</a:t>
            </a:r>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a:p>
            <a:r>
              <a:rPr lang="en-US" altLang="zh-CN" b="0" i="0" dirty="0">
                <a:solidFill>
                  <a:srgbClr val="333333"/>
                </a:solidFill>
                <a:effectLst/>
                <a:latin typeface="Helvetica Neue"/>
              </a:rPr>
              <a:t>1.</a:t>
            </a:r>
            <a:r>
              <a:rPr lang="zh-CN" altLang="en-US" b="0" i="0" dirty="0">
                <a:solidFill>
                  <a:srgbClr val="333333"/>
                </a:solidFill>
                <a:effectLst/>
                <a:latin typeface="Helvetica Neue"/>
              </a:rPr>
              <a:t> 中国植树节是以促进国土绿化，保护人类生态环境而设立的节日</a:t>
            </a:r>
            <a:r>
              <a:rPr lang="en-US" altLang="zh-CN" b="0" i="0" dirty="0">
                <a:solidFill>
                  <a:srgbClr val="333333"/>
                </a:solidFill>
                <a:effectLst/>
                <a:latin typeface="Helvetica Neue"/>
              </a:rPr>
              <a:t>.</a:t>
            </a:r>
          </a:p>
          <a:p>
            <a:r>
              <a:rPr lang="en-US" altLang="zh-CN" b="0" i="0" dirty="0">
                <a:solidFill>
                  <a:srgbClr val="333333"/>
                </a:solidFill>
                <a:effectLst/>
                <a:latin typeface="Helvetica Neue"/>
              </a:rPr>
              <a:t>2. </a:t>
            </a:r>
            <a:r>
              <a:rPr lang="zh-CN" altLang="en-US" b="0" i="0" dirty="0">
                <a:solidFill>
                  <a:srgbClr val="333333"/>
                </a:solidFill>
                <a:effectLst/>
                <a:latin typeface="Helvetica Neue"/>
              </a:rPr>
              <a:t>全国防灾减灾日是经</a:t>
            </a:r>
            <a:r>
              <a:rPr lang="zh-CN" altLang="en-US" b="0" i="0" u="none" strike="noStrike" dirty="0">
                <a:solidFill>
                  <a:srgbClr val="136EC2"/>
                </a:solidFill>
                <a:effectLst/>
                <a:latin typeface="Helvetica Neue"/>
                <a:hlinkClick r:id="rId3"/>
              </a:rPr>
              <a:t>中华人民共和国国务院</a:t>
            </a:r>
            <a:r>
              <a:rPr lang="zh-CN" altLang="en-US" b="0" i="0" dirty="0">
                <a:solidFill>
                  <a:srgbClr val="333333"/>
                </a:solidFill>
                <a:effectLst/>
                <a:latin typeface="Helvetica Neue"/>
              </a:rPr>
              <a:t>批准而设立，自</a:t>
            </a:r>
            <a:r>
              <a:rPr lang="en-US" altLang="zh-CN" b="0" i="0" dirty="0">
                <a:solidFill>
                  <a:srgbClr val="333333"/>
                </a:solidFill>
                <a:effectLst/>
                <a:latin typeface="Helvetica Neue"/>
              </a:rPr>
              <a:t>2009</a:t>
            </a:r>
            <a:r>
              <a:rPr lang="zh-CN" altLang="en-US" b="0" i="0" dirty="0">
                <a:solidFill>
                  <a:srgbClr val="333333"/>
                </a:solidFill>
                <a:effectLst/>
                <a:latin typeface="Helvetica Neue"/>
              </a:rPr>
              <a:t>年起，每年</a:t>
            </a:r>
            <a:r>
              <a:rPr lang="en-US" altLang="zh-CN" b="0" i="0" dirty="0">
                <a:solidFill>
                  <a:srgbClr val="333333"/>
                </a:solidFill>
                <a:effectLst/>
                <a:latin typeface="Helvetica Neue"/>
              </a:rPr>
              <a:t>5</a:t>
            </a:r>
            <a:r>
              <a:rPr lang="zh-CN" altLang="en-US" b="0" i="0" dirty="0">
                <a:solidFill>
                  <a:srgbClr val="333333"/>
                </a:solidFill>
                <a:effectLst/>
                <a:latin typeface="Helvetica Neue"/>
              </a:rPr>
              <a:t>月</a:t>
            </a:r>
            <a:r>
              <a:rPr lang="en-US" altLang="zh-CN" b="0" i="0" dirty="0">
                <a:solidFill>
                  <a:srgbClr val="333333"/>
                </a:solidFill>
                <a:effectLst/>
                <a:latin typeface="Helvetica Neue"/>
              </a:rPr>
              <a:t>12</a:t>
            </a:r>
            <a:r>
              <a:rPr lang="zh-CN" altLang="en-US" b="0" i="0" dirty="0">
                <a:solidFill>
                  <a:srgbClr val="333333"/>
                </a:solidFill>
                <a:effectLst/>
                <a:latin typeface="Helvetica Neue"/>
              </a:rPr>
              <a:t>日为全国防灾减灾日。一方面顺应社会各界对中国防灾减灾关注的诉求，另一方面提醒国民前事不忘、后事之师，更加重视防灾减灾，努力减少灾害损失。在全球气候变化和中国经济社会快速发展的背景下，中国</a:t>
            </a:r>
            <a:r>
              <a:rPr lang="zh-CN" altLang="en-US" b="0" i="0" u="none" strike="noStrike" dirty="0">
                <a:solidFill>
                  <a:srgbClr val="136EC2"/>
                </a:solidFill>
                <a:effectLst/>
                <a:latin typeface="Helvetica Neue"/>
                <a:hlinkClick r:id="rId4"/>
              </a:rPr>
              <a:t>自然灾害损失</a:t>
            </a:r>
            <a:r>
              <a:rPr lang="zh-CN" altLang="en-US" b="0" i="0" dirty="0">
                <a:solidFill>
                  <a:srgbClr val="333333"/>
                </a:solidFill>
                <a:effectLst/>
                <a:latin typeface="Helvetica Neue"/>
              </a:rPr>
              <a:t>不断增加，重大自然灾害时有发生。</a:t>
            </a:r>
            <a:endParaRPr lang="en-US" altLang="zh-CN" b="0" i="0" dirty="0">
              <a:solidFill>
                <a:srgbClr val="333333"/>
              </a:solidFill>
              <a:effectLst/>
              <a:latin typeface="Helvetica Neue"/>
            </a:endParaRPr>
          </a:p>
          <a:p>
            <a:r>
              <a:rPr lang="en-US" altLang="zh-CN" b="0" i="0" dirty="0">
                <a:solidFill>
                  <a:srgbClr val="333333"/>
                </a:solidFill>
                <a:effectLst/>
                <a:latin typeface="Helvetica Neue"/>
              </a:rPr>
              <a:t>3. 2022</a:t>
            </a:r>
            <a:r>
              <a:rPr lang="zh-CN" altLang="en-US" b="0" i="0" dirty="0">
                <a:solidFill>
                  <a:srgbClr val="333333"/>
                </a:solidFill>
                <a:effectLst/>
                <a:latin typeface="Helvetica Neue"/>
              </a:rPr>
              <a:t>年全国节能宣传周为</a:t>
            </a:r>
            <a:r>
              <a:rPr lang="en-US" altLang="zh-CN" b="0" i="0" dirty="0">
                <a:solidFill>
                  <a:srgbClr val="333333"/>
                </a:solidFill>
                <a:effectLst/>
                <a:latin typeface="Helvetica Neue"/>
              </a:rPr>
              <a:t>6</a:t>
            </a:r>
            <a:r>
              <a:rPr lang="zh-CN" altLang="en-US" b="0" i="0" dirty="0">
                <a:solidFill>
                  <a:srgbClr val="333333"/>
                </a:solidFill>
                <a:effectLst/>
                <a:latin typeface="Helvetica Neue"/>
              </a:rPr>
              <a:t>月</a:t>
            </a:r>
            <a:r>
              <a:rPr lang="en-US" altLang="zh-CN" b="0" i="0" dirty="0">
                <a:solidFill>
                  <a:srgbClr val="333333"/>
                </a:solidFill>
                <a:effectLst/>
                <a:latin typeface="Helvetica Neue"/>
              </a:rPr>
              <a:t>13</a:t>
            </a:r>
            <a:r>
              <a:rPr lang="zh-CN" altLang="en-US" b="0" i="0" dirty="0">
                <a:solidFill>
                  <a:srgbClr val="333333"/>
                </a:solidFill>
                <a:effectLst/>
                <a:latin typeface="Helvetica Neue"/>
              </a:rPr>
              <a:t>日至</a:t>
            </a:r>
            <a:r>
              <a:rPr lang="en-US" altLang="zh-CN" b="0" i="0" dirty="0">
                <a:solidFill>
                  <a:srgbClr val="333333"/>
                </a:solidFill>
                <a:effectLst/>
                <a:latin typeface="Helvetica Neue"/>
              </a:rPr>
              <a:t>19</a:t>
            </a:r>
            <a:r>
              <a:rPr lang="zh-CN" altLang="en-US" b="0" i="0" dirty="0">
                <a:solidFill>
                  <a:srgbClr val="333333"/>
                </a:solidFill>
                <a:effectLst/>
                <a:latin typeface="Helvetica Neue"/>
              </a:rPr>
              <a:t>日，活动主题是“绿色低碳，节能先行”。</a:t>
            </a:r>
            <a:r>
              <a:rPr lang="en-US" altLang="zh-CN" b="0" i="0" dirty="0">
                <a:solidFill>
                  <a:srgbClr val="333333"/>
                </a:solidFill>
                <a:effectLst/>
                <a:latin typeface="Helvetica Neue"/>
              </a:rPr>
              <a:t>1990</a:t>
            </a:r>
            <a:r>
              <a:rPr lang="zh-CN" altLang="en-US" b="0" i="0" dirty="0">
                <a:solidFill>
                  <a:srgbClr val="333333"/>
                </a:solidFill>
                <a:effectLst/>
                <a:latin typeface="Helvetica Neue"/>
              </a:rPr>
              <a:t>年国务院第六次节能办公会议上确定，</a:t>
            </a:r>
            <a:r>
              <a:rPr lang="en-US" altLang="zh-CN" b="0" i="0" dirty="0">
                <a:solidFill>
                  <a:srgbClr val="333333"/>
                </a:solidFill>
                <a:effectLst/>
                <a:latin typeface="Helvetica Neue"/>
              </a:rPr>
              <a:t>1991 </a:t>
            </a:r>
            <a:r>
              <a:rPr lang="zh-CN" altLang="en-US" b="0" i="0" dirty="0">
                <a:solidFill>
                  <a:srgbClr val="333333"/>
                </a:solidFill>
                <a:effectLst/>
                <a:latin typeface="Helvetica Neue"/>
              </a:rPr>
              <a:t>年开始举办。每届全国节能宣传周都会有其特有的宣传主题与宣传口号，并且结合该主题在全国各地开展各项不同的活动，旨在不断地增强全国人民的“资源意识”、“节能意识”和“环境意识”。</a:t>
            </a:r>
            <a:endParaRPr lang="en-US" altLang="zh-CN" b="0" i="0" dirty="0">
              <a:solidFill>
                <a:srgbClr val="333333"/>
              </a:solidFill>
              <a:effectLst/>
              <a:latin typeface="Helvetica Neue"/>
            </a:endParaRPr>
          </a:p>
          <a:p>
            <a:r>
              <a:rPr lang="en-US" altLang="zh-CN" b="0" i="0" dirty="0">
                <a:solidFill>
                  <a:srgbClr val="000000"/>
                </a:solidFill>
                <a:effectLst/>
                <a:latin typeface="-apple-system-font"/>
              </a:rPr>
              <a:t>4. 1991</a:t>
            </a:r>
            <a:r>
              <a:rPr lang="zh-CN" altLang="en-US" b="0" i="0" dirty="0">
                <a:solidFill>
                  <a:srgbClr val="000000"/>
                </a:solidFill>
                <a:effectLst/>
                <a:latin typeface="-apple-system-font"/>
              </a:rPr>
              <a:t>年起，把每年的</a:t>
            </a:r>
            <a:r>
              <a:rPr lang="en-US" altLang="zh-CN" b="0" i="0" dirty="0">
                <a:solidFill>
                  <a:srgbClr val="000000"/>
                </a:solidFill>
                <a:effectLst/>
                <a:latin typeface="-apple-system-font"/>
              </a:rPr>
              <a:t>6</a:t>
            </a:r>
            <a:r>
              <a:rPr lang="zh-CN" altLang="en-US" b="0" i="0" dirty="0">
                <a:solidFill>
                  <a:srgbClr val="000000"/>
                </a:solidFill>
                <a:effectLst/>
                <a:latin typeface="-apple-system-font"/>
              </a:rPr>
              <a:t>月</a:t>
            </a:r>
            <a:r>
              <a:rPr lang="en-US" altLang="zh-CN" b="0" i="0" dirty="0">
                <a:solidFill>
                  <a:srgbClr val="000000"/>
                </a:solidFill>
                <a:effectLst/>
                <a:latin typeface="-apple-system-font"/>
              </a:rPr>
              <a:t>25</a:t>
            </a:r>
            <a:r>
              <a:rPr lang="zh-CN" altLang="en-US" b="0" i="0" dirty="0">
                <a:solidFill>
                  <a:srgbClr val="000000"/>
                </a:solidFill>
                <a:effectLst/>
                <a:latin typeface="-apple-system-font"/>
              </a:rPr>
              <a:t>日，即</a:t>
            </a:r>
            <a:r>
              <a:rPr lang="en-US" altLang="zh-CN" b="0" i="0" dirty="0">
                <a:solidFill>
                  <a:srgbClr val="000000"/>
                </a:solidFill>
                <a:effectLst/>
                <a:latin typeface="-apple-system-font"/>
              </a:rPr>
              <a:t>《</a:t>
            </a:r>
            <a:r>
              <a:rPr lang="zh-CN" altLang="en-US" b="0" i="0" dirty="0">
                <a:solidFill>
                  <a:srgbClr val="000000"/>
                </a:solidFill>
                <a:effectLst/>
                <a:latin typeface="-apple-system-font"/>
              </a:rPr>
              <a:t>土地管理法</a:t>
            </a:r>
            <a:r>
              <a:rPr lang="en-US" altLang="zh-CN" b="0" i="0" dirty="0">
                <a:solidFill>
                  <a:srgbClr val="000000"/>
                </a:solidFill>
                <a:effectLst/>
                <a:latin typeface="-apple-system-font"/>
              </a:rPr>
              <a:t>》</a:t>
            </a:r>
            <a:r>
              <a:rPr lang="zh-CN" altLang="en-US" b="0" i="0" dirty="0">
                <a:solidFill>
                  <a:srgbClr val="000000"/>
                </a:solidFill>
                <a:effectLst/>
                <a:latin typeface="-apple-system-font"/>
              </a:rPr>
              <a:t>颁布的日期确定为全国土地日。今年是第</a:t>
            </a:r>
            <a:r>
              <a:rPr lang="en-US" altLang="zh-CN" b="0" i="0" dirty="0">
                <a:solidFill>
                  <a:srgbClr val="000000"/>
                </a:solidFill>
                <a:effectLst/>
                <a:latin typeface="-apple-system-font"/>
              </a:rPr>
              <a:t>32</a:t>
            </a:r>
            <a:r>
              <a:rPr lang="zh-CN" altLang="en-US" b="0" i="0" dirty="0">
                <a:solidFill>
                  <a:srgbClr val="000000"/>
                </a:solidFill>
                <a:effectLst/>
                <a:latin typeface="-apple-system-font"/>
              </a:rPr>
              <a:t>个全国土地日。 </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19</a:t>
            </a:fld>
            <a:endParaRPr lang="zh-CN" altLang="en-US"/>
          </a:p>
        </p:txBody>
      </p:sp>
    </p:spTree>
    <p:extLst>
      <p:ext uri="{BB962C8B-B14F-4D97-AF65-F5344CB8AC3E}">
        <p14:creationId xmlns:p14="http://schemas.microsoft.com/office/powerpoint/2010/main" val="145316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相信同学们通过今天的学习，了解了更多关于环境污染的现状和危害。那我们生活中可以做些什么为环保贡献自己微薄的力量呢？</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20</a:t>
            </a:fld>
            <a:endParaRPr lang="zh-CN" altLang="en-US"/>
          </a:p>
        </p:txBody>
      </p:sp>
    </p:spTree>
    <p:extLst>
      <p:ext uri="{BB962C8B-B14F-4D97-AF65-F5344CB8AC3E}">
        <p14:creationId xmlns:p14="http://schemas.microsoft.com/office/powerpoint/2010/main" val="3392025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从衣食住用行，提供了一个思考框架，带领同学们思考生活中的点滴环保。</a:t>
            </a:r>
            <a:endParaRPr lang="en-US" altLang="zh-CN" dirty="0"/>
          </a:p>
          <a:p>
            <a:endParaRPr lang="en-US" altLang="zh-CN" dirty="0"/>
          </a:p>
          <a:p>
            <a:r>
              <a:rPr lang="zh-CN" altLang="en-US" dirty="0"/>
              <a:t>点击 衣食住用行的图片，可链接到后面的对应详述页面，点击详述页上的图片可返回此页，继续查看别的。</a:t>
            </a:r>
            <a:endParaRPr lang="en-US" altLang="zh-CN" dirty="0"/>
          </a:p>
          <a:p>
            <a:r>
              <a:rPr lang="zh-CN" altLang="en-US" dirty="0"/>
              <a:t>可以让同学们选择先查看哪个方面。（注意跟学生的互动）</a:t>
            </a:r>
            <a:endParaRPr lang="en-US" altLang="zh-CN" dirty="0"/>
          </a:p>
          <a:p>
            <a:endParaRPr lang="en-US" altLang="zh-CN" dirty="0"/>
          </a:p>
          <a:p>
            <a:r>
              <a:rPr lang="zh-CN" altLang="en-US" dirty="0"/>
              <a:t>在 ‘行’ 的介绍页，点击非图片空白地方，可跳到最后一页。</a:t>
            </a:r>
            <a:endParaRPr lang="en-US" altLang="zh-CN"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21</a:t>
            </a:fld>
            <a:endParaRPr lang="zh-CN" altLang="en-US"/>
          </a:p>
        </p:txBody>
      </p:sp>
    </p:spTree>
    <p:extLst>
      <p:ext uri="{BB962C8B-B14F-4D97-AF65-F5344CB8AC3E}">
        <p14:creationId xmlns:p14="http://schemas.microsoft.com/office/powerpoint/2010/main" val="1850586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121212"/>
                </a:solidFill>
                <a:effectLst/>
                <a:latin typeface="-apple-system"/>
              </a:rPr>
              <a:t>一件衣服，一双鞋子，它们的生产要涉及到材料、工艺以及许多不断变化且不可追踪的价值链，美丽光鲜的外表下其实可能隐藏着对环境产生的巨大污染，其中包括化学品生产、二氧化碳排放、水污染等等问题。</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22</a:t>
            </a:fld>
            <a:endParaRPr lang="zh-CN" altLang="en-US"/>
          </a:p>
        </p:txBody>
      </p:sp>
    </p:spTree>
    <p:extLst>
      <p:ext uri="{BB962C8B-B14F-4D97-AF65-F5344CB8AC3E}">
        <p14:creationId xmlns:p14="http://schemas.microsoft.com/office/powerpoint/2010/main" val="161891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支教老师介绍一下课程的安排</a:t>
            </a:r>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3</a:t>
            </a:fld>
            <a:endParaRPr lang="zh-CN" altLang="en-US"/>
          </a:p>
        </p:txBody>
      </p:sp>
    </p:spTree>
    <p:extLst>
      <p:ext uri="{BB962C8B-B14F-4D97-AF65-F5344CB8AC3E}">
        <p14:creationId xmlns:p14="http://schemas.microsoft.com/office/powerpoint/2010/main" val="673132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121212"/>
                </a:solidFill>
                <a:effectLst/>
                <a:latin typeface="-apple-system"/>
              </a:rPr>
              <a:t>俗话说，人是铁饭是钢，一顿不吃饿得慌。但用餐也要讲究适量，不管是主食还是菜蛋肉奶，背后的种植、收割、采集、运输、销售等一系列环节，都会产生气体排放。</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23</a:t>
            </a:fld>
            <a:endParaRPr lang="zh-CN" altLang="en-US"/>
          </a:p>
        </p:txBody>
      </p:sp>
    </p:spTree>
    <p:extLst>
      <p:ext uri="{BB962C8B-B14F-4D97-AF65-F5344CB8AC3E}">
        <p14:creationId xmlns:p14="http://schemas.microsoft.com/office/powerpoint/2010/main" val="3471366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121212"/>
                </a:solidFill>
                <a:effectLst/>
                <a:latin typeface="-apple-system"/>
              </a:rPr>
              <a:t>1.</a:t>
            </a:r>
            <a:r>
              <a:rPr lang="zh-CN" altLang="en-US" b="0" i="0" dirty="0">
                <a:solidFill>
                  <a:srgbClr val="121212"/>
                </a:solidFill>
                <a:effectLst/>
                <a:latin typeface="-apple-system"/>
              </a:rPr>
              <a:t>每浪费</a:t>
            </a:r>
            <a:r>
              <a:rPr lang="en-US" altLang="zh-CN" b="0" i="0" dirty="0">
                <a:solidFill>
                  <a:srgbClr val="121212"/>
                </a:solidFill>
                <a:effectLst/>
                <a:latin typeface="-apple-system"/>
              </a:rPr>
              <a:t>1</a:t>
            </a:r>
            <a:r>
              <a:rPr lang="zh-CN" altLang="en-US" b="0" i="0" dirty="0">
                <a:solidFill>
                  <a:srgbClr val="121212"/>
                </a:solidFill>
                <a:effectLst/>
                <a:latin typeface="-apple-system"/>
              </a:rPr>
              <a:t>度电就相当于浪费了</a:t>
            </a:r>
            <a:r>
              <a:rPr lang="en-US" altLang="zh-CN" b="0" i="0" dirty="0">
                <a:solidFill>
                  <a:srgbClr val="121212"/>
                </a:solidFill>
                <a:effectLst/>
                <a:latin typeface="-apple-system"/>
              </a:rPr>
              <a:t>0.4</a:t>
            </a:r>
            <a:r>
              <a:rPr lang="zh-CN" altLang="en-US" b="0" i="0" dirty="0">
                <a:solidFill>
                  <a:srgbClr val="121212"/>
                </a:solidFill>
                <a:effectLst/>
                <a:latin typeface="-apple-system"/>
              </a:rPr>
              <a:t>千克标准煤，增加了</a:t>
            </a:r>
            <a:r>
              <a:rPr lang="en-US" altLang="zh-CN" b="0" i="0" dirty="0">
                <a:solidFill>
                  <a:srgbClr val="121212"/>
                </a:solidFill>
                <a:effectLst/>
                <a:latin typeface="-apple-system"/>
              </a:rPr>
              <a:t>0.997</a:t>
            </a:r>
            <a:r>
              <a:rPr lang="zh-CN" altLang="en-US" b="0" i="0" dirty="0">
                <a:solidFill>
                  <a:srgbClr val="121212"/>
                </a:solidFill>
                <a:effectLst/>
                <a:latin typeface="-apple-system"/>
              </a:rPr>
              <a:t>千克二氧化碳，因此减少能源消耗非常重要</a:t>
            </a:r>
            <a:endParaRPr lang="en-US" altLang="zh-CN" b="0" i="0" dirty="0">
              <a:solidFill>
                <a:srgbClr val="121212"/>
              </a:solidFill>
              <a:effectLst/>
              <a:latin typeface="-apple-system"/>
            </a:endParaRPr>
          </a:p>
          <a:p>
            <a:r>
              <a:rPr lang="en-US" altLang="zh-CN" b="0" i="0" dirty="0">
                <a:solidFill>
                  <a:srgbClr val="121212"/>
                </a:solidFill>
                <a:effectLst/>
                <a:latin typeface="-apple-system"/>
              </a:rPr>
              <a:t>2. </a:t>
            </a:r>
            <a:r>
              <a:rPr lang="zh-CN" altLang="en-US" b="0" i="0" dirty="0">
                <a:solidFill>
                  <a:srgbClr val="121212"/>
                </a:solidFill>
                <a:effectLst/>
                <a:latin typeface="-apple-system"/>
              </a:rPr>
              <a:t>节约用电 （使用节能电器，随手关灯，及时拔掉闲置电器插头等等）</a:t>
            </a:r>
            <a:endParaRPr lang="en-US" altLang="zh-CN" b="0" i="0" dirty="0">
              <a:solidFill>
                <a:srgbClr val="121212"/>
              </a:solidFill>
              <a:effectLst/>
              <a:latin typeface="-apple-system"/>
            </a:endParaRPr>
          </a:p>
          <a:p>
            <a:r>
              <a:rPr lang="en-US" altLang="zh-CN" b="0" i="0" dirty="0">
                <a:solidFill>
                  <a:srgbClr val="191919"/>
                </a:solidFill>
                <a:effectLst/>
                <a:latin typeface="PingFang SC"/>
              </a:rPr>
              <a:t>2. </a:t>
            </a:r>
            <a:r>
              <a:rPr lang="zh-CN" altLang="en-US" b="0" i="0" dirty="0">
                <a:solidFill>
                  <a:srgbClr val="191919"/>
                </a:solidFill>
                <a:effectLst/>
                <a:latin typeface="PingFang SC"/>
              </a:rPr>
              <a:t>垃圾分类有利于提高垃圾回收利用率，减少垃圾中的重金属、有机污染物、致病菌的含量。循环利用废旧物品以节省资源营造绿色环境</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24</a:t>
            </a:fld>
            <a:endParaRPr lang="zh-CN" altLang="en-US"/>
          </a:p>
        </p:txBody>
      </p:sp>
    </p:spTree>
    <p:extLst>
      <p:ext uri="{BB962C8B-B14F-4D97-AF65-F5344CB8AC3E}">
        <p14:creationId xmlns:p14="http://schemas.microsoft.com/office/powerpoint/2010/main" val="2845837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空气中二氧化碳含量过高引起温室效应 （前面视频中有讲） ，所以我们生活中要尽量减少碳排放。</a:t>
            </a:r>
            <a:endParaRPr lang="en-US" altLang="zh-CN" dirty="0"/>
          </a:p>
          <a:p>
            <a:endParaRPr lang="en-US" altLang="zh-CN" dirty="0"/>
          </a:p>
          <a:p>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25</a:t>
            </a:fld>
            <a:endParaRPr lang="zh-CN" altLang="en-US"/>
          </a:p>
        </p:txBody>
      </p:sp>
    </p:spTree>
    <p:extLst>
      <p:ext uri="{BB962C8B-B14F-4D97-AF65-F5344CB8AC3E}">
        <p14:creationId xmlns:p14="http://schemas.microsoft.com/office/powerpoint/2010/main" val="273869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a:t>一起减少‘白色污染’ </a:t>
            </a:r>
            <a:r>
              <a:rPr lang="en-US" altLang="zh-CN" b="0" dirty="0"/>
              <a:t>--</a:t>
            </a:r>
            <a:r>
              <a:rPr lang="zh-CN" altLang="en-US" b="0" i="0" dirty="0">
                <a:solidFill>
                  <a:srgbClr val="111111"/>
                </a:solidFill>
                <a:effectLst/>
                <a:latin typeface="Microsoft YaHei" panose="020B0503020204020204" pitchFamily="34" charset="-122"/>
                <a:ea typeface="Microsoft YaHei" panose="020B0503020204020204" pitchFamily="34" charset="-122"/>
              </a:rPr>
              <a:t>减少或者禁止塑料袋在人们日常生活中的使用</a:t>
            </a:r>
            <a:endParaRPr lang="en-US" altLang="zh-CN" b="0" dirty="0"/>
          </a:p>
          <a:p>
            <a:r>
              <a:rPr lang="zh-CN" altLang="en-US" b="0" i="0" dirty="0">
                <a:solidFill>
                  <a:srgbClr val="111111"/>
                </a:solidFill>
                <a:effectLst/>
                <a:latin typeface="Microsoft YaHei" panose="020B0503020204020204" pitchFamily="34" charset="-122"/>
                <a:ea typeface="Microsoft YaHei" panose="020B0503020204020204" pitchFamily="34" charset="-122"/>
              </a:rPr>
              <a:t>自</a:t>
            </a:r>
            <a:r>
              <a:rPr lang="en-US" altLang="zh-CN" b="0" i="0" dirty="0">
                <a:solidFill>
                  <a:srgbClr val="111111"/>
                </a:solidFill>
                <a:effectLst/>
                <a:latin typeface="Microsoft YaHei" panose="020B0503020204020204" pitchFamily="34" charset="-122"/>
                <a:ea typeface="Microsoft YaHei" panose="020B0503020204020204" pitchFamily="34" charset="-122"/>
              </a:rPr>
              <a:t>2008</a:t>
            </a:r>
            <a:r>
              <a:rPr lang="zh-CN" altLang="en-US" b="0" i="0" dirty="0">
                <a:solidFill>
                  <a:srgbClr val="111111"/>
                </a:solidFill>
                <a:effectLst/>
                <a:latin typeface="Microsoft YaHei" panose="020B0503020204020204" pitchFamily="34" charset="-122"/>
                <a:ea typeface="Microsoft YaHei" panose="020B0503020204020204" pitchFamily="34" charset="-122"/>
              </a:rPr>
              <a:t>年</a:t>
            </a:r>
            <a:r>
              <a:rPr lang="en-US" altLang="zh-CN" b="0" i="0" dirty="0">
                <a:solidFill>
                  <a:srgbClr val="111111"/>
                </a:solidFill>
                <a:effectLst/>
                <a:latin typeface="Microsoft YaHei" panose="020B0503020204020204" pitchFamily="34" charset="-122"/>
                <a:ea typeface="Microsoft YaHei" panose="020B0503020204020204" pitchFamily="34" charset="-122"/>
              </a:rPr>
              <a:t>6</a:t>
            </a:r>
            <a:r>
              <a:rPr lang="zh-CN" altLang="en-US" b="0" i="0" dirty="0">
                <a:solidFill>
                  <a:srgbClr val="111111"/>
                </a:solidFill>
                <a:effectLst/>
                <a:latin typeface="Microsoft YaHei" panose="020B0503020204020204" pitchFamily="34" charset="-122"/>
                <a:ea typeface="Microsoft YaHei" panose="020B0503020204020204" pitchFamily="34" charset="-122"/>
              </a:rPr>
              <a:t>月</a:t>
            </a:r>
            <a:r>
              <a:rPr lang="en-US" altLang="zh-CN" b="0" i="0" dirty="0">
                <a:solidFill>
                  <a:srgbClr val="111111"/>
                </a:solidFill>
                <a:effectLst/>
                <a:latin typeface="Microsoft YaHei" panose="020B0503020204020204" pitchFamily="34" charset="-122"/>
                <a:ea typeface="Microsoft YaHei" panose="020B0503020204020204" pitchFamily="34" charset="-122"/>
              </a:rPr>
              <a:t>1</a:t>
            </a:r>
            <a:r>
              <a:rPr lang="zh-CN" altLang="en-US" b="0" i="0" dirty="0">
                <a:solidFill>
                  <a:srgbClr val="111111"/>
                </a:solidFill>
                <a:effectLst/>
                <a:latin typeface="Microsoft YaHei" panose="020B0503020204020204" pitchFamily="34" charset="-122"/>
                <a:ea typeface="Microsoft YaHei" panose="020B0503020204020204" pitchFamily="34" charset="-122"/>
              </a:rPr>
              <a:t>日起，所有超市、商场、集贸市场等商品零售场所实行塑料购物袋有偿使用制度，一律不得免费提供塑料购物袋。</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26</a:t>
            </a:fld>
            <a:endParaRPr lang="zh-CN" altLang="en-US"/>
          </a:p>
        </p:txBody>
      </p:sp>
    </p:spTree>
    <p:extLst>
      <p:ext uri="{BB962C8B-B14F-4D97-AF65-F5344CB8AC3E}">
        <p14:creationId xmlns:p14="http://schemas.microsoft.com/office/powerpoint/2010/main" val="240260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建议支教老师可以把</a:t>
            </a:r>
            <a:r>
              <a:rPr lang="en-US" altLang="zh-CN" dirty="0"/>
              <a:t>word </a:t>
            </a:r>
            <a:r>
              <a:rPr lang="zh-CN" altLang="en-US" dirty="0"/>
              <a:t>文档（里面包含环保承诺书和行动记录清单）打印出来，让同学们写一写并记录自己在这段时间的环保行动。</a:t>
            </a:r>
            <a:endParaRPr lang="en-US" altLang="zh-CN" dirty="0"/>
          </a:p>
          <a:p>
            <a:endParaRPr lang="en-US" altLang="zh-CN" dirty="0"/>
          </a:p>
          <a:p>
            <a:r>
              <a:rPr lang="zh-CN" altLang="en-US" dirty="0"/>
              <a:t>呼应我们的教学目标：从小事开始做起，从今天开始行动，一起保护我们的美丽家园。</a:t>
            </a:r>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27</a:t>
            </a:fld>
            <a:endParaRPr lang="zh-CN" altLang="en-US"/>
          </a:p>
        </p:txBody>
      </p:sp>
    </p:spTree>
    <p:extLst>
      <p:ext uri="{BB962C8B-B14F-4D97-AF65-F5344CB8AC3E}">
        <p14:creationId xmlns:p14="http://schemas.microsoft.com/office/powerpoint/2010/main" val="860147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支教老师自行设置课程结束语即可。</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28</a:t>
            </a:fld>
            <a:endParaRPr lang="zh-CN" altLang="en-US"/>
          </a:p>
        </p:txBody>
      </p:sp>
    </p:spTree>
    <p:extLst>
      <p:ext uri="{BB962C8B-B14F-4D97-AF65-F5344CB8AC3E}">
        <p14:creationId xmlns:p14="http://schemas.microsoft.com/office/powerpoint/2010/main" val="82082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互动设计：</a:t>
            </a:r>
            <a:endParaRPr lang="en-US" altLang="zh-CN" sz="1200" b="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1. </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给同学们</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5</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分钟画一画（不需要画的很精细，主要是一个思考的过程）</a:t>
            </a:r>
            <a:endParaRPr lang="en-US" altLang="zh-CN"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2. </a:t>
            </a:r>
            <a:r>
              <a:rPr lang="zh-CN" sz="1200" dirty="0">
                <a:effectLst/>
                <a:latin typeface="Calibri" panose="020F0502020204030204" pitchFamily="34" charset="0"/>
                <a:ea typeface="DengXian" panose="02010600030101010101" pitchFamily="2" charset="-122"/>
                <a:cs typeface="Times New Roman" panose="02020603050405020304" pitchFamily="18" charset="0"/>
              </a:rPr>
              <a:t>邀请</a:t>
            </a:r>
            <a:r>
              <a:rPr lang="en-US" sz="1200" dirty="0">
                <a:effectLst/>
                <a:latin typeface="Calibri" panose="020F0502020204030204" pitchFamily="34" charset="0"/>
                <a:ea typeface="DengXian" panose="02010600030101010101" pitchFamily="2" charset="-122"/>
                <a:cs typeface="Times New Roman" panose="02020603050405020304" pitchFamily="18" charset="0"/>
              </a:rPr>
              <a:t>1-2</a:t>
            </a:r>
            <a:r>
              <a:rPr lang="zh-CN" sz="1200" dirty="0">
                <a:effectLst/>
                <a:latin typeface="Calibri" panose="020F0502020204030204" pitchFamily="34" charset="0"/>
                <a:ea typeface="DengXian" panose="02010600030101010101" pitchFamily="2" charset="-122"/>
                <a:cs typeface="Times New Roman" panose="02020603050405020304" pitchFamily="18" charset="0"/>
              </a:rPr>
              <a:t>名学生</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自愿</a:t>
            </a:r>
            <a:r>
              <a:rPr lang="zh-CN" sz="1200" dirty="0">
                <a:effectLst/>
                <a:latin typeface="Calibri" panose="020F0502020204030204" pitchFamily="34" charset="0"/>
                <a:ea typeface="DengXian" panose="02010600030101010101" pitchFamily="2" charset="-122"/>
                <a:cs typeface="Times New Roman" panose="02020603050405020304" pitchFamily="18" charset="0"/>
              </a:rPr>
              <a:t>基于做的画</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讲一讲</a:t>
            </a:r>
            <a:r>
              <a:rPr lang="zh-CN" sz="1200" dirty="0">
                <a:effectLst/>
                <a:latin typeface="Calibri" panose="020F0502020204030204" pitchFamily="34" charset="0"/>
                <a:ea typeface="DengXian" panose="02010600030101010101" pitchFamily="2" charset="-122"/>
                <a:cs typeface="Times New Roman" panose="02020603050405020304" pitchFamily="18" charset="0"/>
              </a:rPr>
              <a:t>，如果没有画出来或者不能完整描述，可以鼓励她们口头形容一下就可以。</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r>
              <a:rPr lang="zh-CN" altLang="en-US" b="1" dirty="0"/>
              <a:t>互动目的</a:t>
            </a:r>
            <a:r>
              <a:rPr lang="zh-CN" altLang="en-US" dirty="0"/>
              <a:t>：</a:t>
            </a:r>
            <a:r>
              <a:rPr lang="zh-CN" sz="1000" dirty="0">
                <a:effectLst/>
                <a:latin typeface="Calibri" panose="020F0502020204030204" pitchFamily="34" charset="0"/>
                <a:ea typeface="DengXian" panose="02010600030101010101" pitchFamily="2" charset="-122"/>
                <a:cs typeface="Times New Roman" panose="02020603050405020304" pitchFamily="18" charset="0"/>
              </a:rPr>
              <a:t>了解</a:t>
            </a:r>
            <a:r>
              <a:rPr lang="zh-CN" altLang="en-US" sz="1000" dirty="0">
                <a:effectLst/>
                <a:latin typeface="Calibri" panose="020F0502020204030204" pitchFamily="34" charset="0"/>
                <a:ea typeface="DengXian" panose="02010600030101010101" pitchFamily="2" charset="-122"/>
                <a:cs typeface="Times New Roman" panose="02020603050405020304" pitchFamily="18" charset="0"/>
              </a:rPr>
              <a:t>学生期望的理想环境，</a:t>
            </a:r>
            <a:r>
              <a:rPr lang="zh-CN" altLang="en-US" dirty="0"/>
              <a:t>老师基于学生的分享，提取美好环境关键词：比如蓝天，白云，碧水，星空，等等。</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4</a:t>
            </a:fld>
            <a:endParaRPr lang="zh-CN" altLang="en-US"/>
          </a:p>
        </p:txBody>
      </p:sp>
    </p:spTree>
    <p:extLst>
      <p:ext uri="{BB962C8B-B14F-4D97-AF65-F5344CB8AC3E}">
        <p14:creationId xmlns:p14="http://schemas.microsoft.com/office/powerpoint/2010/main" val="44640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理想家园的图片示例 （当然不可能跟想象完全一致，但是跟小学生的分享应该会有共通的元素）</a:t>
            </a:r>
            <a:endParaRPr lang="en-US" altLang="zh-CN" dirty="0"/>
          </a:p>
          <a:p>
            <a:r>
              <a:rPr lang="zh-CN" altLang="en-US" dirty="0"/>
              <a:t>让想像在一定程度上被直观看到，加深对美好环境的向往。</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5</a:t>
            </a:fld>
            <a:endParaRPr lang="zh-CN" altLang="en-US"/>
          </a:p>
        </p:txBody>
      </p:sp>
    </p:spTree>
    <p:extLst>
      <p:ext uri="{BB962C8B-B14F-4D97-AF65-F5344CB8AC3E}">
        <p14:creationId xmlns:p14="http://schemas.microsoft.com/office/powerpoint/2010/main" val="318816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dirty="0">
                <a:effectLst/>
                <a:latin typeface="Calibri" panose="020F0502020204030204" pitchFamily="34" charset="0"/>
                <a:ea typeface="DengXian" panose="02010600030101010101" pitchFamily="2" charset="-122"/>
                <a:cs typeface="Times New Roman" panose="02020603050405020304" pitchFamily="18" charset="0"/>
              </a:rPr>
              <a:t>引出环境问题：</a:t>
            </a:r>
            <a:r>
              <a:rPr lang="zh-CN" sz="1200" dirty="0">
                <a:effectLst/>
                <a:ea typeface="Calibri" panose="020F0502020204030204" pitchFamily="34" charset="0"/>
                <a:cs typeface="Times New Roman" panose="02020603050405020304" pitchFamily="18" charset="0"/>
              </a:rPr>
              <a:t> </a:t>
            </a:r>
            <a:r>
              <a:rPr lang="zh-CN" altLang="en-US" sz="1200" dirty="0">
                <a:effectLst/>
                <a:ea typeface="Calibri" panose="020F0502020204030204" pitchFamily="34" charset="0"/>
                <a:cs typeface="Times New Roman" panose="02020603050405020304" pitchFamily="18" charset="0"/>
              </a:rPr>
              <a:t>理想很美好，理想的家园有着蓝天白云青山绿水，然而现实生活中，还存在污染严重的情况。空气污染爆表，海洋垃圾，土壤水质污染等等。</a:t>
            </a:r>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6</a:t>
            </a:fld>
            <a:endParaRPr lang="zh-CN" altLang="en-US"/>
          </a:p>
        </p:txBody>
      </p:sp>
    </p:spTree>
    <p:extLst>
      <p:ext uri="{BB962C8B-B14F-4D97-AF65-F5344CB8AC3E}">
        <p14:creationId xmlns:p14="http://schemas.microsoft.com/office/powerpoint/2010/main" val="329613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200" dirty="0">
                <a:effectLst/>
                <a:latin typeface="Calibri" panose="020F0502020204030204" pitchFamily="34" charset="0"/>
                <a:ea typeface="DengXian" panose="02010600030101010101" pitchFamily="2" charset="-122"/>
                <a:cs typeface="Times New Roman" panose="02020603050405020304" pitchFamily="18" charset="0"/>
              </a:rPr>
              <a:t>按环境要素分，可以分为大气污染，水体污染和土壤污染。</a:t>
            </a:r>
            <a:endParaRPr lang="en-US" altLang="zh-CN" sz="1200" dirty="0">
              <a:effectLst/>
              <a:latin typeface="Calibri" panose="020F0502020204030204" pitchFamily="34" charset="0"/>
              <a:ea typeface="DengXian" panose="02010600030101010101" pitchFamily="2" charset="-122"/>
              <a:cs typeface="Times New Roman" panose="02020603050405020304" pitchFamily="18" charset="0"/>
            </a:endParaRPr>
          </a:p>
          <a:p>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水</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生命之源； 大气</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生态之基；土壤</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万物之根</a:t>
            </a:r>
            <a:endParaRPr lang="en-US" altLang="zh-CN" sz="1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7</a:t>
            </a:fld>
            <a:endParaRPr lang="zh-CN" altLang="en-US"/>
          </a:p>
        </p:txBody>
      </p:sp>
    </p:spTree>
    <p:extLst>
      <p:ext uri="{BB962C8B-B14F-4D97-AF65-F5344CB8AC3E}">
        <p14:creationId xmlns:p14="http://schemas.microsoft.com/office/powerpoint/2010/main" val="248346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大气污染</a:t>
            </a:r>
            <a:r>
              <a:rPr lang="zh-CN" altLang="en-US" sz="1200" b="1"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a:t>
            </a:r>
            <a:r>
              <a:rPr lang="zh-CN" sz="1200"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指由于人类活动和自然过程引起某种物质进入大气中，呈现出足够的浓度，达到了足够的时间并因此而危害了人体的舒适、健康和福利或危害了环境的现象。</a:t>
            </a:r>
            <a:r>
              <a:rPr lang="en-US" sz="1200"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20</a:t>
            </a:r>
            <a:r>
              <a:rPr lang="zh-CN" sz="1200"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世纪以来，城镇化和工业化发展的快速发展，</a:t>
            </a:r>
            <a:r>
              <a:rPr lang="zh-CN" altLang="en-US" sz="1200"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污染物质的排放，</a:t>
            </a:r>
            <a:r>
              <a:rPr lang="zh-CN" sz="1200"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超出了大气的自净能力。</a:t>
            </a:r>
            <a:endParaRPr lang="en-US" altLang="zh-CN" sz="1200"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大气自净</a:t>
            </a:r>
            <a:r>
              <a:rPr lang="zh-CN" altLang="en-US" sz="1200" b="1"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a:t>
            </a:r>
            <a:r>
              <a:rPr lang="zh-CN" sz="1200" dirty="0">
                <a:solidFill>
                  <a:srgbClr val="333333"/>
                </a:solidFill>
                <a:effectLst/>
                <a:latin typeface="Microsoft YaHei" panose="020B0503020204020204" pitchFamily="34" charset="-122"/>
                <a:ea typeface="DengXian" panose="02010600030101010101" pitchFamily="2" charset="-122"/>
                <a:cs typeface="Times New Roman" panose="02020603050405020304" pitchFamily="18" charset="0"/>
              </a:rPr>
              <a:t>就是靠大气的稀释、扩散、氧化等物理化学作用，使进入大气的污染物质逐渐消失的现象。</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理论联系实际：</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支教老师请结合支教地区的实际情况，选择一个典型污染源展开讲述。并根据学生的年龄段或知识水平决定知识阐述深度。</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举例：</a:t>
            </a:r>
            <a:r>
              <a:rPr lang="zh-CN" sz="1200" dirty="0">
                <a:effectLst/>
                <a:latin typeface="Calibri" panose="020F0502020204030204" pitchFamily="34" charset="0"/>
                <a:ea typeface="DengXian" panose="02010600030101010101" pitchFamily="2" charset="-122"/>
                <a:cs typeface="Calibri" panose="020F0502020204030204" pitchFamily="34" charset="0"/>
              </a:rPr>
              <a:t>焚烧秸秆时，大气中的二氧化硫、二氧化氮和可吸入颗粒污染指数达到峰值</a:t>
            </a:r>
            <a:r>
              <a:rPr lang="en-US" sz="1200" dirty="0">
                <a:effectLst/>
                <a:latin typeface="Calibri" panose="020F0502020204030204" pitchFamily="34" charset="0"/>
                <a:ea typeface="DengXian" panose="02010600030101010101" pitchFamily="2" charset="-122"/>
                <a:cs typeface="Calibri" panose="020F0502020204030204" pitchFamily="34" charset="0"/>
              </a:rPr>
              <a: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200" dirty="0">
                <a:effectLst/>
                <a:latin typeface="Calibri" panose="020F0502020204030204" pitchFamily="34" charset="0"/>
                <a:ea typeface="DengXian" panose="02010600030101010101" pitchFamily="2" charset="-122"/>
                <a:cs typeface="Calibri" panose="020F0502020204030204" pitchFamily="34" charset="0"/>
              </a:rPr>
              <a:t>秸秆的生态环保处理方式</a:t>
            </a:r>
            <a:r>
              <a:rPr lang="zh-CN" altLang="en-US" sz="1200" dirty="0">
                <a:effectLst/>
                <a:latin typeface="Calibri" panose="020F0502020204030204" pitchFamily="34" charset="0"/>
                <a:ea typeface="DengXian" panose="02010600030101010101" pitchFamily="2" charset="-122"/>
                <a:cs typeface="Calibri" panose="020F0502020204030204" pitchFamily="34" charset="0"/>
              </a:rPr>
              <a:t>：</a:t>
            </a:r>
            <a:endParaRPr lang="en-US" altLang="zh-CN" sz="1200" dirty="0">
              <a:effectLst/>
              <a:latin typeface="Calibri" panose="020F0502020204030204" pitchFamily="34" charset="0"/>
              <a:ea typeface="DengXian" panose="02010600030101010101" pitchFamily="2" charset="-122"/>
              <a:cs typeface="Calibri" panose="020F0502020204030204" pitchFamily="34" charset="0"/>
            </a:endParaRPr>
          </a:p>
          <a:p>
            <a:pPr marL="457200" marR="0">
              <a:lnSpc>
                <a:spcPct val="107000"/>
              </a:lnSpc>
              <a:spcBef>
                <a:spcPts val="0"/>
              </a:spcBef>
              <a:spcAft>
                <a:spcPts val="0"/>
              </a:spcAft>
            </a:pPr>
            <a:r>
              <a:rPr lang="en-US" altLang="zh-CN" sz="1200" dirty="0">
                <a:effectLst/>
                <a:latin typeface="Calibri" panose="020F0502020204030204" pitchFamily="34" charset="0"/>
                <a:ea typeface="DengXian" panose="02010600030101010101" pitchFamily="2" charset="-122"/>
                <a:cs typeface="Calibri" panose="020F0502020204030204" pitchFamily="34" charset="0"/>
              </a:rPr>
              <a:t>1. </a:t>
            </a:r>
            <a:r>
              <a:rPr lang="zh-CN" sz="1200" dirty="0">
                <a:effectLst/>
                <a:latin typeface="Calibri" panose="020F0502020204030204" pitchFamily="34" charset="0"/>
                <a:ea typeface="DengXian" panose="02010600030101010101" pitchFamily="2" charset="-122"/>
                <a:cs typeface="Calibri" panose="020F0502020204030204" pitchFamily="34" charset="0"/>
              </a:rPr>
              <a:t>青储、氨化秸秆可以作为畜牧饲料，过腹还田。</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r>
              <a:rPr lang="en-US" sz="1200" dirty="0">
                <a:effectLst/>
                <a:latin typeface="Calibri" panose="020F0502020204030204" pitchFamily="34" charset="0"/>
                <a:ea typeface="DengXian" panose="02010600030101010101" pitchFamily="2" charset="-122"/>
                <a:cs typeface="Calibri" panose="020F0502020204030204" pitchFamily="34" charset="0"/>
              </a:rPr>
              <a:t>2.</a:t>
            </a:r>
            <a:r>
              <a:rPr lang="zh-CN" sz="1200" dirty="0">
                <a:effectLst/>
                <a:latin typeface="Calibri" panose="020F0502020204030204" pitchFamily="34" charset="0"/>
                <a:ea typeface="DengXian" panose="02010600030101010101" pitchFamily="2" charset="-122"/>
                <a:cs typeface="Calibri" panose="020F0502020204030204" pitchFamily="34" charset="0"/>
              </a:rPr>
              <a:t>将气化秸秆作为清洁能源。</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800"/>
              </a:spcAft>
            </a:pPr>
            <a:r>
              <a:rPr lang="en-US" sz="1200" dirty="0">
                <a:effectLst/>
                <a:latin typeface="Calibri" panose="020F0502020204030204" pitchFamily="34" charset="0"/>
                <a:ea typeface="DengXian" panose="02010600030101010101" pitchFamily="2" charset="-122"/>
                <a:cs typeface="Calibri" panose="020F0502020204030204" pitchFamily="34" charset="0"/>
              </a:rPr>
              <a:t>3.</a:t>
            </a:r>
            <a:r>
              <a:rPr lang="zh-CN" sz="1200" dirty="0">
                <a:effectLst/>
                <a:latin typeface="Calibri" panose="020F0502020204030204" pitchFamily="34" charset="0"/>
                <a:ea typeface="DengXian" panose="02010600030101010101" pitchFamily="2" charset="-122"/>
                <a:cs typeface="Calibri" panose="020F0502020204030204" pitchFamily="34" charset="0"/>
              </a:rPr>
              <a:t>利用秸秆材料发展食用菌产业。</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200" dirty="0">
                <a:effectLst/>
                <a:latin typeface="Calibri" panose="020F0502020204030204" pitchFamily="34" charset="0"/>
                <a:ea typeface="DengXian" panose="02010600030101010101" pitchFamily="2" charset="-122"/>
              </a:rPr>
              <a:t>            4.</a:t>
            </a:r>
            <a:r>
              <a:rPr lang="zh-CN" sz="1200" dirty="0">
                <a:effectLst/>
                <a:latin typeface="Calibri" panose="020F0502020204030204" pitchFamily="34" charset="0"/>
                <a:ea typeface="DengXian" panose="02010600030101010101" pitchFamily="2" charset="-122"/>
                <a:cs typeface="Calibri" panose="020F0502020204030204" pitchFamily="34" charset="0"/>
              </a:rPr>
              <a:t>秸秆机械化粉碎全额还田沤肥。</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同学们思考身边污染源：</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同桌之间讨论</a:t>
            </a: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2</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分钟，写下来</a:t>
            </a:r>
            <a:endParaRPr lang="en-US" sz="1200" b="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8</a:t>
            </a:fld>
            <a:endParaRPr lang="zh-CN" altLang="en-US"/>
          </a:p>
        </p:txBody>
      </p:sp>
    </p:spTree>
    <p:extLst>
      <p:ext uri="{BB962C8B-B14F-4D97-AF65-F5344CB8AC3E}">
        <p14:creationId xmlns:p14="http://schemas.microsoft.com/office/powerpoint/2010/main" val="1020051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水污染</a:t>
            </a:r>
            <a:r>
              <a:rPr lang="zh-CN" sz="1200" b="1" dirty="0">
                <a:effectLst/>
                <a:latin typeface="Calibri" panose="020F0502020204030204" pitchFamily="34" charset="0"/>
                <a:ea typeface="DengXian" panose="02010600030101010101" pitchFamily="2" charset="-122"/>
                <a:cs typeface="Times New Roman" panose="02020603050405020304" pitchFamily="18" charset="0"/>
              </a:rPr>
              <a:t>：</a:t>
            </a:r>
            <a:r>
              <a:rPr lang="zh-CN" sz="1200" dirty="0">
                <a:solidFill>
                  <a:srgbClr val="666666"/>
                </a:solidFill>
                <a:effectLst/>
                <a:latin typeface="Calibri" panose="020F0502020204030204" pitchFamily="34" charset="0"/>
                <a:ea typeface="Microsoft YaHei" panose="020B0503020204020204" pitchFamily="34" charset="-122"/>
                <a:cs typeface="Times New Roman" panose="02020603050405020304" pitchFamily="18" charset="0"/>
              </a:rPr>
              <a:t>指水体因某种物质的介入，而导致其化学、物理、生物或者放射性等方面特性的改变，从而影响水的有效利用，危害人体健康或破坏生态环境，造成水质恶化的现象。</a:t>
            </a:r>
            <a:endParaRPr lang="en-US" altLang="zh-CN" sz="1200" dirty="0">
              <a:solidFill>
                <a:srgbClr val="666666"/>
              </a:solidFill>
              <a:effectLst/>
              <a:latin typeface="Calibri" panose="020F0502020204030204" pitchFamily="34" charset="0"/>
              <a:ea typeface="Microsoft YaHei"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dirty="0">
                <a:solidFill>
                  <a:srgbClr val="404040"/>
                </a:solidFill>
                <a:effectLst/>
                <a:ea typeface="Microsoft YaHei" panose="020B0503020204020204" pitchFamily="34" charset="-122"/>
                <a:cs typeface="Times New Roman" panose="02020603050405020304" pitchFamily="18" charset="0"/>
              </a:rPr>
              <a:t>水污染的主要指标</a:t>
            </a:r>
            <a:r>
              <a:rPr lang="zh-CN" altLang="en-US" sz="1200" b="1" dirty="0">
                <a:solidFill>
                  <a:srgbClr val="404040"/>
                </a:solidFill>
                <a:effectLst/>
                <a:ea typeface="Microsoft YaHei" panose="020B0503020204020204" pitchFamily="34" charset="-122"/>
                <a:cs typeface="Times New Roman" panose="02020603050405020304" pitchFamily="18" charset="0"/>
              </a:rPr>
              <a:t>：</a:t>
            </a:r>
            <a:r>
              <a:rPr lang="zh-CN" sz="1200" dirty="0">
                <a:solidFill>
                  <a:srgbClr val="404040"/>
                </a:solidFill>
                <a:effectLst/>
                <a:ea typeface="Microsoft YaHei" panose="020B0503020204020204" pitchFamily="34" charset="-122"/>
                <a:cs typeface="Times New Roman" panose="02020603050405020304" pitchFamily="18" charset="0"/>
              </a:rPr>
              <a:t>悬浮物、</a:t>
            </a:r>
            <a:r>
              <a:rPr lang="en-US" sz="1200" dirty="0">
                <a:solidFill>
                  <a:srgbClr val="404040"/>
                </a:solidFill>
                <a:effectLst/>
                <a:latin typeface="Microsoft YaHei" panose="020B0503020204020204" pitchFamily="34" charset="-122"/>
                <a:cs typeface="Times New Roman" panose="02020603050405020304" pitchFamily="18" charset="0"/>
              </a:rPr>
              <a:t>PH</a:t>
            </a:r>
            <a:r>
              <a:rPr lang="zh-CN" sz="1200" dirty="0">
                <a:solidFill>
                  <a:srgbClr val="404040"/>
                </a:solidFill>
                <a:effectLst/>
                <a:latin typeface="Microsoft YaHei" panose="020B0503020204020204" pitchFamily="34" charset="-122"/>
                <a:cs typeface="Times New Roman" panose="02020603050405020304" pitchFamily="18" charset="0"/>
              </a:rPr>
              <a:t>值、有机物、细菌和有毒物质</a:t>
            </a:r>
            <a:endParaRPr lang="en-US" altLang="zh-CN" sz="1200" dirty="0">
              <a:solidFill>
                <a:srgbClr val="404040"/>
              </a:solidFill>
              <a:effectLst/>
              <a:latin typeface="Microsoft YaHei"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dirty="0">
                <a:solidFill>
                  <a:srgbClr val="333333"/>
                </a:solidFill>
                <a:effectLst/>
                <a:latin typeface="Helvetica" panose="020B0604020202020204" pitchFamily="34" charset="0"/>
                <a:ea typeface="DengXian" panose="02010600030101010101" pitchFamily="2" charset="-122"/>
                <a:cs typeface="Helvetica" panose="020B0604020202020204" pitchFamily="34" charset="0"/>
              </a:rPr>
              <a:t>水的自净</a:t>
            </a:r>
            <a:r>
              <a:rPr lang="zh-CN" altLang="en-US" sz="1200" b="1" dirty="0">
                <a:solidFill>
                  <a:srgbClr val="333333"/>
                </a:solidFill>
                <a:effectLst/>
                <a:latin typeface="Helvetica" panose="020B0604020202020204" pitchFamily="34" charset="0"/>
                <a:ea typeface="DengXian" panose="02010600030101010101" pitchFamily="2" charset="-122"/>
                <a:cs typeface="Helvetica" panose="020B0604020202020204" pitchFamily="34" charset="0"/>
              </a:rPr>
              <a:t>：</a:t>
            </a:r>
            <a:r>
              <a:rPr lang="zh-CN" sz="1200" dirty="0">
                <a:solidFill>
                  <a:srgbClr val="333333"/>
                </a:solidFill>
                <a:effectLst/>
                <a:latin typeface="Helvetica" panose="020B0604020202020204" pitchFamily="34" charset="0"/>
                <a:ea typeface="DengXian" panose="02010600030101010101" pitchFamily="2" charset="-122"/>
                <a:cs typeface="Helvetica" panose="020B0604020202020204" pitchFamily="34" charset="0"/>
              </a:rPr>
              <a:t>水体被污染后，通过一系列的物理、化学和生物学的作用，逐渐恢复其原有性状的过程</a:t>
            </a:r>
            <a:r>
              <a:rPr lang="zh-CN" altLang="en-US" sz="1200" dirty="0">
                <a:solidFill>
                  <a:srgbClr val="333333"/>
                </a:solidFill>
                <a:effectLst/>
                <a:latin typeface="Helvetica" panose="020B0604020202020204" pitchFamily="34" charset="0"/>
                <a:ea typeface="DengXian" panose="02010600030101010101" pitchFamily="2" charset="-122"/>
                <a:cs typeface="Helvetica" panose="020B0604020202020204" pitchFamily="34" charset="0"/>
              </a:rPr>
              <a:t>。</a:t>
            </a:r>
            <a:endParaRPr lang="en-US" altLang="zh-CN" sz="1200" dirty="0">
              <a:solidFill>
                <a:srgbClr val="333333"/>
              </a:solidFill>
              <a:effectLst/>
              <a:latin typeface="Helvetica" panose="020B0604020202020204" pitchFamily="34" charset="0"/>
              <a:ea typeface="DengXian" panose="02010600030101010101" pitchFamily="2" charset="-122"/>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理论联系实际：</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支教老师请结合支教地区的实际情况，选择一个典型污染源展开讲述。</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同学们思考身边污染源：</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同桌之间讨论</a:t>
            </a: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2</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分钟，写下来</a:t>
            </a:r>
            <a:endParaRPr lang="en-US"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i="0" dirty="0">
                <a:solidFill>
                  <a:srgbClr val="111622"/>
                </a:solidFill>
                <a:effectLst/>
                <a:latin typeface="-apple-system"/>
              </a:rPr>
              <a:t>央视财经：</a:t>
            </a:r>
            <a:r>
              <a:rPr lang="en-US" altLang="zh-CN" sz="1800" b="0" i="0" dirty="0">
                <a:solidFill>
                  <a:srgbClr val="111622"/>
                </a:solidFill>
                <a:effectLst/>
                <a:latin typeface="-apple-system"/>
              </a:rPr>
              <a:t>《</a:t>
            </a:r>
            <a:r>
              <a:rPr lang="zh-CN" altLang="en-US" sz="1800" b="0" i="0" dirty="0">
                <a:solidFill>
                  <a:srgbClr val="111622"/>
                </a:solidFill>
                <a:effectLst/>
                <a:latin typeface="-apple-system"/>
              </a:rPr>
              <a:t>绿色答卷</a:t>
            </a:r>
            <a:r>
              <a:rPr lang="en-US" altLang="zh-CN" sz="1800" b="0" i="0" dirty="0">
                <a:solidFill>
                  <a:srgbClr val="111622"/>
                </a:solidFill>
                <a:effectLst/>
                <a:latin typeface="-apple-system"/>
              </a:rPr>
              <a:t>》</a:t>
            </a:r>
            <a:r>
              <a:rPr lang="zh-CN" altLang="en-US" sz="1800" b="0" i="0" dirty="0">
                <a:solidFill>
                  <a:srgbClr val="111622"/>
                </a:solidFill>
                <a:effectLst/>
                <a:latin typeface="-apple-system"/>
              </a:rPr>
              <a:t>第一集：治水之路 久久为功</a:t>
            </a:r>
            <a:endParaRPr lang="en-US" altLang="zh-CN" sz="1800" b="0" i="0" dirty="0">
              <a:solidFill>
                <a:srgbClr val="111622"/>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i="0" dirty="0">
                <a:solidFill>
                  <a:srgbClr val="111622"/>
                </a:solidFill>
                <a:effectLst/>
                <a:latin typeface="-apple-system"/>
              </a:rPr>
              <a:t>南水北调 </a:t>
            </a:r>
            <a:r>
              <a:rPr lang="en-US" altLang="zh-CN" sz="1800" b="0" i="0" dirty="0">
                <a:solidFill>
                  <a:srgbClr val="111622"/>
                </a:solidFill>
                <a:effectLst/>
                <a:latin typeface="-apple-system"/>
              </a:rPr>
              <a:t>–</a:t>
            </a:r>
            <a:r>
              <a:rPr lang="zh-CN" altLang="en-US" sz="1800" b="0" i="0" dirty="0">
                <a:solidFill>
                  <a:srgbClr val="111622"/>
                </a:solidFill>
                <a:effectLst/>
                <a:latin typeface="-apple-system"/>
              </a:rPr>
              <a:t>丹江口水库（湖北，河南）沿途治理污染（关停养猪场；土地流转，转种不打农药的突尼斯软籽石榴，桃子等等生态农业）</a:t>
            </a:r>
            <a:endParaRPr lang="en-US" altLang="zh-CN" sz="1800" b="0" i="0" dirty="0">
              <a:solidFill>
                <a:srgbClr val="111622"/>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hlinkClick r:id="rId3"/>
              </a:rPr>
              <a:t>《</a:t>
            </a:r>
            <a:r>
              <a:rPr lang="zh-CN" altLang="en-US" sz="2800" dirty="0">
                <a:hlinkClick r:id="rId3"/>
              </a:rPr>
              <a:t>绿色答卷</a:t>
            </a:r>
            <a:r>
              <a:rPr lang="en-US" altLang="zh-CN" sz="2800" dirty="0">
                <a:hlinkClick r:id="rId3"/>
              </a:rPr>
              <a:t>》</a:t>
            </a:r>
            <a:r>
              <a:rPr lang="zh-CN" altLang="en-US" sz="2800" dirty="0">
                <a:hlinkClick r:id="rId3"/>
              </a:rPr>
              <a:t>第一集：治水之路 久久为功</a:t>
            </a:r>
            <a:r>
              <a:rPr lang="en-US" altLang="zh-CN" sz="2800" dirty="0">
                <a:hlinkClick r:id="rId3"/>
              </a:rPr>
              <a:t>,</a:t>
            </a:r>
            <a:r>
              <a:rPr lang="zh-CN" altLang="en-US" sz="2800" dirty="0">
                <a:hlinkClick r:id="rId3"/>
              </a:rPr>
              <a:t>时事</a:t>
            </a:r>
            <a:r>
              <a:rPr lang="en-US" altLang="zh-CN" sz="2800" dirty="0">
                <a:hlinkClick r:id="rId3"/>
              </a:rPr>
              <a:t>,</a:t>
            </a:r>
            <a:r>
              <a:rPr lang="zh-CN" altLang="en-US" sz="2800" dirty="0">
                <a:hlinkClick r:id="rId3"/>
              </a:rPr>
              <a:t>地区发展</a:t>
            </a:r>
            <a:r>
              <a:rPr lang="en-US" altLang="zh-CN" sz="2800" dirty="0">
                <a:hlinkClick r:id="rId3"/>
              </a:rPr>
              <a:t>,</a:t>
            </a:r>
            <a:r>
              <a:rPr lang="zh-CN" altLang="en-US" sz="2800" dirty="0">
                <a:hlinkClick r:id="rId3"/>
              </a:rPr>
              <a:t>好看视频 </a:t>
            </a:r>
            <a:r>
              <a:rPr lang="en-US" altLang="zh-CN" sz="2800" dirty="0">
                <a:hlinkClick r:id="rId3"/>
              </a:rPr>
              <a:t>(baidu.com)</a:t>
            </a:r>
            <a:endParaRPr lang="zh-CN" altLang="en-US" sz="1800" b="0" i="0" dirty="0">
              <a:solidFill>
                <a:srgbClr val="111622"/>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9</a:t>
            </a:fld>
            <a:endParaRPr lang="zh-CN" altLang="en-US"/>
          </a:p>
        </p:txBody>
      </p:sp>
    </p:spTree>
    <p:extLst>
      <p:ext uri="{BB962C8B-B14F-4D97-AF65-F5344CB8AC3E}">
        <p14:creationId xmlns:p14="http://schemas.microsoft.com/office/powerpoint/2010/main" val="136549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spc="115" dirty="0">
                <a:solidFill>
                  <a:srgbClr val="000000"/>
                </a:solidFill>
                <a:effectLst/>
                <a:latin typeface="Calibri" panose="020F0502020204030204" pitchFamily="34" charset="0"/>
                <a:ea typeface="Microsoft YaHei" panose="020B0503020204020204" pitchFamily="34" charset="-122"/>
                <a:cs typeface="Times New Roman" panose="02020603050405020304" pitchFamily="18" charset="0"/>
              </a:rPr>
              <a:t>土壤污染：</a:t>
            </a:r>
            <a:r>
              <a:rPr lang="zh-CN" sz="1800" spc="115" dirty="0">
                <a:solidFill>
                  <a:srgbClr val="000000"/>
                </a:solidFill>
                <a:effectLst/>
                <a:ea typeface="Microsoft YaHei" panose="020B0503020204020204" pitchFamily="34" charset="-122"/>
                <a:cs typeface="Microsoft YaHei" panose="020B0503020204020204" pitchFamily="34" charset="-122"/>
              </a:rPr>
              <a:t>人为活动产生的污染物进入土壤并积累到一定程度，引起土壤质量恶化，并造成危害的现象</a:t>
            </a:r>
            <a:r>
              <a:rPr lang="zh-CN" altLang="en-US" sz="1800" spc="115" dirty="0">
                <a:solidFill>
                  <a:srgbClr val="000000"/>
                </a:solidFill>
                <a:effectLst/>
                <a:ea typeface="Microsoft YaHei" panose="020B0503020204020204" pitchFamily="34" charset="-122"/>
                <a:cs typeface="Microsoft YaHei" panose="020B0503020204020204" pitchFamily="34" charset="-122"/>
              </a:rPr>
              <a: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200" spc="115" dirty="0">
                <a:solidFill>
                  <a:srgbClr val="000000"/>
                </a:solidFill>
                <a:effectLst/>
                <a:latin typeface="Arial" panose="020B0604020202020204" pitchFamily="34" charset="0"/>
                <a:ea typeface="DengXian" panose="02010600030101010101" pitchFamily="2" charset="-122"/>
                <a:cs typeface="Arial" panose="020B0604020202020204" pitchFamily="34" charset="0"/>
              </a:rPr>
              <a:t>土壤是一种有限的资源，一旦损毁和退化，它在人的有生之年将无法恢复。土壤影响到我们吃的食物、饮用的水、呼吸的空气、我们的健康和地球上所有生物的健康</a:t>
            </a:r>
            <a:r>
              <a:rPr lang="zh-CN" sz="1200" spc="115" dirty="0">
                <a:solidFill>
                  <a:srgbClr val="000000"/>
                </a:solidFill>
                <a:effectLst/>
                <a:latin typeface="Calibri" panose="020F0502020204030204" pitchFamily="34" charset="0"/>
                <a:ea typeface="Microsoft YaHei" panose="020B0503020204020204" pitchFamily="34" charset="-122"/>
                <a:cs typeface="Microsoft YaHei" panose="020B0503020204020204" pitchFamily="34" charset="-122"/>
              </a:rPr>
              <a:t>。</a:t>
            </a:r>
            <a:r>
              <a:rPr lang="zh-CN" altLang="en-US" sz="1200" spc="115" dirty="0">
                <a:solidFill>
                  <a:srgbClr val="000000"/>
                </a:solidFill>
                <a:effectLst/>
                <a:latin typeface="Calibri" panose="020F0502020204030204" pitchFamily="34" charset="0"/>
                <a:ea typeface="Microsoft YaHei" panose="020B0503020204020204" pitchFamily="34" charset="-122"/>
                <a:cs typeface="Microsoft YaHei" panose="020B0503020204020204" pitchFamily="34" charset="-122"/>
              </a:rPr>
              <a:t>土壤污染具有隐蔽性。</a:t>
            </a:r>
            <a:endParaRPr lang="en-US" altLang="zh-CN" sz="1200" spc="115" dirty="0">
              <a:solidFill>
                <a:srgbClr val="000000"/>
              </a:solidFill>
              <a:effectLst/>
              <a:latin typeface="Calibri" panose="020F0502020204030204" pitchFamily="34" charset="0"/>
              <a:ea typeface="Microsoft YaHei" panose="020B0503020204020204" pitchFamily="34" charset="-122"/>
              <a:cs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理论联系实际：</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支教老师请结合支教地区的实际情况，选择一个典型污染源展开讲述。</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同学们思考身边污染源：</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同桌之间讨论</a:t>
            </a: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2</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分钟，写下来</a:t>
            </a:r>
            <a:endParaRPr lang="en-US"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effectLst/>
                <a:latin typeface="Calibri" panose="020F0502020204030204" pitchFamily="34" charset="0"/>
                <a:ea typeface="DengXian" panose="02010600030101010101" pitchFamily="2" charset="-122"/>
                <a:cs typeface="Times New Roman" panose="02020603050405020304" pitchFamily="18" charset="0"/>
              </a:rPr>
              <a:t>案例参考资料：</a:t>
            </a:r>
            <a:endParaRPr lang="en-US" altLang="zh-CN" sz="1200" b="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1. </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我国农田每年新增不能降解的残留地膜</a:t>
            </a: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20-30</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万吨，使土壤板结，农作物减产，破坏生态环境。</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2. </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湖北大冶市</a:t>
            </a: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采矿冶炼污染（白天一身灰，雨天一身泥），土壤重金属镉超标。通过建设生态园，改善环境；通过种植特定作物（伴矿景天，蓖麻，甘蓝型油菜）吸收重金属，收获后统一无害化处理。</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3. </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北京辛庄村</a:t>
            </a: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公益小组推行厨余垃圾做堆肥，改良土壤，维护成本低，实现了</a:t>
            </a:r>
            <a:r>
              <a:rPr lang="en-US" altLang="zh-CN" sz="1200" b="0" dirty="0">
                <a:effectLst/>
                <a:latin typeface="Calibri" panose="020F0502020204030204" pitchFamily="34" charset="0"/>
                <a:ea typeface="DengXian" panose="02010600030101010101" pitchFamily="2" charset="-122"/>
                <a:cs typeface="Times New Roman" panose="02020603050405020304" pitchFamily="18" charset="0"/>
              </a:rPr>
              <a:t>0</a:t>
            </a:r>
            <a:r>
              <a:rPr lang="zh-CN" altLang="en-US" sz="1200" b="0" dirty="0">
                <a:effectLst/>
                <a:latin typeface="Calibri" panose="020F0502020204030204" pitchFamily="34" charset="0"/>
                <a:ea typeface="DengXian" panose="02010600030101010101" pitchFamily="2" charset="-122"/>
                <a:cs typeface="Times New Roman" panose="02020603050405020304" pitchFamily="18" charset="0"/>
              </a:rPr>
              <a:t>污染。</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b="1" dirty="0">
                <a:effectLst/>
                <a:highlight>
                  <a:srgbClr val="FFFF00"/>
                </a:highlight>
                <a:latin typeface="Calibri" panose="020F0502020204030204" pitchFamily="34" charset="0"/>
                <a:ea typeface="DengXian" panose="02010600030101010101" pitchFamily="2" charset="-122"/>
                <a:cs typeface="Times New Roman" panose="02020603050405020304" pitchFamily="18" charset="0"/>
              </a:rPr>
              <a:t>中央财经特别节目‘绿色答卷“</a:t>
            </a:r>
            <a:r>
              <a:rPr lang="zh-CN" sz="1800" b="1" dirty="0">
                <a:effectLst/>
                <a:highlight>
                  <a:srgbClr val="FFFF00"/>
                </a:highlight>
                <a:ea typeface="Calibri" panose="020F0502020204030204" pitchFamily="34" charset="0"/>
                <a:cs typeface="Times New Roman" panose="02020603050405020304" pitchFamily="18" charset="0"/>
              </a:rPr>
              <a:t> </a:t>
            </a:r>
            <a:r>
              <a:rPr lang="zh-CN" sz="1800" b="1" dirty="0">
                <a:effectLst/>
                <a:highlight>
                  <a:srgbClr val="FFFF00"/>
                </a:highlight>
                <a:latin typeface="Calibri" panose="020F0502020204030204" pitchFamily="34" charset="0"/>
                <a:ea typeface="DengXian" panose="02010600030101010101" pitchFamily="2" charset="-122"/>
                <a:cs typeface="Times New Roman" panose="02020603050405020304" pitchFamily="18" charset="0"/>
              </a:rPr>
              <a:t>第三集：治理土壤</a:t>
            </a:r>
            <a:r>
              <a:rPr lang="zh-CN" sz="1800" b="1" dirty="0">
                <a:effectLst/>
                <a:highlight>
                  <a:srgbClr val="FFFF00"/>
                </a:highlight>
                <a:ea typeface="Calibri" panose="020F0502020204030204" pitchFamily="34" charset="0"/>
                <a:cs typeface="Times New Roman" panose="02020603050405020304" pitchFamily="18" charset="0"/>
              </a:rPr>
              <a:t> </a:t>
            </a:r>
            <a:r>
              <a:rPr lang="zh-CN" sz="1800" b="1" dirty="0">
                <a:effectLst/>
                <a:highlight>
                  <a:srgbClr val="FFFF00"/>
                </a:highlight>
                <a:latin typeface="Calibri" panose="020F0502020204030204" pitchFamily="34" charset="0"/>
                <a:ea typeface="DengXian" panose="02010600030101010101" pitchFamily="2" charset="-122"/>
                <a:cs typeface="Times New Roman" panose="02020603050405020304" pitchFamily="18" charset="0"/>
              </a:rPr>
              <a:t>守护希望</a:t>
            </a: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hlinkClick r:id="rId3"/>
              </a:rPr>
              <a:t>《</a:t>
            </a:r>
            <a:r>
              <a:rPr lang="zh-CN" altLang="en-US" dirty="0">
                <a:hlinkClick r:id="rId3"/>
              </a:rPr>
              <a:t>绿色答卷</a:t>
            </a:r>
            <a:r>
              <a:rPr lang="en-US" altLang="zh-CN" dirty="0">
                <a:hlinkClick r:id="rId3"/>
              </a:rPr>
              <a:t>》</a:t>
            </a:r>
            <a:r>
              <a:rPr lang="zh-CN" altLang="en-US" dirty="0">
                <a:hlinkClick r:id="rId3"/>
              </a:rPr>
              <a:t>第三集：治理土壤 守护希望</a:t>
            </a:r>
            <a:r>
              <a:rPr lang="en-US" altLang="zh-CN" dirty="0">
                <a:hlinkClick r:id="rId3"/>
              </a:rPr>
              <a:t>,</a:t>
            </a:r>
            <a:r>
              <a:rPr lang="zh-CN" altLang="en-US" dirty="0">
                <a:hlinkClick r:id="rId3"/>
              </a:rPr>
              <a:t>时事</a:t>
            </a:r>
            <a:r>
              <a:rPr lang="en-US" altLang="zh-CN" dirty="0">
                <a:hlinkClick r:id="rId3"/>
              </a:rPr>
              <a:t>,</a:t>
            </a:r>
            <a:r>
              <a:rPr lang="zh-CN" altLang="en-US" dirty="0">
                <a:hlinkClick r:id="rId3"/>
              </a:rPr>
              <a:t>地区发展</a:t>
            </a:r>
            <a:r>
              <a:rPr lang="en-US" altLang="zh-CN" dirty="0">
                <a:hlinkClick r:id="rId3"/>
              </a:rPr>
              <a:t>,</a:t>
            </a:r>
            <a:r>
              <a:rPr lang="zh-CN" altLang="en-US" dirty="0">
                <a:hlinkClick r:id="rId3"/>
              </a:rPr>
              <a:t>好看视频 </a:t>
            </a:r>
            <a:r>
              <a:rPr lang="en-US" altLang="zh-CN" dirty="0">
                <a:hlinkClick r:id="rId3"/>
              </a:rPr>
              <a:t>(baidu.com)</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54D75B4-A46D-4342-93D8-5060906B4A22}" type="slidenum">
              <a:rPr lang="zh-CN" altLang="en-US" smtClean="0"/>
              <a:t>10</a:t>
            </a:fld>
            <a:endParaRPr lang="zh-CN" altLang="en-US"/>
          </a:p>
        </p:txBody>
      </p:sp>
    </p:spTree>
    <p:extLst>
      <p:ext uri="{BB962C8B-B14F-4D97-AF65-F5344CB8AC3E}">
        <p14:creationId xmlns:p14="http://schemas.microsoft.com/office/powerpoint/2010/main" val="329296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2023/6/20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1475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360324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2976451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3976336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352045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73920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323934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80336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3164531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2412561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4510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2023/6/20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95195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4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62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602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over Slide Pathway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CCA7E1-5219-C346-AEB3-269AB85C4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8" t="-1" r="1" b="261"/>
          <a:stretch/>
        </p:blipFill>
        <p:spPr>
          <a:xfrm flipH="1">
            <a:off x="-5" y="0"/>
            <a:ext cx="12192004" cy="6858000"/>
          </a:xfrm>
          <a:prstGeom prst="rect">
            <a:avLst/>
          </a:prstGeom>
        </p:spPr>
      </p:pic>
      <p:sp>
        <p:nvSpPr>
          <p:cNvPr id="2" name="Title 1">
            <a:extLst>
              <a:ext uri="{FF2B5EF4-FFF2-40B4-BE49-F238E27FC236}">
                <a16:creationId xmlns:a16="http://schemas.microsoft.com/office/drawing/2014/main" id="{CFF3A962-B681-7042-BB75-4CECFD7DBCDF}"/>
              </a:ext>
            </a:extLst>
          </p:cNvPr>
          <p:cNvSpPr>
            <a:spLocks noGrp="1"/>
          </p:cNvSpPr>
          <p:nvPr>
            <p:ph type="ctrTitle"/>
          </p:nvPr>
        </p:nvSpPr>
        <p:spPr>
          <a:xfrm>
            <a:off x="457199" y="403200"/>
            <a:ext cx="11292840" cy="832104"/>
          </a:xfrm>
        </p:spPr>
        <p:txBody>
          <a:bodyPr anchor="t" anchorCtr="0">
            <a:noAutofit/>
          </a:bodyPr>
          <a:lstStyle>
            <a:lvl1pPr algn="l">
              <a:lnSpc>
                <a:spcPts val="3800"/>
              </a:lnSpc>
              <a:defRPr sz="3600" baseline="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762ACF3-4E55-3E4A-9DF6-DD2360673BCD}"/>
              </a:ext>
            </a:extLst>
          </p:cNvPr>
          <p:cNvSpPr>
            <a:spLocks noGrp="1"/>
          </p:cNvSpPr>
          <p:nvPr>
            <p:ph type="subTitle" idx="1" hasCustomPrompt="1"/>
          </p:nvPr>
        </p:nvSpPr>
        <p:spPr>
          <a:xfrm>
            <a:off x="459285" y="1635760"/>
            <a:ext cx="11292840" cy="457200"/>
          </a:xfrm>
          <a:prstGeom prst="rect">
            <a:avLst/>
          </a:prstGeom>
        </p:spPr>
        <p:txBody>
          <a:bodyPr>
            <a:noAutofit/>
          </a:bodyPr>
          <a:lstStyle>
            <a:lvl1pPr marL="0" indent="0" algn="l">
              <a:buNone/>
              <a:defRPr sz="180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p>
        </p:txBody>
      </p:sp>
      <p:sp>
        <p:nvSpPr>
          <p:cNvPr id="16" name="Text Placeholder 15">
            <a:extLst>
              <a:ext uri="{FF2B5EF4-FFF2-40B4-BE49-F238E27FC236}">
                <a16:creationId xmlns:a16="http://schemas.microsoft.com/office/drawing/2014/main" id="{3FD28C4B-C14A-9A4E-8DB9-65182165CCEB}"/>
              </a:ext>
            </a:extLst>
          </p:cNvPr>
          <p:cNvSpPr>
            <a:spLocks noGrp="1"/>
          </p:cNvSpPr>
          <p:nvPr>
            <p:ph type="body" sz="quarter" idx="13" hasCustomPrompt="1"/>
          </p:nvPr>
        </p:nvSpPr>
        <p:spPr>
          <a:xfrm>
            <a:off x="457199" y="2317724"/>
            <a:ext cx="11292840" cy="415925"/>
          </a:xfrm>
        </p:spPr>
        <p:txBody>
          <a:bodyPr>
            <a:noAutofit/>
          </a:bodyPr>
          <a:lstStyle>
            <a:lvl1pPr>
              <a:defRPr sz="1400" baseline="0"/>
            </a:lvl1pPr>
          </a:lstStyle>
          <a:p>
            <a:pPr lvl="0"/>
            <a:r>
              <a:rPr lang="en-GB" dirty="0"/>
              <a:t>Click to insert date/extra details</a:t>
            </a:r>
          </a:p>
        </p:txBody>
      </p:sp>
      <p:pic>
        <p:nvPicPr>
          <p:cNvPr id="8" name="Graphic 7">
            <a:extLst>
              <a:ext uri="{FF2B5EF4-FFF2-40B4-BE49-F238E27FC236}">
                <a16:creationId xmlns:a16="http://schemas.microsoft.com/office/drawing/2014/main" id="{1784474F-002B-4D44-825F-DAC5CDDC24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500" y="5438851"/>
            <a:ext cx="3272400" cy="1414256"/>
          </a:xfrm>
          <a:prstGeom prst="rect">
            <a:avLst/>
          </a:prstGeom>
        </p:spPr>
      </p:pic>
    </p:spTree>
    <p:extLst>
      <p:ext uri="{BB962C8B-B14F-4D97-AF65-F5344CB8AC3E}">
        <p14:creationId xmlns:p14="http://schemas.microsoft.com/office/powerpoint/2010/main" val="329216819"/>
      </p:ext>
    </p:extLst>
  </p:cSld>
  <p:clrMapOvr>
    <a:masterClrMapping/>
  </p:clrMapOvr>
  <p:extLst>
    <p:ext uri="{DCECCB84-F9BA-43D5-87BE-67443E8EF086}">
      <p15:sldGuideLst xmlns:p15="http://schemas.microsoft.com/office/powerpoint/2012/main">
        <p15:guide id="1" orient="horz" pos="278">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67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105764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278038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138157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41021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207232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C47B92-D4E8-48E2-A41E-604DF307BBE2}" type="datetimeFigureOut">
              <a:rPr lang="zh-CN" altLang="en-US" smtClean="0"/>
              <a:t>2023/6/20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CD178B2-F3E7-41FD-A94A-CECFFCE32841}" type="slidenum">
              <a:rPr lang="zh-CN" altLang="en-US" smtClean="0"/>
              <a:t>‹#›</a:t>
            </a:fld>
            <a:endParaRPr lang="zh-CN" altLang="en-US"/>
          </a:p>
        </p:txBody>
      </p:sp>
    </p:spTree>
    <p:extLst>
      <p:ext uri="{BB962C8B-B14F-4D97-AF65-F5344CB8AC3E}">
        <p14:creationId xmlns:p14="http://schemas.microsoft.com/office/powerpoint/2010/main" val="42370747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67871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137609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7" r:id="rId17"/>
    <p:sldLayoutId id="2147483688" r:id="rId18"/>
    <p:sldLayoutId id="2147483689" r:id="rId19"/>
    <p:sldLayoutId id="2147483690"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8.jpe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hyperlink" Target="https://haokan.baidu.com/v?vid=11080656641726310389" TargetMode="External"/><Relationship Id="rId5" Type="http://schemas.openxmlformats.org/officeDocument/2006/relationships/hyperlink" Target="https://haokan.baidu.com/v?pd=wisenatural&amp;vid=3143654935352309059" TargetMode="Externa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jpeg"/><Relationship Id="rId21" Type="http://schemas.openxmlformats.org/officeDocument/2006/relationships/image" Target="../media/image59.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63.svg"/><Relationship Id="rId2" Type="http://schemas.openxmlformats.org/officeDocument/2006/relationships/notesSlide" Target="../notesSlides/notesSlide14.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svg"/><Relationship Id="rId10" Type="http://schemas.openxmlformats.org/officeDocument/2006/relationships/image" Target="../media/image48.png"/><Relationship Id="rId19" Type="http://schemas.openxmlformats.org/officeDocument/2006/relationships/image" Target="../media/image57.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sv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8.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77.png"/><Relationship Id="rId3" Type="http://schemas.openxmlformats.org/officeDocument/2006/relationships/slide" Target="slide28.xml"/><Relationship Id="rId7" Type="http://schemas.openxmlformats.org/officeDocument/2006/relationships/image" Target="../media/image72.svg"/><Relationship Id="rId12" Type="http://schemas.openxmlformats.org/officeDocument/2006/relationships/image" Target="../media/image76.sv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slide" Target="slide26.xml"/><Relationship Id="rId10" Type="http://schemas.openxmlformats.org/officeDocument/2006/relationships/image" Target="../media/image74.svg"/><Relationship Id="rId4" Type="http://schemas.openxmlformats.org/officeDocument/2006/relationships/image" Target="../media/image70.jpe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72.sv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 Type="http://schemas.openxmlformats.org/officeDocument/2006/relationships/notesSlide" Target="../notesSlides/notesSlide24.xml"/><Relationship Id="rId16" Type="http://schemas.openxmlformats.org/officeDocument/2006/relationships/image" Target="../media/image95.svg"/><Relationship Id="rId1" Type="http://schemas.openxmlformats.org/officeDocument/2006/relationships/slideLayout" Target="../slideLayouts/slideLayout3.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svg"/><Relationship Id="rId19" Type="http://schemas.openxmlformats.org/officeDocument/2006/relationships/image" Target="../media/image98.pn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sv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E1B641-FE30-574F-85C5-45E88F25E11F}"/>
              </a:ext>
            </a:extLst>
          </p:cNvPr>
          <p:cNvSpPr>
            <a:spLocks noGrp="1"/>
          </p:cNvSpPr>
          <p:nvPr>
            <p:ph type="ctrTitle"/>
          </p:nvPr>
        </p:nvSpPr>
        <p:spPr>
          <a:xfrm>
            <a:off x="431239" y="710848"/>
            <a:ext cx="11329518" cy="802602"/>
          </a:xfrm>
        </p:spPr>
        <p:txBody>
          <a:bodyPr/>
          <a:lstStyle/>
          <a:p>
            <a:pPr algn="ctr">
              <a:lnSpc>
                <a:spcPct val="100000"/>
              </a:lnSpc>
              <a:spcBef>
                <a:spcPts val="300"/>
              </a:spcBef>
              <a:spcAft>
                <a:spcPts val="300"/>
              </a:spcAft>
            </a:pPr>
            <a:r>
              <a:rPr lang="en-US" b="1" dirty="0">
                <a:solidFill>
                  <a:srgbClr val="0000FF"/>
                </a:solidFill>
                <a:latin typeface="SimSun" panose="02010600030101010101" pitchFamily="2" charset="-122"/>
                <a:ea typeface="SimSun" panose="02010600030101010101" pitchFamily="2" charset="-122"/>
              </a:rPr>
              <a:t>2023</a:t>
            </a:r>
            <a:r>
              <a:rPr lang="zh-CN" altLang="en-US" b="1" dirty="0">
                <a:solidFill>
                  <a:srgbClr val="0000FF"/>
                </a:solidFill>
                <a:latin typeface="SimSun" panose="02010600030101010101" pitchFamily="2" charset="-122"/>
                <a:ea typeface="SimSun" panose="02010600030101010101" pitchFamily="2" charset="-122"/>
              </a:rPr>
              <a:t>年第五届伦交所集团“绿行者”乡村环境教育项目</a:t>
            </a:r>
            <a:endParaRPr lang="en-US" b="1" dirty="0">
              <a:solidFill>
                <a:srgbClr val="0000FF"/>
              </a:solidFill>
              <a:latin typeface="SimSun" panose="02010600030101010101" pitchFamily="2" charset="-122"/>
              <a:ea typeface="SimSun" panose="02010600030101010101" pitchFamily="2" charset="-122"/>
            </a:endParaRPr>
          </a:p>
        </p:txBody>
      </p:sp>
      <p:sp>
        <p:nvSpPr>
          <p:cNvPr id="2" name="Subtitle 2">
            <a:extLst>
              <a:ext uri="{FF2B5EF4-FFF2-40B4-BE49-F238E27FC236}">
                <a16:creationId xmlns:a16="http://schemas.microsoft.com/office/drawing/2014/main" id="{86C6700C-F5C9-2BF7-3857-E7BC3E6A1DC6}"/>
              </a:ext>
            </a:extLst>
          </p:cNvPr>
          <p:cNvSpPr txBox="1">
            <a:spLocks/>
          </p:cNvSpPr>
          <p:nvPr/>
        </p:nvSpPr>
        <p:spPr>
          <a:xfrm>
            <a:off x="2295329" y="3586977"/>
            <a:ext cx="7601337" cy="846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cap="none"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400" dirty="0">
                <a:solidFill>
                  <a:srgbClr val="0000FF"/>
                </a:solidFill>
                <a:latin typeface="SimSun" panose="02010600030101010101" pitchFamily="2" charset="-122"/>
                <a:ea typeface="SimSun" panose="02010600030101010101" pitchFamily="2" charset="-122"/>
              </a:rPr>
              <a:t>保护碧水蓝天，共建绿色家园</a:t>
            </a:r>
          </a:p>
        </p:txBody>
      </p:sp>
      <p:sp>
        <p:nvSpPr>
          <p:cNvPr id="9" name="Subtitle 2">
            <a:extLst>
              <a:ext uri="{FF2B5EF4-FFF2-40B4-BE49-F238E27FC236}">
                <a16:creationId xmlns:a16="http://schemas.microsoft.com/office/drawing/2014/main" id="{640E6D42-3F9B-08AE-858F-E61F03F6D10B}"/>
              </a:ext>
            </a:extLst>
          </p:cNvPr>
          <p:cNvSpPr txBox="1">
            <a:spLocks/>
          </p:cNvSpPr>
          <p:nvPr/>
        </p:nvSpPr>
        <p:spPr>
          <a:xfrm>
            <a:off x="3929621" y="2697206"/>
            <a:ext cx="4332752" cy="6507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cap="none"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3600" dirty="0">
                <a:latin typeface="SimSun" panose="02010600030101010101" pitchFamily="2" charset="-122"/>
                <a:ea typeface="SimSun" panose="02010600030101010101" pitchFamily="2" charset="-122"/>
              </a:rPr>
              <a:t>生态文明及环境保护</a:t>
            </a:r>
            <a:endParaRPr lang="en-US" sz="3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68350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up of a green plant">
            <a:extLst>
              <a:ext uri="{FF2B5EF4-FFF2-40B4-BE49-F238E27FC236}">
                <a16:creationId xmlns:a16="http://schemas.microsoft.com/office/drawing/2014/main" id="{0ABCF9FF-D404-E8D9-011F-0227714BBF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6893317" y="627416"/>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3" name="Title 1">
            <a:extLst>
              <a:ext uri="{FF2B5EF4-FFF2-40B4-BE49-F238E27FC236}">
                <a16:creationId xmlns:a16="http://schemas.microsoft.com/office/drawing/2014/main" id="{39EE30D6-C333-1C27-65E1-4F7985C9AF1E}"/>
              </a:ext>
            </a:extLst>
          </p:cNvPr>
          <p:cNvSpPr txBox="1">
            <a:spLocks/>
          </p:cNvSpPr>
          <p:nvPr/>
        </p:nvSpPr>
        <p:spPr>
          <a:xfrm>
            <a:off x="498041" y="643586"/>
            <a:ext cx="5298683" cy="9044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solidFill>
                  <a:schemeClr val="tx1"/>
                </a:solidFill>
                <a:latin typeface="SimSun" panose="02010600030101010101" pitchFamily="2" charset="-122"/>
                <a:ea typeface="SimSun" panose="02010600030101010101" pitchFamily="2" charset="-122"/>
              </a:rPr>
              <a:t>环境污染分类</a:t>
            </a:r>
            <a:r>
              <a:rPr lang="en-US" altLang="zh-CN" dirty="0">
                <a:solidFill>
                  <a:schemeClr val="tx1"/>
                </a:solidFill>
                <a:latin typeface="SimSun" panose="02010600030101010101" pitchFamily="2" charset="-122"/>
                <a:ea typeface="SimSun" panose="02010600030101010101" pitchFamily="2" charset="-122"/>
              </a:rPr>
              <a:t>-</a:t>
            </a:r>
            <a:r>
              <a:rPr lang="zh-CN" altLang="en-US" dirty="0">
                <a:solidFill>
                  <a:schemeClr val="tx1"/>
                </a:solidFill>
                <a:latin typeface="SimSun" panose="02010600030101010101" pitchFamily="2" charset="-122"/>
                <a:ea typeface="SimSun" panose="02010600030101010101" pitchFamily="2" charset="-122"/>
              </a:rPr>
              <a:t>土壤污染</a:t>
            </a:r>
          </a:p>
        </p:txBody>
      </p:sp>
      <p:graphicFrame>
        <p:nvGraphicFramePr>
          <p:cNvPr id="4" name="Diagram 3">
            <a:extLst>
              <a:ext uri="{FF2B5EF4-FFF2-40B4-BE49-F238E27FC236}">
                <a16:creationId xmlns:a16="http://schemas.microsoft.com/office/drawing/2014/main" id="{3B4E90ED-82E8-C18B-253F-A946DEB6BF7D}"/>
              </a:ext>
            </a:extLst>
          </p:cNvPr>
          <p:cNvGraphicFramePr/>
          <p:nvPr>
            <p:extLst>
              <p:ext uri="{D42A27DB-BD31-4B8C-83A1-F6EECF244321}">
                <p14:modId xmlns:p14="http://schemas.microsoft.com/office/powerpoint/2010/main" val="842390221"/>
              </p:ext>
            </p:extLst>
          </p:nvPr>
        </p:nvGraphicFramePr>
        <p:xfrm>
          <a:off x="-335385" y="1765627"/>
          <a:ext cx="7873008" cy="3821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1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7E6C-C0BC-A2F8-DA25-F0907CA194E8}"/>
              </a:ext>
            </a:extLst>
          </p:cNvPr>
          <p:cNvSpPr>
            <a:spLocks noGrp="1"/>
          </p:cNvSpPr>
          <p:nvPr>
            <p:ph type="title"/>
          </p:nvPr>
        </p:nvSpPr>
        <p:spPr>
          <a:xfrm>
            <a:off x="677334" y="859371"/>
            <a:ext cx="6291877" cy="1278466"/>
          </a:xfrm>
        </p:spPr>
        <p:txBody>
          <a:bodyPr>
            <a:noAutofit/>
          </a:bodyPr>
          <a:lstStyle/>
          <a:p>
            <a:r>
              <a:rPr lang="zh-CN" altLang="en-US" sz="3600" dirty="0">
                <a:latin typeface="SimSun" panose="02010600030101010101" pitchFamily="2" charset="-122"/>
                <a:ea typeface="SimSun" panose="02010600030101010101" pitchFamily="2" charset="-122"/>
              </a:rPr>
              <a:t>小朋友们，一起找一找咱们身边的污染源吧！</a:t>
            </a:r>
            <a:endParaRPr lang="en-US" sz="3600" dirty="0">
              <a:latin typeface="SimSun" panose="02010600030101010101" pitchFamily="2" charset="-122"/>
              <a:ea typeface="SimSun" panose="02010600030101010101" pitchFamily="2" charset="-122"/>
            </a:endParaRPr>
          </a:p>
        </p:txBody>
      </p:sp>
      <p:sp>
        <p:nvSpPr>
          <p:cNvPr id="4" name="Text Placeholder 3">
            <a:extLst>
              <a:ext uri="{FF2B5EF4-FFF2-40B4-BE49-F238E27FC236}">
                <a16:creationId xmlns:a16="http://schemas.microsoft.com/office/drawing/2014/main" id="{80C7FDDE-D7A9-DD41-2628-457AAF04E75C}"/>
              </a:ext>
            </a:extLst>
          </p:cNvPr>
          <p:cNvSpPr>
            <a:spLocks noGrp="1"/>
          </p:cNvSpPr>
          <p:nvPr>
            <p:ph type="body" sz="half" idx="2"/>
          </p:nvPr>
        </p:nvSpPr>
        <p:spPr>
          <a:xfrm>
            <a:off x="677334" y="2777070"/>
            <a:ext cx="6674936" cy="2803670"/>
          </a:xfrm>
        </p:spPr>
        <p:txBody>
          <a:bodyPr>
            <a:normAutofit/>
          </a:bodyPr>
          <a:lstStyle/>
          <a:p>
            <a:pPr marL="457200" indent="-457200">
              <a:lnSpc>
                <a:spcPct val="150000"/>
              </a:lnSpc>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分组讨论（比如前后桌），建议</a:t>
            </a:r>
            <a:r>
              <a:rPr lang="en-US" altLang="zh-CN" sz="2800" dirty="0">
                <a:latin typeface="SimSun" panose="02010600030101010101" pitchFamily="2" charset="-122"/>
                <a:ea typeface="SimSun" panose="02010600030101010101" pitchFamily="2" charset="-122"/>
              </a:rPr>
              <a:t>5</a:t>
            </a:r>
            <a:r>
              <a:rPr lang="zh-CN" altLang="en-US" sz="2800" dirty="0">
                <a:latin typeface="SimSun" panose="02010600030101010101" pitchFamily="2" charset="-122"/>
                <a:ea typeface="SimSun" panose="02010600030101010101" pitchFamily="2" charset="-122"/>
              </a:rPr>
              <a:t>分钟。</a:t>
            </a:r>
            <a:endParaRPr lang="en-US" altLang="zh-CN" sz="2800" dirty="0">
              <a:latin typeface="SimSun" panose="02010600030101010101" pitchFamily="2" charset="-122"/>
              <a:ea typeface="SimSun" panose="02010600030101010101" pitchFamily="2" charset="-122"/>
            </a:endParaRPr>
          </a:p>
          <a:p>
            <a:pPr marL="457200" indent="-457200">
              <a:lnSpc>
                <a:spcPct val="150000"/>
              </a:lnSpc>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讨论选出大家都认可的污染源。</a:t>
            </a:r>
            <a:endParaRPr lang="en-US" altLang="zh-CN" sz="2800" dirty="0">
              <a:latin typeface="SimSun" panose="02010600030101010101" pitchFamily="2" charset="-122"/>
              <a:ea typeface="SimSun" panose="02010600030101010101" pitchFamily="2" charset="-122"/>
            </a:endParaRPr>
          </a:p>
          <a:p>
            <a:pPr marL="457200" indent="-457200">
              <a:lnSpc>
                <a:spcPct val="150000"/>
              </a:lnSpc>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请</a:t>
            </a:r>
            <a:r>
              <a:rPr lang="en-US" altLang="zh-CN" sz="2800" dirty="0">
                <a:latin typeface="SimSun" panose="02010600030101010101" pitchFamily="2" charset="-122"/>
                <a:ea typeface="SimSun" panose="02010600030101010101" pitchFamily="2" charset="-122"/>
              </a:rPr>
              <a:t>1-2</a:t>
            </a:r>
            <a:r>
              <a:rPr lang="zh-CN" altLang="en-US" sz="2800" dirty="0">
                <a:latin typeface="SimSun" panose="02010600030101010101" pitchFamily="2" charset="-122"/>
                <a:ea typeface="SimSun" panose="02010600030101010101" pitchFamily="2" charset="-122"/>
              </a:rPr>
              <a:t>个小组自愿分享小组讨论成果。</a:t>
            </a:r>
            <a:endParaRPr lang="en-US" sz="2800" dirty="0">
              <a:latin typeface="SimSun" panose="02010600030101010101" pitchFamily="2" charset="-122"/>
              <a:ea typeface="SimSun" panose="02010600030101010101" pitchFamily="2" charset="-122"/>
            </a:endParaRPr>
          </a:p>
        </p:txBody>
      </p:sp>
      <p:pic>
        <p:nvPicPr>
          <p:cNvPr id="5" name="Picture 2">
            <a:extLst>
              <a:ext uri="{FF2B5EF4-FFF2-40B4-BE49-F238E27FC236}">
                <a16:creationId xmlns:a16="http://schemas.microsoft.com/office/drawing/2014/main" id="{5733F2A2-1D50-3687-6501-737E958EDEEB}"/>
              </a:ext>
            </a:extLst>
          </p:cNvPr>
          <p:cNvPicPr>
            <a:picLocks noGrp="1" noChangeAspect="1"/>
          </p:cNvPicPr>
          <p:nvPr>
            <p:ph idx="1"/>
          </p:nvPr>
        </p:nvPicPr>
        <p:blipFill>
          <a:blip r:embed="rId2"/>
          <a:stretch>
            <a:fillRect/>
          </a:stretch>
        </p:blipFill>
        <p:spPr>
          <a:xfrm>
            <a:off x="7001404" y="1498604"/>
            <a:ext cx="4513262" cy="4597425"/>
          </a:xfrm>
          <a:prstGeom prst="rect">
            <a:avLst/>
          </a:prstGeom>
          <a:ln>
            <a:noFill/>
          </a:ln>
        </p:spPr>
      </p:pic>
    </p:spTree>
    <p:extLst>
      <p:ext uri="{BB962C8B-B14F-4D97-AF65-F5344CB8AC3E}">
        <p14:creationId xmlns:p14="http://schemas.microsoft.com/office/powerpoint/2010/main" val="291585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6568503-4E0E-AF72-7BE5-0FAD7638BF99}"/>
              </a:ext>
            </a:extLst>
          </p:cNvPr>
          <p:cNvSpPr>
            <a:spLocks noGrp="1"/>
          </p:cNvSpPr>
          <p:nvPr>
            <p:ph type="title"/>
          </p:nvPr>
        </p:nvSpPr>
        <p:spPr>
          <a:xfrm>
            <a:off x="754083" y="657500"/>
            <a:ext cx="3737268" cy="1320800"/>
          </a:xfrm>
        </p:spPr>
        <p:txBody>
          <a:bodyPr vert="horz" lIns="91440" tIns="45720" rIns="91440" bIns="45720" rtlCol="0" anchor="t">
            <a:normAutofit/>
          </a:bodyPr>
          <a:lstStyle/>
          <a:p>
            <a:r>
              <a:rPr lang="zh-CN" altLang="en-US" sz="3600" dirty="0">
                <a:solidFill>
                  <a:schemeClr val="tx1"/>
                </a:solidFill>
                <a:latin typeface="SimSun" panose="02010600030101010101" pitchFamily="2" charset="-122"/>
                <a:ea typeface="SimSun" panose="02010600030101010101" pitchFamily="2" charset="-122"/>
              </a:rPr>
              <a:t>环境污染源</a:t>
            </a:r>
            <a:endParaRPr lang="en-US" sz="3600" dirty="0">
              <a:solidFill>
                <a:schemeClr val="tx1"/>
              </a:solidFill>
              <a:latin typeface="SimSun" panose="02010600030101010101" pitchFamily="2" charset="-122"/>
              <a:ea typeface="SimSun" panose="02010600030101010101" pitchFamily="2" charset="-122"/>
            </a:endParaRPr>
          </a:p>
        </p:txBody>
      </p:sp>
      <p:sp>
        <p:nvSpPr>
          <p:cNvPr id="25" name="Isosceles Triangle 2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椭圆 8">
            <a:extLst>
              <a:ext uri="{FF2B5EF4-FFF2-40B4-BE49-F238E27FC236}">
                <a16:creationId xmlns:a16="http://schemas.microsoft.com/office/drawing/2014/main" id="{ACA35171-0E7A-F31A-BC94-1CD0E92D8609}"/>
              </a:ext>
            </a:extLst>
          </p:cNvPr>
          <p:cNvSpPr/>
          <p:nvPr/>
        </p:nvSpPr>
        <p:spPr>
          <a:xfrm>
            <a:off x="4065792" y="1759604"/>
            <a:ext cx="489852" cy="48985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imSun" panose="02010600030101010101" pitchFamily="2" charset="-122"/>
                <a:ea typeface="SimSun" panose="02010600030101010101" pitchFamily="2" charset="-122"/>
                <a:cs typeface="+mn-ea"/>
                <a:sym typeface="+mn-lt"/>
              </a:rPr>
              <a:t>1</a:t>
            </a:r>
            <a:endParaRPr lang="zh-CN" altLang="en-US" dirty="0">
              <a:latin typeface="SimSun" panose="02010600030101010101" pitchFamily="2" charset="-122"/>
              <a:ea typeface="SimSun" panose="02010600030101010101" pitchFamily="2" charset="-122"/>
              <a:cs typeface="+mn-ea"/>
              <a:sym typeface="+mn-lt"/>
            </a:endParaRPr>
          </a:p>
        </p:txBody>
      </p:sp>
      <p:sp>
        <p:nvSpPr>
          <p:cNvPr id="26" name="椭圆 9">
            <a:extLst>
              <a:ext uri="{FF2B5EF4-FFF2-40B4-BE49-F238E27FC236}">
                <a16:creationId xmlns:a16="http://schemas.microsoft.com/office/drawing/2014/main" id="{29764877-1E31-FF03-BE88-781B602657D7}"/>
              </a:ext>
            </a:extLst>
          </p:cNvPr>
          <p:cNvSpPr/>
          <p:nvPr/>
        </p:nvSpPr>
        <p:spPr>
          <a:xfrm>
            <a:off x="6648387" y="2092173"/>
            <a:ext cx="489852" cy="489852"/>
          </a:xfrm>
          <a:prstGeom prst="ellipse">
            <a:avLst/>
          </a:prstGeom>
          <a:solidFill>
            <a:srgbClr val="178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imSun" panose="02010600030101010101" pitchFamily="2" charset="-122"/>
                <a:ea typeface="SimSun" panose="02010600030101010101" pitchFamily="2" charset="-122"/>
                <a:cs typeface="+mn-ea"/>
                <a:sym typeface="+mn-lt"/>
              </a:rPr>
              <a:t>5</a:t>
            </a:r>
            <a:endParaRPr lang="zh-CN" altLang="en-US" dirty="0">
              <a:latin typeface="SimSun" panose="02010600030101010101" pitchFamily="2" charset="-122"/>
              <a:ea typeface="SimSun" panose="02010600030101010101" pitchFamily="2" charset="-122"/>
              <a:cs typeface="+mn-ea"/>
              <a:sym typeface="+mn-lt"/>
            </a:endParaRPr>
          </a:p>
        </p:txBody>
      </p:sp>
      <p:sp>
        <p:nvSpPr>
          <p:cNvPr id="28" name="矩形 10">
            <a:extLst>
              <a:ext uri="{FF2B5EF4-FFF2-40B4-BE49-F238E27FC236}">
                <a16:creationId xmlns:a16="http://schemas.microsoft.com/office/drawing/2014/main" id="{EEA600A4-DEB9-619D-D6AB-33220051B842}"/>
              </a:ext>
            </a:extLst>
          </p:cNvPr>
          <p:cNvSpPr/>
          <p:nvPr/>
        </p:nvSpPr>
        <p:spPr>
          <a:xfrm>
            <a:off x="1680231" y="1849346"/>
            <a:ext cx="2384517" cy="830997"/>
          </a:xfrm>
          <a:prstGeom prst="rect">
            <a:avLst/>
          </a:prstGeom>
        </p:spPr>
        <p:txBody>
          <a:bodyPr wrap="square">
            <a:spAutoFit/>
          </a:bodyPr>
          <a:lstStyle/>
          <a:p>
            <a:pPr lvl="0" algn="r">
              <a:defRPr/>
            </a:pPr>
            <a:r>
              <a:rPr lang="zh-CN" altLang="en-US" sz="2400" b="1" dirty="0">
                <a:solidFill>
                  <a:srgbClr val="1DAA12"/>
                </a:solidFill>
                <a:latin typeface="SimSun" panose="02010600030101010101" pitchFamily="2" charset="-122"/>
                <a:ea typeface="SimSun" panose="02010600030101010101" pitchFamily="2" charset="-122"/>
                <a:cs typeface="+mn-ea"/>
                <a:sym typeface="+mn-lt"/>
              </a:rPr>
              <a:t>工厂</a:t>
            </a:r>
            <a:r>
              <a:rPr lang="zh-CN" altLang="en-US" sz="2400" dirty="0">
                <a:latin typeface="SimSun" panose="02010600030101010101" pitchFamily="2" charset="-122"/>
                <a:ea typeface="SimSun" panose="02010600030101010101" pitchFamily="2" charset="-122"/>
                <a:cs typeface="+mn-ea"/>
                <a:sym typeface="+mn-lt"/>
              </a:rPr>
              <a:t>排出的废气、废水、废渣</a:t>
            </a:r>
            <a:endParaRPr lang="zh-CN" altLang="en-US" sz="2400" dirty="0">
              <a:solidFill>
                <a:schemeClr val="tx1">
                  <a:lumMod val="75000"/>
                </a:schemeClr>
              </a:solidFill>
              <a:latin typeface="SimSun" panose="02010600030101010101" pitchFamily="2" charset="-122"/>
              <a:ea typeface="SimSun" panose="02010600030101010101" pitchFamily="2" charset="-122"/>
              <a:cs typeface="+mn-ea"/>
              <a:sym typeface="+mn-lt"/>
            </a:endParaRPr>
          </a:p>
        </p:txBody>
      </p:sp>
      <p:sp>
        <p:nvSpPr>
          <p:cNvPr id="30" name="矩形 11">
            <a:extLst>
              <a:ext uri="{FF2B5EF4-FFF2-40B4-BE49-F238E27FC236}">
                <a16:creationId xmlns:a16="http://schemas.microsoft.com/office/drawing/2014/main" id="{7B6DF8F5-9ADE-2A9A-C573-36599D54072C}"/>
              </a:ext>
            </a:extLst>
          </p:cNvPr>
          <p:cNvSpPr/>
          <p:nvPr/>
        </p:nvSpPr>
        <p:spPr>
          <a:xfrm>
            <a:off x="1293877" y="3569938"/>
            <a:ext cx="2104749" cy="1200329"/>
          </a:xfrm>
          <a:prstGeom prst="rect">
            <a:avLst/>
          </a:prstGeom>
        </p:spPr>
        <p:txBody>
          <a:bodyPr wrap="square">
            <a:spAutoFit/>
          </a:bodyPr>
          <a:lstStyle/>
          <a:p>
            <a:pPr lvl="0" algn="r">
              <a:defRPr/>
            </a:pPr>
            <a:r>
              <a:rPr lang="zh-CN" altLang="en-US" sz="2400" b="1" dirty="0">
                <a:solidFill>
                  <a:srgbClr val="1DAA12"/>
                </a:solidFill>
                <a:latin typeface="SimSun" panose="02010600030101010101" pitchFamily="2" charset="-122"/>
                <a:ea typeface="SimSun" panose="02010600030101010101" pitchFamily="2" charset="-122"/>
                <a:cs typeface="+mn-ea"/>
                <a:sym typeface="+mn-lt"/>
              </a:rPr>
              <a:t>生活</a:t>
            </a:r>
            <a:r>
              <a:rPr lang="zh-CN" altLang="en-US" sz="2400" dirty="0">
                <a:latin typeface="SimSun" panose="02010600030101010101" pitchFamily="2" charset="-122"/>
                <a:ea typeface="SimSun" panose="02010600030101010101" pitchFamily="2" charset="-122"/>
                <a:cs typeface="+mn-ea"/>
                <a:sym typeface="+mn-lt"/>
              </a:rPr>
              <a:t>中排出的废烟、废气、脏水、垃圾</a:t>
            </a:r>
            <a:endParaRPr lang="zh-CN" altLang="en-US" sz="2400" dirty="0">
              <a:solidFill>
                <a:schemeClr val="tx1">
                  <a:lumMod val="75000"/>
                </a:schemeClr>
              </a:solidFill>
              <a:latin typeface="SimSun" panose="02010600030101010101" pitchFamily="2" charset="-122"/>
              <a:ea typeface="SimSun" panose="02010600030101010101" pitchFamily="2" charset="-122"/>
              <a:cs typeface="+mn-ea"/>
              <a:sym typeface="+mn-lt"/>
            </a:endParaRPr>
          </a:p>
        </p:txBody>
      </p:sp>
      <p:sp>
        <p:nvSpPr>
          <p:cNvPr id="32" name="矩形 12">
            <a:extLst>
              <a:ext uri="{FF2B5EF4-FFF2-40B4-BE49-F238E27FC236}">
                <a16:creationId xmlns:a16="http://schemas.microsoft.com/office/drawing/2014/main" id="{786FB8AB-AB1B-D28A-C925-3EA6425F06AA}"/>
              </a:ext>
            </a:extLst>
          </p:cNvPr>
          <p:cNvSpPr/>
          <p:nvPr/>
        </p:nvSpPr>
        <p:spPr>
          <a:xfrm>
            <a:off x="2885834" y="5281040"/>
            <a:ext cx="3321461" cy="1200329"/>
          </a:xfrm>
          <a:prstGeom prst="rect">
            <a:avLst/>
          </a:prstGeom>
        </p:spPr>
        <p:txBody>
          <a:bodyPr wrap="square">
            <a:spAutoFit/>
          </a:bodyPr>
          <a:lstStyle/>
          <a:p>
            <a:r>
              <a:rPr lang="zh-CN" altLang="en-US" sz="2400" b="1" dirty="0">
                <a:solidFill>
                  <a:srgbClr val="1DAA12"/>
                </a:solidFill>
                <a:latin typeface="SimSun" panose="02010600030101010101" pitchFamily="2" charset="-122"/>
                <a:ea typeface="SimSun" panose="02010600030101010101" pitchFamily="2" charset="-122"/>
                <a:cs typeface="+mn-ea"/>
                <a:sym typeface="+mn-lt"/>
              </a:rPr>
              <a:t>交通工具</a:t>
            </a:r>
            <a:r>
              <a:rPr lang="zh-CN" altLang="en-US" sz="2400" dirty="0">
                <a:latin typeface="SimSun" panose="02010600030101010101" pitchFamily="2" charset="-122"/>
                <a:ea typeface="SimSun" panose="02010600030101010101" pitchFamily="2" charset="-122"/>
                <a:cs typeface="+mn-ea"/>
                <a:sym typeface="+mn-lt"/>
              </a:rPr>
              <a:t>（所有的燃油车辆、轮船、飞机等）排出的废气</a:t>
            </a:r>
          </a:p>
        </p:txBody>
      </p:sp>
      <p:sp>
        <p:nvSpPr>
          <p:cNvPr id="34" name="椭圆 13">
            <a:extLst>
              <a:ext uri="{FF2B5EF4-FFF2-40B4-BE49-F238E27FC236}">
                <a16:creationId xmlns:a16="http://schemas.microsoft.com/office/drawing/2014/main" id="{EC511768-8059-A8F7-7823-917210A5EFFF}"/>
              </a:ext>
            </a:extLst>
          </p:cNvPr>
          <p:cNvSpPr/>
          <p:nvPr/>
        </p:nvSpPr>
        <p:spPr>
          <a:xfrm>
            <a:off x="3288701" y="3034112"/>
            <a:ext cx="489852" cy="48985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imSun" panose="02010600030101010101" pitchFamily="2" charset="-122"/>
                <a:ea typeface="SimSun" panose="02010600030101010101" pitchFamily="2" charset="-122"/>
                <a:cs typeface="+mn-ea"/>
                <a:sym typeface="+mn-lt"/>
              </a:rPr>
              <a:t>2</a:t>
            </a:r>
            <a:endParaRPr lang="zh-CN" altLang="en-US" dirty="0">
              <a:latin typeface="SimSun" panose="02010600030101010101" pitchFamily="2" charset="-122"/>
              <a:ea typeface="SimSun" panose="02010600030101010101" pitchFamily="2" charset="-122"/>
              <a:cs typeface="+mn-ea"/>
              <a:sym typeface="+mn-lt"/>
            </a:endParaRPr>
          </a:p>
        </p:txBody>
      </p:sp>
      <p:sp>
        <p:nvSpPr>
          <p:cNvPr id="36" name="椭圆 14">
            <a:extLst>
              <a:ext uri="{FF2B5EF4-FFF2-40B4-BE49-F238E27FC236}">
                <a16:creationId xmlns:a16="http://schemas.microsoft.com/office/drawing/2014/main" id="{7B2B0E84-3BD6-CA2E-EE37-E09DD88D2C9B}"/>
              </a:ext>
            </a:extLst>
          </p:cNvPr>
          <p:cNvSpPr/>
          <p:nvPr/>
        </p:nvSpPr>
        <p:spPr>
          <a:xfrm>
            <a:off x="4106365" y="4729806"/>
            <a:ext cx="489852" cy="48985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imSun" panose="02010600030101010101" pitchFamily="2" charset="-122"/>
                <a:ea typeface="SimSun" panose="02010600030101010101" pitchFamily="2" charset="-122"/>
                <a:cs typeface="+mn-ea"/>
                <a:sym typeface="+mn-lt"/>
              </a:rPr>
              <a:t>3</a:t>
            </a:r>
            <a:endParaRPr lang="zh-CN" altLang="en-US" dirty="0">
              <a:latin typeface="SimSun" panose="02010600030101010101" pitchFamily="2" charset="-122"/>
              <a:ea typeface="SimSun" panose="02010600030101010101" pitchFamily="2" charset="-122"/>
              <a:cs typeface="+mn-ea"/>
              <a:sym typeface="+mn-lt"/>
            </a:endParaRPr>
          </a:p>
        </p:txBody>
      </p:sp>
      <p:sp>
        <p:nvSpPr>
          <p:cNvPr id="38" name="椭圆 16">
            <a:extLst>
              <a:ext uri="{FF2B5EF4-FFF2-40B4-BE49-F238E27FC236}">
                <a16:creationId xmlns:a16="http://schemas.microsoft.com/office/drawing/2014/main" id="{790B1B71-EEFE-FA8F-8F83-B5143110EA04}"/>
              </a:ext>
            </a:extLst>
          </p:cNvPr>
          <p:cNvSpPr/>
          <p:nvPr/>
        </p:nvSpPr>
        <p:spPr>
          <a:xfrm>
            <a:off x="6420199" y="4615706"/>
            <a:ext cx="489852" cy="489852"/>
          </a:xfrm>
          <a:prstGeom prst="ellipse">
            <a:avLst/>
          </a:prstGeom>
          <a:solidFill>
            <a:srgbClr val="178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imSun" panose="02010600030101010101" pitchFamily="2" charset="-122"/>
                <a:ea typeface="SimSun" panose="02010600030101010101" pitchFamily="2" charset="-122"/>
                <a:cs typeface="+mn-ea"/>
                <a:sym typeface="+mn-lt"/>
              </a:rPr>
              <a:t>4</a:t>
            </a:r>
            <a:endParaRPr lang="zh-CN" altLang="en-US" dirty="0">
              <a:latin typeface="SimSun" panose="02010600030101010101" pitchFamily="2" charset="-122"/>
              <a:ea typeface="SimSun" panose="02010600030101010101" pitchFamily="2" charset="-122"/>
              <a:cs typeface="+mn-ea"/>
              <a:sym typeface="+mn-lt"/>
            </a:endParaRPr>
          </a:p>
        </p:txBody>
      </p:sp>
      <p:sp>
        <p:nvSpPr>
          <p:cNvPr id="40" name="矩形 17">
            <a:extLst>
              <a:ext uri="{FF2B5EF4-FFF2-40B4-BE49-F238E27FC236}">
                <a16:creationId xmlns:a16="http://schemas.microsoft.com/office/drawing/2014/main" id="{EE778078-5EEF-A21F-870D-39D5C155E274}"/>
              </a:ext>
            </a:extLst>
          </p:cNvPr>
          <p:cNvSpPr/>
          <p:nvPr/>
        </p:nvSpPr>
        <p:spPr>
          <a:xfrm>
            <a:off x="7206417" y="2323635"/>
            <a:ext cx="2289487" cy="1569660"/>
          </a:xfrm>
          <a:prstGeom prst="rect">
            <a:avLst/>
          </a:prstGeom>
        </p:spPr>
        <p:txBody>
          <a:bodyPr wrap="square">
            <a:spAutoFit/>
          </a:bodyPr>
          <a:lstStyle/>
          <a:p>
            <a:pPr lvl="0">
              <a:defRPr/>
            </a:pPr>
            <a:r>
              <a:rPr lang="zh-CN" altLang="en-US" sz="2400" b="1" dirty="0">
                <a:solidFill>
                  <a:srgbClr val="17880E"/>
                </a:solidFill>
                <a:latin typeface="SimSun" panose="02010600030101010101" pitchFamily="2" charset="-122"/>
                <a:ea typeface="SimSun" panose="02010600030101010101" pitchFamily="2" charset="-122"/>
                <a:cs typeface="+mn-ea"/>
                <a:sym typeface="+mn-lt"/>
              </a:rPr>
              <a:t>农业</a:t>
            </a:r>
            <a:r>
              <a:rPr lang="zh-CN" altLang="en-US" sz="2400" dirty="0">
                <a:latin typeface="SimSun" panose="02010600030101010101" pitchFamily="2" charset="-122"/>
                <a:ea typeface="SimSun" panose="02010600030101010101" pitchFamily="2" charset="-122"/>
                <a:cs typeface="+mn-ea"/>
                <a:sym typeface="+mn-lt"/>
              </a:rPr>
              <a:t>生产活动大量使用化肥、杀虫剂、锄草剂等</a:t>
            </a:r>
            <a:r>
              <a:rPr lang="zh-CN" altLang="en-US" sz="2400" b="1" dirty="0">
                <a:latin typeface="SimSun" panose="02010600030101010101" pitchFamily="2" charset="-122"/>
                <a:ea typeface="SimSun" panose="02010600030101010101" pitchFamily="2" charset="-122"/>
                <a:cs typeface="+mn-ea"/>
                <a:sym typeface="+mn-lt"/>
              </a:rPr>
              <a:t>化学物质</a:t>
            </a:r>
            <a:endParaRPr lang="zh-CN" altLang="en-US" sz="2400" dirty="0">
              <a:latin typeface="SimSun" panose="02010600030101010101" pitchFamily="2" charset="-122"/>
              <a:ea typeface="SimSun" panose="02010600030101010101" pitchFamily="2" charset="-122"/>
              <a:cs typeface="+mn-ea"/>
              <a:sym typeface="+mn-lt"/>
            </a:endParaRPr>
          </a:p>
        </p:txBody>
      </p:sp>
      <p:sp>
        <p:nvSpPr>
          <p:cNvPr id="42" name="矩形 18">
            <a:extLst>
              <a:ext uri="{FF2B5EF4-FFF2-40B4-BE49-F238E27FC236}">
                <a16:creationId xmlns:a16="http://schemas.microsoft.com/office/drawing/2014/main" id="{E7F7DBF8-C755-38BB-23B5-D6E42C9ABDDB}"/>
              </a:ext>
            </a:extLst>
          </p:cNvPr>
          <p:cNvSpPr/>
          <p:nvPr/>
        </p:nvSpPr>
        <p:spPr>
          <a:xfrm>
            <a:off x="7078351" y="4388661"/>
            <a:ext cx="2289487" cy="830997"/>
          </a:xfrm>
          <a:prstGeom prst="rect">
            <a:avLst/>
          </a:prstGeom>
        </p:spPr>
        <p:txBody>
          <a:bodyPr wrap="square">
            <a:spAutoFit/>
          </a:bodyPr>
          <a:lstStyle/>
          <a:p>
            <a:r>
              <a:rPr lang="zh-CN" altLang="en-US" sz="2400" b="1" dirty="0">
                <a:solidFill>
                  <a:srgbClr val="1DAA12"/>
                </a:solidFill>
                <a:latin typeface="SimSun" panose="02010600030101010101" pitchFamily="2" charset="-122"/>
                <a:ea typeface="SimSun" panose="02010600030101010101" pitchFamily="2" charset="-122"/>
                <a:cs typeface="+mn-ea"/>
                <a:sym typeface="+mn-lt"/>
              </a:rPr>
              <a:t>矿山</a:t>
            </a:r>
            <a:r>
              <a:rPr lang="zh-CN" altLang="en-US" sz="2400" dirty="0">
                <a:latin typeface="SimSun" panose="02010600030101010101" pitchFamily="2" charset="-122"/>
                <a:ea typeface="SimSun" panose="02010600030101010101" pitchFamily="2" charset="-122"/>
                <a:cs typeface="+mn-ea"/>
                <a:sym typeface="+mn-lt"/>
              </a:rPr>
              <a:t>废水、废渣</a:t>
            </a:r>
          </a:p>
        </p:txBody>
      </p:sp>
      <p:pic>
        <p:nvPicPr>
          <p:cNvPr id="43" name="图片 2" descr="C:\Users\admin\Desktop\素材\51miz-E896931-4217E26A.png51miz-E896931-4217E26A">
            <a:extLst>
              <a:ext uri="{FF2B5EF4-FFF2-40B4-BE49-F238E27FC236}">
                <a16:creationId xmlns:a16="http://schemas.microsoft.com/office/drawing/2014/main" id="{28E6EAAE-A9B5-3CF4-ADD7-DF57DE03BD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75138" y="1951812"/>
            <a:ext cx="3498849" cy="2716612"/>
          </a:xfrm>
          <a:prstGeom prst="rect">
            <a:avLst/>
          </a:prstGeom>
        </p:spPr>
      </p:pic>
    </p:spTree>
    <p:extLst>
      <p:ext uri="{BB962C8B-B14F-4D97-AF65-F5344CB8AC3E}">
        <p14:creationId xmlns:p14="http://schemas.microsoft.com/office/powerpoint/2010/main" val="18539058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40"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575F2-3926-43BD-41CE-09EED5FCBD46}"/>
              </a:ext>
            </a:extLst>
          </p:cNvPr>
          <p:cNvPicPr>
            <a:picLocks noChangeAspect="1"/>
          </p:cNvPicPr>
          <p:nvPr/>
        </p:nvPicPr>
        <p:blipFill rotWithShape="1">
          <a:blip r:embed="rId2"/>
          <a:srcRect t="5719" r="-3" b="10980"/>
          <a:stretch/>
        </p:blipFill>
        <p:spPr>
          <a:xfrm>
            <a:off x="5162052" y="3272588"/>
            <a:ext cx="6105382" cy="3585411"/>
          </a:xfrm>
          <a:prstGeom prst="rect">
            <a:avLst/>
          </a:prstGeom>
        </p:spPr>
      </p:pic>
      <p:pic>
        <p:nvPicPr>
          <p:cNvPr id="4" name="Picture 2" descr="A factory with smoke coming out of it&#10;&#10;Description automatically generated with low confidence">
            <a:extLst>
              <a:ext uri="{FF2B5EF4-FFF2-40B4-BE49-F238E27FC236}">
                <a16:creationId xmlns:a16="http://schemas.microsoft.com/office/drawing/2014/main" id="{7CC84BA2-F8A4-779C-74CF-6A69C2A69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 r="-2" b="-2"/>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ile of gravel with a conveyor belt&#10;&#10;Description automatically generated with medium confidence">
            <a:extLst>
              <a:ext uri="{FF2B5EF4-FFF2-40B4-BE49-F238E27FC236}">
                <a16:creationId xmlns:a16="http://schemas.microsoft.com/office/drawing/2014/main" id="{720C564C-BEF9-3945-0CB5-C5C4A484C4D9}"/>
              </a:ext>
            </a:extLst>
          </p:cNvPr>
          <p:cNvPicPr>
            <a:picLocks noChangeAspect="1"/>
          </p:cNvPicPr>
          <p:nvPr/>
        </p:nvPicPr>
        <p:blipFill rotWithShape="1">
          <a:blip r:embed="rId4"/>
          <a:srcRect l="2533" r="24668" b="-3"/>
          <a:stretch/>
        </p:blipFill>
        <p:spPr>
          <a:xfrm>
            <a:off x="7458302" y="-22547"/>
            <a:ext cx="3809132" cy="3139531"/>
          </a:xfrm>
          <a:prstGeom prst="rect">
            <a:avLst/>
          </a:prstGeom>
        </p:spPr>
      </p:pic>
      <p:sp>
        <p:nvSpPr>
          <p:cNvPr id="13" name="Rectangle 8">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7FAA64-8A42-4CCD-9897-3B7F3186694B}"/>
              </a:ext>
            </a:extLst>
          </p:cNvPr>
          <p:cNvSpPr txBox="1"/>
          <p:nvPr/>
        </p:nvSpPr>
        <p:spPr>
          <a:xfrm>
            <a:off x="135923" y="4413553"/>
            <a:ext cx="4709346" cy="1624484"/>
          </a:xfrm>
          <a:prstGeom prst="rect">
            <a:avLst/>
          </a:prstGeom>
          <a:noFill/>
        </p:spPr>
        <p:txBody>
          <a:bodyPr wrap="square">
            <a:spAutoFit/>
          </a:bodyPr>
          <a:lstStyle/>
          <a:p>
            <a:pPr lvl="0" algn="ctr">
              <a:lnSpc>
                <a:spcPct val="150000"/>
              </a:lnSpc>
            </a:pPr>
            <a:r>
              <a:rPr lang="zh-CN" altLang="en-US" sz="3600" dirty="0">
                <a:solidFill>
                  <a:schemeClr val="bg1"/>
                </a:solidFill>
                <a:latin typeface="SimSun" panose="02010600030101010101" pitchFamily="2" charset="-122"/>
                <a:ea typeface="SimSun" panose="02010600030101010101" pitchFamily="2" charset="-122"/>
              </a:rPr>
              <a:t>环境污染源</a:t>
            </a:r>
            <a:r>
              <a:rPr lang="en-US" altLang="zh-CN" sz="3600" dirty="0">
                <a:solidFill>
                  <a:schemeClr val="bg1"/>
                </a:solidFill>
                <a:latin typeface="SimSun" panose="02010600030101010101" pitchFamily="2" charset="-122"/>
                <a:ea typeface="SimSun" panose="02010600030101010101" pitchFamily="2" charset="-122"/>
              </a:rPr>
              <a:t>-</a:t>
            </a:r>
            <a:r>
              <a:rPr lang="zh-CN" altLang="en-US" sz="3600" dirty="0">
                <a:solidFill>
                  <a:schemeClr val="bg1"/>
                </a:solidFill>
                <a:latin typeface="SimSun" panose="02010600030101010101" pitchFamily="2" charset="-122"/>
                <a:ea typeface="SimSun" panose="02010600030101010101" pitchFamily="2" charset="-122"/>
              </a:rPr>
              <a:t>工业三废</a:t>
            </a:r>
            <a:endParaRPr lang="en-US" altLang="zh-CN" sz="3600" dirty="0">
              <a:solidFill>
                <a:schemeClr val="bg1"/>
              </a:solidFill>
              <a:latin typeface="SimSun" panose="02010600030101010101" pitchFamily="2" charset="-122"/>
              <a:ea typeface="SimSun" panose="02010600030101010101" pitchFamily="2" charset="-122"/>
            </a:endParaRPr>
          </a:p>
          <a:p>
            <a:pPr lvl="0" algn="ctr">
              <a:lnSpc>
                <a:spcPct val="150000"/>
              </a:lnSpc>
            </a:pPr>
            <a:r>
              <a:rPr lang="zh-CN" altLang="en-US" sz="3600" dirty="0">
                <a:solidFill>
                  <a:schemeClr val="bg1"/>
                </a:solidFill>
                <a:latin typeface="SimSun" panose="02010600030101010101" pitchFamily="2" charset="-122"/>
                <a:ea typeface="SimSun" panose="02010600030101010101" pitchFamily="2" charset="-122"/>
              </a:rPr>
              <a:t>废气，废水，废渣</a:t>
            </a:r>
            <a:endParaRPr lang="en-US" sz="3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93736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8D7FEA9-EB6B-32C3-404D-63DD6113D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091" y="2242906"/>
            <a:ext cx="3286687" cy="2465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DF083CA-6D3A-FE3C-EFE4-384D4E7F0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25" y="2242905"/>
            <a:ext cx="3694638" cy="2465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3B463262-60E9-0220-9919-90D9CF6FB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81" y="2242905"/>
            <a:ext cx="3691846" cy="24650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B7B219-988F-6893-3E28-3F8484800D17}"/>
              </a:ext>
            </a:extLst>
          </p:cNvPr>
          <p:cNvSpPr txBox="1"/>
          <p:nvPr/>
        </p:nvSpPr>
        <p:spPr>
          <a:xfrm>
            <a:off x="5009162" y="4809881"/>
            <a:ext cx="1948543" cy="523220"/>
          </a:xfrm>
          <a:prstGeom prst="rect">
            <a:avLst/>
          </a:prstGeom>
          <a:noFill/>
        </p:spPr>
        <p:txBody>
          <a:bodyPr wrap="square" rtlCol="0">
            <a:spAutoFit/>
          </a:bodyPr>
          <a:lstStyle/>
          <a:p>
            <a:r>
              <a:rPr lang="zh-CN" altLang="en-US" sz="2800" dirty="0">
                <a:latin typeface="SimSun" panose="02010600030101010101" pitchFamily="2" charset="-122"/>
                <a:ea typeface="SimSun" panose="02010600030101010101" pitchFamily="2" charset="-122"/>
              </a:rPr>
              <a:t>农膜污染</a:t>
            </a:r>
            <a:endParaRPr lang="en-001" sz="2800" dirty="0">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AAB0BDC2-3A3D-5314-014D-4737228843D0}"/>
              </a:ext>
            </a:extLst>
          </p:cNvPr>
          <p:cNvSpPr txBox="1"/>
          <p:nvPr/>
        </p:nvSpPr>
        <p:spPr>
          <a:xfrm>
            <a:off x="8882173" y="4835457"/>
            <a:ext cx="1948542" cy="523220"/>
          </a:xfrm>
          <a:prstGeom prst="rect">
            <a:avLst/>
          </a:prstGeom>
          <a:noFill/>
        </p:spPr>
        <p:txBody>
          <a:bodyPr wrap="square" rtlCol="0">
            <a:spAutoFit/>
          </a:bodyPr>
          <a:lstStyle/>
          <a:p>
            <a:r>
              <a:rPr lang="zh-CN" altLang="en-US" sz="2800" dirty="0">
                <a:latin typeface="SimSun" panose="02010600030101010101" pitchFamily="2" charset="-122"/>
                <a:ea typeface="SimSun" panose="02010600030101010101" pitchFamily="2" charset="-122"/>
              </a:rPr>
              <a:t>肥料污染</a:t>
            </a:r>
            <a:endParaRPr lang="en-001" sz="2800" dirty="0">
              <a:latin typeface="SimSun" panose="02010600030101010101" pitchFamily="2" charset="-122"/>
              <a:ea typeface="SimSun" panose="02010600030101010101" pitchFamily="2" charset="-122"/>
            </a:endParaRPr>
          </a:p>
        </p:txBody>
      </p:sp>
      <p:sp>
        <p:nvSpPr>
          <p:cNvPr id="7" name="TextBox 6">
            <a:extLst>
              <a:ext uri="{FF2B5EF4-FFF2-40B4-BE49-F238E27FC236}">
                <a16:creationId xmlns:a16="http://schemas.microsoft.com/office/drawing/2014/main" id="{30EED157-1FD7-88AA-FA96-BDE4920818A3}"/>
              </a:ext>
            </a:extLst>
          </p:cNvPr>
          <p:cNvSpPr txBox="1"/>
          <p:nvPr/>
        </p:nvSpPr>
        <p:spPr>
          <a:xfrm>
            <a:off x="1176080" y="4809881"/>
            <a:ext cx="2078047" cy="523220"/>
          </a:xfrm>
          <a:prstGeom prst="rect">
            <a:avLst/>
          </a:prstGeom>
          <a:noFill/>
        </p:spPr>
        <p:txBody>
          <a:bodyPr wrap="square" rtlCol="0">
            <a:spAutoFit/>
          </a:bodyPr>
          <a:lstStyle/>
          <a:p>
            <a:r>
              <a:rPr lang="zh-CN" altLang="en-US" sz="2800" dirty="0">
                <a:latin typeface="SimSun" panose="02010600030101010101" pitchFamily="2" charset="-122"/>
                <a:ea typeface="SimSun" panose="02010600030101010101" pitchFamily="2" charset="-122"/>
              </a:rPr>
              <a:t>农药污染</a:t>
            </a:r>
            <a:endParaRPr lang="en-001" sz="2800" dirty="0">
              <a:latin typeface="SimSun" panose="02010600030101010101" pitchFamily="2" charset="-122"/>
              <a:ea typeface="SimSun" panose="02010600030101010101" pitchFamily="2" charset="-122"/>
            </a:endParaRPr>
          </a:p>
        </p:txBody>
      </p:sp>
      <p:sp>
        <p:nvSpPr>
          <p:cNvPr id="8" name="TextBox 7">
            <a:extLst>
              <a:ext uri="{FF2B5EF4-FFF2-40B4-BE49-F238E27FC236}">
                <a16:creationId xmlns:a16="http://schemas.microsoft.com/office/drawing/2014/main" id="{54F77384-2C45-0AAE-A733-5F9A9A6A6D87}"/>
              </a:ext>
            </a:extLst>
          </p:cNvPr>
          <p:cNvSpPr txBox="1"/>
          <p:nvPr/>
        </p:nvSpPr>
        <p:spPr>
          <a:xfrm>
            <a:off x="692975" y="763181"/>
            <a:ext cx="5290458" cy="646331"/>
          </a:xfrm>
          <a:prstGeom prst="rect">
            <a:avLst/>
          </a:prstGeom>
          <a:noFill/>
        </p:spPr>
        <p:txBody>
          <a:bodyPr wrap="square" rtlCol="0">
            <a:spAutoFit/>
          </a:bodyPr>
          <a:lstStyle/>
          <a:p>
            <a:r>
              <a:rPr lang="zh-CN" altLang="en-US" sz="3600" dirty="0">
                <a:latin typeface="SimSun" panose="02010600030101010101" pitchFamily="2" charset="-122"/>
                <a:ea typeface="SimSun" panose="02010600030101010101" pitchFamily="2" charset="-122"/>
              </a:rPr>
              <a:t>环境污染源</a:t>
            </a:r>
            <a:r>
              <a:rPr lang="en-US" altLang="zh-CN" sz="3600" dirty="0">
                <a:latin typeface="SimSun" panose="02010600030101010101" pitchFamily="2" charset="-122"/>
                <a:ea typeface="SimSun" panose="02010600030101010101" pitchFamily="2" charset="-122"/>
              </a:rPr>
              <a:t>-</a:t>
            </a:r>
            <a:r>
              <a:rPr lang="zh-CN" altLang="en-US" sz="3600" dirty="0">
                <a:latin typeface="SimSun" panose="02010600030101010101" pitchFamily="2" charset="-122"/>
                <a:ea typeface="SimSun" panose="02010600030101010101" pitchFamily="2" charset="-122"/>
              </a:rPr>
              <a:t>农业污染源</a:t>
            </a:r>
            <a:endParaRPr lang="en-001" sz="3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1741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factory with smoke coming out of it&#10;&#10;Description automatically generated with low confidence">
            <a:extLst>
              <a:ext uri="{FF2B5EF4-FFF2-40B4-BE49-F238E27FC236}">
                <a16:creationId xmlns:a16="http://schemas.microsoft.com/office/drawing/2014/main" id="{F5E43523-9E2E-9B03-7270-9B5994969908}"/>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74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0" name="Freeform: Shape 2054">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062" name="Straight Connector 2056">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61" name="Freeform: Shape 2060">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31D8A30-44D6-5278-FDD9-E921D4C0EBF6}"/>
              </a:ext>
            </a:extLst>
          </p:cNvPr>
          <p:cNvSpPr txBox="1"/>
          <p:nvPr/>
        </p:nvSpPr>
        <p:spPr>
          <a:xfrm>
            <a:off x="494617" y="541342"/>
            <a:ext cx="747417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zh-CN" altLang="en-US" sz="3600" kern="1200" dirty="0">
                <a:solidFill>
                  <a:schemeClr val="bg1"/>
                </a:solidFill>
                <a:latin typeface="SimSun" panose="02010600030101010101" pitchFamily="2" charset="-122"/>
                <a:ea typeface="SimSun" panose="02010600030101010101" pitchFamily="2" charset="-122"/>
                <a:cs typeface="+mj-cs"/>
              </a:rPr>
              <a:t>环境污染的危害</a:t>
            </a:r>
            <a:endParaRPr lang="en-US" sz="3600" kern="1200" dirty="0">
              <a:solidFill>
                <a:schemeClr val="bg1"/>
              </a:solidFill>
              <a:latin typeface="SimSun" panose="02010600030101010101" pitchFamily="2" charset="-122"/>
              <a:ea typeface="SimSun" panose="02010600030101010101" pitchFamily="2" charset="-122"/>
              <a:cs typeface="+mj-cs"/>
            </a:endParaRPr>
          </a:p>
        </p:txBody>
      </p:sp>
      <p:graphicFrame>
        <p:nvGraphicFramePr>
          <p:cNvPr id="3" name="Diagram 2">
            <a:extLst>
              <a:ext uri="{FF2B5EF4-FFF2-40B4-BE49-F238E27FC236}">
                <a16:creationId xmlns:a16="http://schemas.microsoft.com/office/drawing/2014/main" id="{963F0DF7-6256-C413-CA7B-2F2E229E6F57}"/>
              </a:ext>
            </a:extLst>
          </p:cNvPr>
          <p:cNvGraphicFramePr/>
          <p:nvPr>
            <p:extLst>
              <p:ext uri="{D42A27DB-BD31-4B8C-83A1-F6EECF244321}">
                <p14:modId xmlns:p14="http://schemas.microsoft.com/office/powerpoint/2010/main" val="3215784163"/>
              </p:ext>
            </p:extLst>
          </p:nvPr>
        </p:nvGraphicFramePr>
        <p:xfrm>
          <a:off x="1955127" y="2131029"/>
          <a:ext cx="7126077" cy="3933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37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73200E6-A847-8E1E-E0C3-DB99999D7E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45666" y="2062421"/>
            <a:ext cx="3657709" cy="3461107"/>
          </a:xfrm>
          <a:prstGeom prst="rect">
            <a:avLst/>
          </a:prstGeom>
        </p:spPr>
      </p:pic>
      <p:sp>
        <p:nvSpPr>
          <p:cNvPr id="5" name="Rectangle 4">
            <a:extLst>
              <a:ext uri="{FF2B5EF4-FFF2-40B4-BE49-F238E27FC236}">
                <a16:creationId xmlns:a16="http://schemas.microsoft.com/office/drawing/2014/main" id="{61DB7C8B-FA17-1D46-D0F1-68529F0E3085}"/>
              </a:ext>
            </a:extLst>
          </p:cNvPr>
          <p:cNvSpPr/>
          <p:nvPr/>
        </p:nvSpPr>
        <p:spPr>
          <a:xfrm>
            <a:off x="550606" y="983953"/>
            <a:ext cx="7934633" cy="646331"/>
          </a:xfrm>
          <a:prstGeom prst="rect">
            <a:avLst/>
          </a:prstGeom>
          <a:noFill/>
        </p:spPr>
        <p:txBody>
          <a:bodyPr wrap="square" lIns="91440" tIns="45720" rIns="91440" bIns="45720">
            <a:spAutoFit/>
          </a:bodyPr>
          <a:lstStyle/>
          <a:p>
            <a:r>
              <a:rPr lang="zh-CN" altLang="en-US" sz="3600" kern="1200" dirty="0">
                <a:solidFill>
                  <a:schemeClr val="accent2"/>
                </a:solidFill>
                <a:latin typeface="SimSun" panose="02010600030101010101" pitchFamily="2" charset="-122"/>
                <a:ea typeface="SimSun" panose="02010600030101010101" pitchFamily="2" charset="-122"/>
                <a:cs typeface="+mj-cs"/>
              </a:rPr>
              <a:t>环境污染的危害</a:t>
            </a:r>
            <a:r>
              <a:rPr lang="en-US" altLang="zh-CN" sz="3600" dirty="0">
                <a:solidFill>
                  <a:schemeClr val="accent2"/>
                </a:solidFill>
                <a:latin typeface="SimSun" panose="02010600030101010101" pitchFamily="2" charset="-122"/>
                <a:ea typeface="SimSun" panose="02010600030101010101" pitchFamily="2" charset="-122"/>
                <a:cs typeface="+mj-cs"/>
              </a:rPr>
              <a:t>-</a:t>
            </a:r>
            <a:r>
              <a:rPr lang="zh-CN" altLang="en-US" sz="3600" cap="none" spc="0" dirty="0">
                <a:ln w="0"/>
                <a:solidFill>
                  <a:schemeClr val="accent2"/>
                </a:solidFill>
                <a:effectLst>
                  <a:outerShdw blurRad="38100" dist="25400" dir="5400000" algn="ctr" rotWithShape="0">
                    <a:srgbClr val="6E747A">
                      <a:alpha val="43000"/>
                    </a:srgbClr>
                  </a:outerShdw>
                </a:effectLst>
                <a:latin typeface="SimSun" panose="02010600030101010101" pitchFamily="2" charset="-122"/>
                <a:ea typeface="SimSun" panose="02010600030101010101" pitchFamily="2" charset="-122"/>
              </a:rPr>
              <a:t>全球污染大事件</a:t>
            </a:r>
            <a:endParaRPr lang="en-US" sz="3600" cap="none" spc="0" dirty="0">
              <a:ln w="0"/>
              <a:solidFill>
                <a:schemeClr val="accent2"/>
              </a:solidFill>
              <a:effectLst>
                <a:outerShdw blurRad="38100" dist="25400" dir="5400000" algn="ctr" rotWithShape="0">
                  <a:srgbClr val="6E747A">
                    <a:alpha val="43000"/>
                  </a:srgbClr>
                </a:outerShdw>
              </a:effectLst>
              <a:latin typeface="SimSun" panose="02010600030101010101" pitchFamily="2" charset="-122"/>
              <a:ea typeface="SimSun" panose="02010600030101010101" pitchFamily="2" charset="-122"/>
            </a:endParaRPr>
          </a:p>
        </p:txBody>
      </p:sp>
      <p:sp>
        <p:nvSpPr>
          <p:cNvPr id="7" name="TextBox 6">
            <a:extLst>
              <a:ext uri="{FF2B5EF4-FFF2-40B4-BE49-F238E27FC236}">
                <a16:creationId xmlns:a16="http://schemas.microsoft.com/office/drawing/2014/main" id="{EA8A07EE-A443-7C45-A0D7-DFFCD3341C22}"/>
              </a:ext>
            </a:extLst>
          </p:cNvPr>
          <p:cNvSpPr txBox="1"/>
          <p:nvPr/>
        </p:nvSpPr>
        <p:spPr>
          <a:xfrm>
            <a:off x="892234" y="2311931"/>
            <a:ext cx="6100916" cy="257666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zh-CN" altLang="en-US" sz="2800" dirty="0">
                <a:latin typeface="SimSun" panose="02010600030101010101" pitchFamily="2" charset="-122"/>
                <a:ea typeface="SimSun" panose="02010600030101010101" pitchFamily="2" charset="-122"/>
                <a:hlinkClick r:id="rId5"/>
              </a:rPr>
              <a:t>英国伦敦烟雾事件</a:t>
            </a:r>
            <a:endParaRPr lang="en-US" altLang="zh-CN" sz="2800" i="0" dirty="0">
              <a:effectLst/>
              <a:latin typeface="SimSun" panose="02010600030101010101" pitchFamily="2" charset="-122"/>
              <a:ea typeface="SimSun" panose="02010600030101010101" pitchFamily="2" charset="-122"/>
            </a:endParaRPr>
          </a:p>
          <a:p>
            <a:pPr marL="342900" indent="-342900">
              <a:lnSpc>
                <a:spcPct val="150000"/>
              </a:lnSpc>
              <a:buFont typeface="Arial" panose="020B0604020202020204" pitchFamily="34" charset="0"/>
              <a:buChar char="•"/>
            </a:pPr>
            <a:r>
              <a:rPr lang="zh-CN" altLang="en-US" sz="2800" i="0" dirty="0">
                <a:effectLst/>
                <a:latin typeface="SimSun" panose="02010600030101010101" pitchFamily="2" charset="-122"/>
                <a:ea typeface="SimSun" panose="02010600030101010101" pitchFamily="2" charset="-122"/>
              </a:rPr>
              <a:t>美国洛杉矶光化学烟雾事件</a:t>
            </a:r>
            <a:endParaRPr lang="en-US" altLang="zh-CN" sz="2800" dirty="0">
              <a:latin typeface="SimSun" panose="02010600030101010101" pitchFamily="2" charset="-122"/>
              <a:ea typeface="SimSun" panose="02010600030101010101" pitchFamily="2" charset="-122"/>
            </a:endParaRPr>
          </a:p>
          <a:p>
            <a:pPr marL="342900" indent="-342900">
              <a:lnSpc>
                <a:spcPct val="150000"/>
              </a:lnSpc>
              <a:buFont typeface="Arial" panose="020B0604020202020204" pitchFamily="34" charset="0"/>
              <a:buChar char="•"/>
            </a:pPr>
            <a:r>
              <a:rPr lang="zh-CN" altLang="en-US" sz="2800" dirty="0">
                <a:latin typeface="SimSun" panose="02010600030101010101" pitchFamily="2" charset="-122"/>
                <a:ea typeface="SimSun" panose="02010600030101010101" pitchFamily="2" charset="-122"/>
                <a:hlinkClick r:id="rId6"/>
              </a:rPr>
              <a:t>日本水俣病事件</a:t>
            </a:r>
            <a:endParaRPr lang="zh-CN" altLang="en-US" sz="2800" dirty="0">
              <a:latin typeface="SimSun" panose="02010600030101010101" pitchFamily="2" charset="-122"/>
              <a:ea typeface="SimSun" panose="02010600030101010101" pitchFamily="2" charset="-122"/>
            </a:endParaRPr>
          </a:p>
          <a:p>
            <a:pPr marL="342900" indent="-342900">
              <a:lnSpc>
                <a:spcPct val="150000"/>
              </a:lnSpc>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北美死湖事件</a:t>
            </a:r>
            <a:endParaRPr lang="en-US" altLang="zh-CN" sz="28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9413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16">
            <a:extLst>
              <a:ext uri="{FF2B5EF4-FFF2-40B4-BE49-F238E27FC236}">
                <a16:creationId xmlns:a16="http://schemas.microsoft.com/office/drawing/2014/main" id="{428BFAAA-A27D-6E61-5604-F94563B9EE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98947" y="1743536"/>
            <a:ext cx="5770310" cy="4230724"/>
          </a:xfrm>
          <a:custGeom>
            <a:avLst/>
            <a:gdLst>
              <a:gd name="connsiteX0" fmla="*/ 2885155 w 5770310"/>
              <a:gd name="connsiteY0" fmla="*/ 0 h 4691575"/>
              <a:gd name="connsiteX1" fmla="*/ 5770310 w 5770310"/>
              <a:gd name="connsiteY1" fmla="*/ 2885155 h 4691575"/>
              <a:gd name="connsiteX2" fmla="*/ 5277571 w 5770310"/>
              <a:gd name="connsiteY2" fmla="*/ 4498273 h 4691575"/>
              <a:gd name="connsiteX3" fmla="*/ 5133022 w 5770310"/>
              <a:gd name="connsiteY3" fmla="*/ 4691575 h 4691575"/>
              <a:gd name="connsiteX4" fmla="*/ 637288 w 5770310"/>
              <a:gd name="connsiteY4" fmla="*/ 4691575 h 4691575"/>
              <a:gd name="connsiteX5" fmla="*/ 492740 w 5770310"/>
              <a:gd name="connsiteY5" fmla="*/ 4498273 h 4691575"/>
              <a:gd name="connsiteX6" fmla="*/ 0 w 5770310"/>
              <a:gd name="connsiteY6" fmla="*/ 2885155 h 4691575"/>
              <a:gd name="connsiteX7" fmla="*/ 2885155 w 5770310"/>
              <a:gd name="connsiteY7" fmla="*/ 0 h 469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0310" h="4691575">
                <a:moveTo>
                  <a:pt x="2885155" y="0"/>
                </a:moveTo>
                <a:cubicBezTo>
                  <a:pt x="4478582" y="0"/>
                  <a:pt x="5770310" y="1291728"/>
                  <a:pt x="5770310" y="2885155"/>
                </a:cubicBezTo>
                <a:cubicBezTo>
                  <a:pt x="5770310" y="3482690"/>
                  <a:pt x="5588661" y="4037799"/>
                  <a:pt x="5277571" y="4498273"/>
                </a:cubicBezTo>
                <a:lnTo>
                  <a:pt x="5133022" y="4691575"/>
                </a:lnTo>
                <a:lnTo>
                  <a:pt x="637288" y="4691575"/>
                </a:lnTo>
                <a:lnTo>
                  <a:pt x="492740" y="4498273"/>
                </a:lnTo>
                <a:cubicBezTo>
                  <a:pt x="181650" y="4037799"/>
                  <a:pt x="0" y="3482690"/>
                  <a:pt x="0" y="2885155"/>
                </a:cubicBezTo>
                <a:cubicBezTo>
                  <a:pt x="0" y="1291728"/>
                  <a:pt x="1291728" y="0"/>
                  <a:pt x="2885155" y="0"/>
                </a:cubicBezTo>
                <a:close/>
              </a:path>
            </a:pathLst>
          </a:custGeom>
        </p:spPr>
      </p:pic>
      <p:sp>
        <p:nvSpPr>
          <p:cNvPr id="4" name="Oval 1">
            <a:extLst>
              <a:ext uri="{FF2B5EF4-FFF2-40B4-BE49-F238E27FC236}">
                <a16:creationId xmlns:a16="http://schemas.microsoft.com/office/drawing/2014/main" id="{ECA72C08-60A4-D380-6DD9-31175BEE0ACA}"/>
              </a:ext>
            </a:extLst>
          </p:cNvPr>
          <p:cNvSpPr/>
          <p:nvPr/>
        </p:nvSpPr>
        <p:spPr>
          <a:xfrm>
            <a:off x="2548232" y="1210780"/>
            <a:ext cx="5770310" cy="5101790"/>
          </a:xfrm>
          <a:custGeom>
            <a:avLst/>
            <a:gdLst>
              <a:gd name="connsiteX0" fmla="*/ 2885155 w 5770310"/>
              <a:gd name="connsiteY0" fmla="*/ 0 h 4691575"/>
              <a:gd name="connsiteX1" fmla="*/ 5770310 w 5770310"/>
              <a:gd name="connsiteY1" fmla="*/ 2885155 h 4691575"/>
              <a:gd name="connsiteX2" fmla="*/ 5277571 w 5770310"/>
              <a:gd name="connsiteY2" fmla="*/ 4498273 h 4691575"/>
              <a:gd name="connsiteX3" fmla="*/ 5133022 w 5770310"/>
              <a:gd name="connsiteY3" fmla="*/ 4691575 h 4691575"/>
              <a:gd name="connsiteX4" fmla="*/ 637288 w 5770310"/>
              <a:gd name="connsiteY4" fmla="*/ 4691575 h 4691575"/>
              <a:gd name="connsiteX5" fmla="*/ 492740 w 5770310"/>
              <a:gd name="connsiteY5" fmla="*/ 4498273 h 4691575"/>
              <a:gd name="connsiteX6" fmla="*/ 0 w 5770310"/>
              <a:gd name="connsiteY6" fmla="*/ 2885155 h 4691575"/>
              <a:gd name="connsiteX7" fmla="*/ 2885155 w 5770310"/>
              <a:gd name="connsiteY7" fmla="*/ 0 h 469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0310" h="4691575">
                <a:moveTo>
                  <a:pt x="2885155" y="0"/>
                </a:moveTo>
                <a:cubicBezTo>
                  <a:pt x="4478582" y="0"/>
                  <a:pt x="5770310" y="1291728"/>
                  <a:pt x="5770310" y="2885155"/>
                </a:cubicBezTo>
                <a:cubicBezTo>
                  <a:pt x="5770310" y="3482690"/>
                  <a:pt x="5588661" y="4037799"/>
                  <a:pt x="5277571" y="4498273"/>
                </a:cubicBezTo>
                <a:lnTo>
                  <a:pt x="5133022" y="4691575"/>
                </a:lnTo>
                <a:lnTo>
                  <a:pt x="637288" y="4691575"/>
                </a:lnTo>
                <a:lnTo>
                  <a:pt x="492740" y="4498273"/>
                </a:lnTo>
                <a:cubicBezTo>
                  <a:pt x="181650" y="4037799"/>
                  <a:pt x="0" y="3482690"/>
                  <a:pt x="0" y="2885155"/>
                </a:cubicBezTo>
                <a:cubicBezTo>
                  <a:pt x="0" y="1291728"/>
                  <a:pt x="1291728" y="0"/>
                  <a:pt x="2885155" y="0"/>
                </a:cubicBezTo>
                <a:close/>
              </a:path>
            </a:pathLst>
          </a:custGeom>
          <a:gradFill flip="none" rotWithShape="1">
            <a:gsLst>
              <a:gs pos="0">
                <a:schemeClr val="accent6">
                  <a:lumMod val="89000"/>
                  <a:lumOff val="11000"/>
                </a:schemeClr>
              </a:gs>
              <a:gs pos="83000">
                <a:schemeClr val="accent6">
                  <a:lumMod val="97000"/>
                  <a:lumOff val="3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imSun" panose="02010600030101010101" pitchFamily="2" charset="-122"/>
              <a:ea typeface="SimSun" panose="02010600030101010101" pitchFamily="2" charset="-122"/>
              <a:cs typeface="+mn-ea"/>
              <a:sym typeface="+mn-lt"/>
            </a:endParaRPr>
          </a:p>
        </p:txBody>
      </p:sp>
      <p:sp>
        <p:nvSpPr>
          <p:cNvPr id="5" name="Oval 4">
            <a:extLst>
              <a:ext uri="{FF2B5EF4-FFF2-40B4-BE49-F238E27FC236}">
                <a16:creationId xmlns:a16="http://schemas.microsoft.com/office/drawing/2014/main" id="{642D0AF8-237A-B3BC-FAD8-B2F354F99E97}"/>
              </a:ext>
            </a:extLst>
          </p:cNvPr>
          <p:cNvSpPr/>
          <p:nvPr/>
        </p:nvSpPr>
        <p:spPr>
          <a:xfrm>
            <a:off x="3079209" y="1373864"/>
            <a:ext cx="4962214" cy="4962212"/>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SimSun" panose="02010600030101010101" pitchFamily="2" charset="-122"/>
              <a:ea typeface="SimSun" panose="02010600030101010101" pitchFamily="2" charset="-122"/>
              <a:cs typeface="+mn-ea"/>
              <a:sym typeface="+mn-lt"/>
            </a:endParaRPr>
          </a:p>
        </p:txBody>
      </p:sp>
      <p:sp>
        <p:nvSpPr>
          <p:cNvPr id="6" name="Shape">
            <a:extLst>
              <a:ext uri="{FF2B5EF4-FFF2-40B4-BE49-F238E27FC236}">
                <a16:creationId xmlns:a16="http://schemas.microsoft.com/office/drawing/2014/main" id="{875B9FF4-C695-EF5C-E358-B1DADA081ADE}"/>
              </a:ext>
            </a:extLst>
          </p:cNvPr>
          <p:cNvSpPr>
            <a:spLocks noChangeAspect="1"/>
          </p:cNvSpPr>
          <p:nvPr/>
        </p:nvSpPr>
        <p:spPr>
          <a:xfrm flipH="1">
            <a:off x="6528847" y="1167833"/>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7" name="Shape">
            <a:extLst>
              <a:ext uri="{FF2B5EF4-FFF2-40B4-BE49-F238E27FC236}">
                <a16:creationId xmlns:a16="http://schemas.microsoft.com/office/drawing/2014/main" id="{35CC6682-5016-E029-7C1F-813AA568564B}"/>
              </a:ext>
            </a:extLst>
          </p:cNvPr>
          <p:cNvSpPr>
            <a:spLocks noChangeAspect="1"/>
          </p:cNvSpPr>
          <p:nvPr/>
        </p:nvSpPr>
        <p:spPr>
          <a:xfrm flipH="1">
            <a:off x="2166114" y="3549981"/>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8" name="Shape">
            <a:extLst>
              <a:ext uri="{FF2B5EF4-FFF2-40B4-BE49-F238E27FC236}">
                <a16:creationId xmlns:a16="http://schemas.microsoft.com/office/drawing/2014/main" id="{F9E9756D-3249-682A-C1C4-B22A26D49A4F}"/>
              </a:ext>
            </a:extLst>
          </p:cNvPr>
          <p:cNvSpPr>
            <a:spLocks noChangeAspect="1"/>
          </p:cNvSpPr>
          <p:nvPr/>
        </p:nvSpPr>
        <p:spPr>
          <a:xfrm flipH="1">
            <a:off x="2388519" y="4627797"/>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9" name="Shape">
            <a:extLst>
              <a:ext uri="{FF2B5EF4-FFF2-40B4-BE49-F238E27FC236}">
                <a16:creationId xmlns:a16="http://schemas.microsoft.com/office/drawing/2014/main" id="{0B2121C3-E98D-C7D8-4941-900E32841560}"/>
              </a:ext>
            </a:extLst>
          </p:cNvPr>
          <p:cNvSpPr>
            <a:spLocks noChangeAspect="1"/>
          </p:cNvSpPr>
          <p:nvPr/>
        </p:nvSpPr>
        <p:spPr>
          <a:xfrm flipH="1">
            <a:off x="7661138" y="3214986"/>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10" name="Shape">
            <a:extLst>
              <a:ext uri="{FF2B5EF4-FFF2-40B4-BE49-F238E27FC236}">
                <a16:creationId xmlns:a16="http://schemas.microsoft.com/office/drawing/2014/main" id="{ADF6CBAB-8FE3-4433-355B-0B4CADDE0734}"/>
              </a:ext>
            </a:extLst>
          </p:cNvPr>
          <p:cNvSpPr>
            <a:spLocks noChangeAspect="1"/>
          </p:cNvSpPr>
          <p:nvPr/>
        </p:nvSpPr>
        <p:spPr>
          <a:xfrm flipH="1">
            <a:off x="2400177" y="2409842"/>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11" name="TextBox 27">
            <a:extLst>
              <a:ext uri="{FF2B5EF4-FFF2-40B4-BE49-F238E27FC236}">
                <a16:creationId xmlns:a16="http://schemas.microsoft.com/office/drawing/2014/main" id="{198D1953-7287-65C7-C122-2AD4E4A002BA}"/>
              </a:ext>
            </a:extLst>
          </p:cNvPr>
          <p:cNvSpPr txBox="1"/>
          <p:nvPr/>
        </p:nvSpPr>
        <p:spPr>
          <a:xfrm>
            <a:off x="521596" y="2639655"/>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世界气象日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12" name="Rectangle 9">
            <a:extLst>
              <a:ext uri="{FF2B5EF4-FFF2-40B4-BE49-F238E27FC236}">
                <a16:creationId xmlns:a16="http://schemas.microsoft.com/office/drawing/2014/main" id="{9EA03398-CCAB-97AF-188D-6DA867BCEFB4}"/>
              </a:ext>
            </a:extLst>
          </p:cNvPr>
          <p:cNvSpPr>
            <a:spLocks/>
          </p:cNvSpPr>
          <p:nvPr/>
        </p:nvSpPr>
        <p:spPr bwMode="auto">
          <a:xfrm>
            <a:off x="293545" y="3012790"/>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世界气象组织，每年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3.23</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13" name="TextBox 27">
            <a:extLst>
              <a:ext uri="{FF2B5EF4-FFF2-40B4-BE49-F238E27FC236}">
                <a16:creationId xmlns:a16="http://schemas.microsoft.com/office/drawing/2014/main" id="{C106991C-7214-A34F-EEBF-CDB9749D668B}"/>
              </a:ext>
            </a:extLst>
          </p:cNvPr>
          <p:cNvSpPr txBox="1"/>
          <p:nvPr/>
        </p:nvSpPr>
        <p:spPr>
          <a:xfrm>
            <a:off x="511521" y="3607256"/>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世界水日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14" name="Rectangle 9">
            <a:extLst>
              <a:ext uri="{FF2B5EF4-FFF2-40B4-BE49-F238E27FC236}">
                <a16:creationId xmlns:a16="http://schemas.microsoft.com/office/drawing/2014/main" id="{B6A9E701-7692-8AFF-9CA4-D33F968F1FA4}"/>
              </a:ext>
            </a:extLst>
          </p:cNvPr>
          <p:cNvSpPr>
            <a:spLocks/>
          </p:cNvSpPr>
          <p:nvPr/>
        </p:nvSpPr>
        <p:spPr bwMode="auto">
          <a:xfrm>
            <a:off x="6508" y="3994815"/>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第四十七届联合国大会决议</a:t>
            </a:r>
            <a:endPar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endParaRPr>
          </a:p>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3</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22</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15" name="TextBox 27">
            <a:extLst>
              <a:ext uri="{FF2B5EF4-FFF2-40B4-BE49-F238E27FC236}">
                <a16:creationId xmlns:a16="http://schemas.microsoft.com/office/drawing/2014/main" id="{84763B11-1FFB-DE1B-783C-BA58841F7BEA}"/>
              </a:ext>
            </a:extLst>
          </p:cNvPr>
          <p:cNvSpPr txBox="1"/>
          <p:nvPr/>
        </p:nvSpPr>
        <p:spPr>
          <a:xfrm>
            <a:off x="588568" y="4784180"/>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世界森林日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16" name="Rectangle 9">
            <a:extLst>
              <a:ext uri="{FF2B5EF4-FFF2-40B4-BE49-F238E27FC236}">
                <a16:creationId xmlns:a16="http://schemas.microsoft.com/office/drawing/2014/main" id="{3CD6085F-5C4B-66E8-60F0-0FD78943C5BC}"/>
              </a:ext>
            </a:extLst>
          </p:cNvPr>
          <p:cNvSpPr>
            <a:spLocks/>
          </p:cNvSpPr>
          <p:nvPr/>
        </p:nvSpPr>
        <p:spPr bwMode="auto">
          <a:xfrm>
            <a:off x="-465923" y="5197141"/>
            <a:ext cx="2886864"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联合国粮农组织</a:t>
            </a:r>
            <a:endPar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endParaRPr>
          </a:p>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3</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21</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17" name="TextBox 27">
            <a:extLst>
              <a:ext uri="{FF2B5EF4-FFF2-40B4-BE49-F238E27FC236}">
                <a16:creationId xmlns:a16="http://schemas.microsoft.com/office/drawing/2014/main" id="{B91779EE-E592-69BC-796F-C04BEAF30A9A}"/>
              </a:ext>
            </a:extLst>
          </p:cNvPr>
          <p:cNvSpPr txBox="1"/>
          <p:nvPr/>
        </p:nvSpPr>
        <p:spPr>
          <a:xfrm>
            <a:off x="8121433" y="2073997"/>
            <a:ext cx="2551546"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世界防治荒漠化和干旱日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18" name="Rectangle 9">
            <a:extLst>
              <a:ext uri="{FF2B5EF4-FFF2-40B4-BE49-F238E27FC236}">
                <a16:creationId xmlns:a16="http://schemas.microsoft.com/office/drawing/2014/main" id="{D0B4EB0C-CB42-F865-BE70-C219C81EA789}"/>
              </a:ext>
            </a:extLst>
          </p:cNvPr>
          <p:cNvSpPr>
            <a:spLocks/>
          </p:cNvSpPr>
          <p:nvPr/>
        </p:nvSpPr>
        <p:spPr bwMode="auto">
          <a:xfrm>
            <a:off x="8216919" y="2467656"/>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联合国大会，每年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6</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17</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19" name="TextBox 27">
            <a:extLst>
              <a:ext uri="{FF2B5EF4-FFF2-40B4-BE49-F238E27FC236}">
                <a16:creationId xmlns:a16="http://schemas.microsoft.com/office/drawing/2014/main" id="{4BC92F05-8005-BEF2-2A6A-BB8635971546}"/>
              </a:ext>
            </a:extLst>
          </p:cNvPr>
          <p:cNvSpPr txBox="1"/>
          <p:nvPr/>
        </p:nvSpPr>
        <p:spPr>
          <a:xfrm>
            <a:off x="8700660" y="3340824"/>
            <a:ext cx="238962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国际保护臭氧层日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20" name="TextBox 27">
            <a:extLst>
              <a:ext uri="{FF2B5EF4-FFF2-40B4-BE49-F238E27FC236}">
                <a16:creationId xmlns:a16="http://schemas.microsoft.com/office/drawing/2014/main" id="{DC8E1DEA-56EB-22C7-92A3-08F3F063EAC3}"/>
              </a:ext>
            </a:extLst>
          </p:cNvPr>
          <p:cNvSpPr txBox="1"/>
          <p:nvPr/>
        </p:nvSpPr>
        <p:spPr>
          <a:xfrm>
            <a:off x="8695207" y="4523969"/>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国际动物日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21" name="文本框 70">
            <a:extLst>
              <a:ext uri="{FF2B5EF4-FFF2-40B4-BE49-F238E27FC236}">
                <a16:creationId xmlns:a16="http://schemas.microsoft.com/office/drawing/2014/main" id="{F86BEB1D-CF10-18D9-44FD-A920E6CF43DD}"/>
              </a:ext>
            </a:extLst>
          </p:cNvPr>
          <p:cNvSpPr txBox="1"/>
          <p:nvPr/>
        </p:nvSpPr>
        <p:spPr>
          <a:xfrm>
            <a:off x="3787380" y="3170519"/>
            <a:ext cx="3427541" cy="1624484"/>
          </a:xfrm>
          <a:prstGeom prst="rect">
            <a:avLst/>
          </a:prstGeom>
          <a:noFill/>
        </p:spPr>
        <p:txBody>
          <a:bodyPr wrap="none" rtlCol="0">
            <a:spAutoFit/>
          </a:bodyPr>
          <a:lstStyle/>
          <a:p>
            <a:pPr algn="ctr">
              <a:lnSpc>
                <a:spcPct val="150000"/>
              </a:lnSpc>
            </a:pPr>
            <a:r>
              <a:rPr lang="zh-CN" altLang="en-US" sz="3600" b="1" dirty="0">
                <a:solidFill>
                  <a:schemeClr val="bg1"/>
                </a:solidFill>
                <a:latin typeface="SimSun" panose="02010600030101010101" pitchFamily="2" charset="-122"/>
                <a:ea typeface="SimSun" panose="02010600030101010101" pitchFamily="2" charset="-122"/>
              </a:rPr>
              <a:t>环保节日知多少</a:t>
            </a:r>
            <a:endParaRPr lang="en-US" sz="3600" b="1" dirty="0">
              <a:solidFill>
                <a:schemeClr val="bg1"/>
              </a:solidFill>
              <a:latin typeface="SimSun" panose="02010600030101010101" pitchFamily="2" charset="-122"/>
              <a:ea typeface="SimSun" panose="02010600030101010101" pitchFamily="2" charset="-122"/>
            </a:endParaRPr>
          </a:p>
          <a:p>
            <a:pPr algn="ctr">
              <a:lnSpc>
                <a:spcPct val="150000"/>
              </a:lnSpc>
            </a:pPr>
            <a:r>
              <a:rPr lang="en-US" altLang="zh-CN" sz="3600" b="1" dirty="0">
                <a:solidFill>
                  <a:schemeClr val="bg1"/>
                </a:solidFill>
                <a:latin typeface="SimSun" panose="02010600030101010101" pitchFamily="2" charset="-122"/>
                <a:ea typeface="SimSun" panose="02010600030101010101" pitchFamily="2" charset="-122"/>
                <a:cs typeface="Sakkal Majalla" panose="020B0604020202020204" pitchFamily="2" charset="-78"/>
                <a:sym typeface="+mn-lt"/>
              </a:rPr>
              <a:t>-</a:t>
            </a:r>
            <a:r>
              <a:rPr lang="zh-CN" altLang="en-US" sz="3600" b="1" dirty="0">
                <a:solidFill>
                  <a:schemeClr val="bg1"/>
                </a:solidFill>
                <a:latin typeface="SimSun" panose="02010600030101010101" pitchFamily="2" charset="-122"/>
                <a:ea typeface="SimSun" panose="02010600030101010101" pitchFamily="2" charset="-122"/>
                <a:cs typeface="Sakkal Majalla" panose="020B0604020202020204" pitchFamily="2" charset="-78"/>
                <a:sym typeface="+mn-lt"/>
              </a:rPr>
              <a:t>世界环保节日</a:t>
            </a:r>
          </a:p>
        </p:txBody>
      </p:sp>
      <p:sp>
        <p:nvSpPr>
          <p:cNvPr id="22" name="Shape">
            <a:extLst>
              <a:ext uri="{FF2B5EF4-FFF2-40B4-BE49-F238E27FC236}">
                <a16:creationId xmlns:a16="http://schemas.microsoft.com/office/drawing/2014/main" id="{9D993A1F-3BD6-A919-71BE-47016F04F74A}"/>
              </a:ext>
            </a:extLst>
          </p:cNvPr>
          <p:cNvSpPr>
            <a:spLocks noChangeAspect="1"/>
          </p:cNvSpPr>
          <p:nvPr/>
        </p:nvSpPr>
        <p:spPr>
          <a:xfrm flipH="1">
            <a:off x="5453360" y="848128"/>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23" name="TextBox 27">
            <a:extLst>
              <a:ext uri="{FF2B5EF4-FFF2-40B4-BE49-F238E27FC236}">
                <a16:creationId xmlns:a16="http://schemas.microsoft.com/office/drawing/2014/main" id="{21CC6268-154C-6449-3742-35D7D2073061}"/>
              </a:ext>
            </a:extLst>
          </p:cNvPr>
          <p:cNvSpPr txBox="1"/>
          <p:nvPr/>
        </p:nvSpPr>
        <p:spPr>
          <a:xfrm>
            <a:off x="6685058" y="1268521"/>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世界环境日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pic>
        <p:nvPicPr>
          <p:cNvPr id="24" name="Graphic 23" descr="Forest scene outline">
            <a:extLst>
              <a:ext uri="{FF2B5EF4-FFF2-40B4-BE49-F238E27FC236}">
                <a16:creationId xmlns:a16="http://schemas.microsoft.com/office/drawing/2014/main" id="{F4A22F50-E180-5AAD-BECF-B452852789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7685" y="4817380"/>
            <a:ext cx="535969" cy="535969"/>
          </a:xfrm>
          <a:prstGeom prst="rect">
            <a:avLst/>
          </a:prstGeom>
        </p:spPr>
      </p:pic>
      <p:sp>
        <p:nvSpPr>
          <p:cNvPr id="25" name="Shape">
            <a:extLst>
              <a:ext uri="{FF2B5EF4-FFF2-40B4-BE49-F238E27FC236}">
                <a16:creationId xmlns:a16="http://schemas.microsoft.com/office/drawing/2014/main" id="{02345A9E-9601-2BCC-B526-D6DEE5B06F0A}"/>
              </a:ext>
            </a:extLst>
          </p:cNvPr>
          <p:cNvSpPr>
            <a:spLocks noChangeAspect="1"/>
          </p:cNvSpPr>
          <p:nvPr/>
        </p:nvSpPr>
        <p:spPr>
          <a:xfrm flipH="1">
            <a:off x="2906519" y="5587705"/>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pic>
        <p:nvPicPr>
          <p:cNvPr id="26" name="Graphic 25" descr="World outline">
            <a:extLst>
              <a:ext uri="{FF2B5EF4-FFF2-40B4-BE49-F238E27FC236}">
                <a16:creationId xmlns:a16="http://schemas.microsoft.com/office/drawing/2014/main" id="{4BE8630F-A6A4-183A-83A2-24605A6FF6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9524" y="1373864"/>
            <a:ext cx="649456" cy="583228"/>
          </a:xfrm>
          <a:prstGeom prst="rect">
            <a:avLst/>
          </a:prstGeom>
        </p:spPr>
      </p:pic>
      <p:sp>
        <p:nvSpPr>
          <p:cNvPr id="27" name="TextBox 27">
            <a:extLst>
              <a:ext uri="{FF2B5EF4-FFF2-40B4-BE49-F238E27FC236}">
                <a16:creationId xmlns:a16="http://schemas.microsoft.com/office/drawing/2014/main" id="{01BB62B6-6435-B827-DC39-E9FE8C7C57E2}"/>
              </a:ext>
            </a:extLst>
          </p:cNvPr>
          <p:cNvSpPr txBox="1"/>
          <p:nvPr/>
        </p:nvSpPr>
        <p:spPr>
          <a:xfrm>
            <a:off x="732678" y="5791887"/>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国际湿地日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28" name="Rectangle 9">
            <a:extLst>
              <a:ext uri="{FF2B5EF4-FFF2-40B4-BE49-F238E27FC236}">
                <a16:creationId xmlns:a16="http://schemas.microsoft.com/office/drawing/2014/main" id="{587611A3-4293-6735-E84F-B1854953AD6A}"/>
              </a:ext>
            </a:extLst>
          </p:cNvPr>
          <p:cNvSpPr>
            <a:spLocks/>
          </p:cNvSpPr>
          <p:nvPr/>
        </p:nvSpPr>
        <p:spPr bwMode="auto">
          <a:xfrm>
            <a:off x="237625" y="6016889"/>
            <a:ext cx="2310591"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gn="r">
              <a:lnSpc>
                <a:spcPct val="110000"/>
              </a:lnSpc>
              <a:buClr>
                <a:srgbClr val="56BF83"/>
              </a:buClr>
            </a:pP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&lt;</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国际湿地组织</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&gt;</a:t>
            </a:r>
          </a:p>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2</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2 </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pic>
        <p:nvPicPr>
          <p:cNvPr id="29" name="Graphic 28" descr="Swan outline">
            <a:extLst>
              <a:ext uri="{FF2B5EF4-FFF2-40B4-BE49-F238E27FC236}">
                <a16:creationId xmlns:a16="http://schemas.microsoft.com/office/drawing/2014/main" id="{A38D07F7-FF88-378D-F1DD-E67CD93208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45219" y="5770088"/>
            <a:ext cx="581025" cy="581025"/>
          </a:xfrm>
          <a:prstGeom prst="rect">
            <a:avLst/>
          </a:prstGeom>
        </p:spPr>
      </p:pic>
      <p:sp>
        <p:nvSpPr>
          <p:cNvPr id="30" name="Shape">
            <a:extLst>
              <a:ext uri="{FF2B5EF4-FFF2-40B4-BE49-F238E27FC236}">
                <a16:creationId xmlns:a16="http://schemas.microsoft.com/office/drawing/2014/main" id="{DAF2CCBA-3C76-C25C-878B-1F79F9B6222F}"/>
              </a:ext>
            </a:extLst>
          </p:cNvPr>
          <p:cNvSpPr>
            <a:spLocks noChangeAspect="1"/>
          </p:cNvSpPr>
          <p:nvPr/>
        </p:nvSpPr>
        <p:spPr>
          <a:xfrm flipH="1">
            <a:off x="7319669" y="5590753"/>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31" name="Shape">
            <a:extLst>
              <a:ext uri="{FF2B5EF4-FFF2-40B4-BE49-F238E27FC236}">
                <a16:creationId xmlns:a16="http://schemas.microsoft.com/office/drawing/2014/main" id="{DFBC874D-ACA4-A21D-FA0D-67054A996AB9}"/>
              </a:ext>
            </a:extLst>
          </p:cNvPr>
          <p:cNvSpPr>
            <a:spLocks noChangeAspect="1"/>
          </p:cNvSpPr>
          <p:nvPr/>
        </p:nvSpPr>
        <p:spPr>
          <a:xfrm flipH="1">
            <a:off x="4172522" y="928793"/>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32" name="Shape">
            <a:extLst>
              <a:ext uri="{FF2B5EF4-FFF2-40B4-BE49-F238E27FC236}">
                <a16:creationId xmlns:a16="http://schemas.microsoft.com/office/drawing/2014/main" id="{5EF3118B-E944-9304-030A-328B7084EEC5}"/>
              </a:ext>
            </a:extLst>
          </p:cNvPr>
          <p:cNvSpPr>
            <a:spLocks noChangeAspect="1"/>
          </p:cNvSpPr>
          <p:nvPr/>
        </p:nvSpPr>
        <p:spPr>
          <a:xfrm flipH="1">
            <a:off x="7682897" y="4373257"/>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33" name="Shape">
            <a:extLst>
              <a:ext uri="{FF2B5EF4-FFF2-40B4-BE49-F238E27FC236}">
                <a16:creationId xmlns:a16="http://schemas.microsoft.com/office/drawing/2014/main" id="{CA6A5A98-01DA-FCEB-45EC-EFEA9D86D6D2}"/>
              </a:ext>
            </a:extLst>
          </p:cNvPr>
          <p:cNvSpPr>
            <a:spLocks noChangeAspect="1"/>
          </p:cNvSpPr>
          <p:nvPr/>
        </p:nvSpPr>
        <p:spPr>
          <a:xfrm flipH="1">
            <a:off x="7235979" y="2054489"/>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sp>
        <p:nvSpPr>
          <p:cNvPr id="34" name="TextBox 27">
            <a:extLst>
              <a:ext uri="{FF2B5EF4-FFF2-40B4-BE49-F238E27FC236}">
                <a16:creationId xmlns:a16="http://schemas.microsoft.com/office/drawing/2014/main" id="{5577D3DA-3D53-A1A6-4CE4-D2C7AEC4EA8D}"/>
              </a:ext>
            </a:extLst>
          </p:cNvPr>
          <p:cNvSpPr txBox="1"/>
          <p:nvPr/>
        </p:nvSpPr>
        <p:spPr>
          <a:xfrm>
            <a:off x="1201388" y="1542539"/>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世界地球日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35" name="TextBox 27">
            <a:extLst>
              <a:ext uri="{FF2B5EF4-FFF2-40B4-BE49-F238E27FC236}">
                <a16:creationId xmlns:a16="http://schemas.microsoft.com/office/drawing/2014/main" id="{50923FD6-0111-BB92-8A3C-691734F9E163}"/>
              </a:ext>
            </a:extLst>
          </p:cNvPr>
          <p:cNvSpPr txBox="1"/>
          <p:nvPr/>
        </p:nvSpPr>
        <p:spPr>
          <a:xfrm>
            <a:off x="4976963" y="586249"/>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世界无烟日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36" name="TextBox 27">
            <a:extLst>
              <a:ext uri="{FF2B5EF4-FFF2-40B4-BE49-F238E27FC236}">
                <a16:creationId xmlns:a16="http://schemas.microsoft.com/office/drawing/2014/main" id="{A6D7FA1B-2D17-F49B-31D5-A92312498B99}"/>
              </a:ext>
            </a:extLst>
          </p:cNvPr>
          <p:cNvSpPr txBox="1"/>
          <p:nvPr/>
        </p:nvSpPr>
        <p:spPr>
          <a:xfrm>
            <a:off x="2570217" y="725651"/>
            <a:ext cx="185549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pPr algn="r"/>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国际生物多样性日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37" name="TextBox 27">
            <a:extLst>
              <a:ext uri="{FF2B5EF4-FFF2-40B4-BE49-F238E27FC236}">
                <a16:creationId xmlns:a16="http://schemas.microsoft.com/office/drawing/2014/main" id="{43BDC485-483D-E100-5025-13FA7F27C067}"/>
              </a:ext>
            </a:extLst>
          </p:cNvPr>
          <p:cNvSpPr txBox="1"/>
          <p:nvPr/>
        </p:nvSpPr>
        <p:spPr>
          <a:xfrm>
            <a:off x="8419251" y="5819342"/>
            <a:ext cx="1769268" cy="249299"/>
          </a:xfrm>
          <a:prstGeom prst="rect">
            <a:avLst/>
          </a:prstGeom>
          <a:noFill/>
          <a:effectLst/>
        </p:spPr>
        <p:txBody>
          <a:bodyPr wrap="square" lIns="0" tIns="0" rIns="0" bIns="0" rtlCol="0">
            <a:spAutoFit/>
          </a:bodyPr>
          <a:lstStyle>
            <a:defPPr>
              <a:defRPr lang="en-US"/>
            </a:defPPr>
            <a:lvl1pPr>
              <a:lnSpc>
                <a:spcPct val="90000"/>
              </a:lnSpc>
              <a:defRPr sz="6000" b="1">
                <a:gradFill>
                  <a:gsLst>
                    <a:gs pos="100000">
                      <a:schemeClr val="accent1"/>
                    </a:gs>
                    <a:gs pos="74000">
                      <a:schemeClr val="accent2"/>
                    </a:gs>
                    <a:gs pos="0">
                      <a:schemeClr val="accent3"/>
                    </a:gs>
                  </a:gsLst>
                  <a:lin ang="540000" scaled="0"/>
                </a:gradFill>
                <a:effectLst>
                  <a:outerShdw blurRad="254000" dist="101600" dir="5400000" algn="ctr" rotWithShape="0">
                    <a:schemeClr val="accent2">
                      <a:alpha val="23000"/>
                    </a:schemeClr>
                  </a:outerShdw>
                </a:effectLst>
                <a:latin typeface="思源宋体 CN Heavy" panose="02020900000000000000" pitchFamily="18" charset="-122"/>
                <a:ea typeface="思源宋体 CN Heavy" panose="02020900000000000000" pitchFamily="18" charset="-122"/>
              </a:defRPr>
            </a:lvl1pPr>
          </a:lstStyle>
          <a:p>
            <a:r>
              <a:rPr lang="zh-CN" altLang="en-US" sz="1800" dirty="0">
                <a:solidFill>
                  <a:schemeClr val="tx1">
                    <a:lumMod val="75000"/>
                  </a:schemeClr>
                </a:solidFill>
                <a:effectLst/>
                <a:latin typeface="SimSun" panose="02010600030101010101" pitchFamily="2" charset="-122"/>
                <a:ea typeface="SimSun" panose="02010600030101010101" pitchFamily="2" charset="-122"/>
                <a:cs typeface="+mn-ea"/>
                <a:sym typeface="+mn-lt"/>
              </a:rPr>
              <a:t>国际减灾日</a:t>
            </a:r>
            <a:endParaRPr lang="en-ID" sz="1800" dirty="0">
              <a:solidFill>
                <a:schemeClr val="tx1">
                  <a:lumMod val="75000"/>
                </a:schemeClr>
              </a:solidFill>
              <a:effectLst/>
              <a:latin typeface="SimSun" panose="02010600030101010101" pitchFamily="2" charset="-122"/>
              <a:ea typeface="SimSun" panose="02010600030101010101" pitchFamily="2" charset="-122"/>
              <a:cs typeface="+mn-ea"/>
              <a:sym typeface="+mn-lt"/>
            </a:endParaRPr>
          </a:p>
        </p:txBody>
      </p:sp>
      <p:sp>
        <p:nvSpPr>
          <p:cNvPr id="38" name="Rectangle 9">
            <a:extLst>
              <a:ext uri="{FF2B5EF4-FFF2-40B4-BE49-F238E27FC236}">
                <a16:creationId xmlns:a16="http://schemas.microsoft.com/office/drawing/2014/main" id="{77DDB31B-A193-652F-8179-0679FA63F447}"/>
              </a:ext>
            </a:extLst>
          </p:cNvPr>
          <p:cNvSpPr>
            <a:spLocks/>
          </p:cNvSpPr>
          <p:nvPr/>
        </p:nvSpPr>
        <p:spPr bwMode="auto">
          <a:xfrm>
            <a:off x="730391" y="1880528"/>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第</a:t>
            </a:r>
            <a:r>
              <a:rPr lang="en-US" sz="1200" dirty="0">
                <a:solidFill>
                  <a:schemeClr val="tx1">
                    <a:lumMod val="75000"/>
                  </a:schemeClr>
                </a:solidFill>
                <a:latin typeface="SimSun" panose="02010600030101010101" pitchFamily="2" charset="-122"/>
                <a:ea typeface="SimSun" panose="02010600030101010101" pitchFamily="2" charset="-122"/>
                <a:cs typeface="+mn-ea"/>
              </a:rPr>
              <a:t>63</a:t>
            </a: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届联合国大会决议，</a:t>
            </a:r>
            <a:endParaRPr lang="en-US" altLang="zh-CN" sz="1200" dirty="0">
              <a:solidFill>
                <a:schemeClr val="tx1">
                  <a:lumMod val="75000"/>
                </a:schemeClr>
              </a:solidFill>
              <a:latin typeface="SimSun" panose="02010600030101010101" pitchFamily="2" charset="-122"/>
              <a:ea typeface="SimSun" panose="02010600030101010101" pitchFamily="2" charset="-122"/>
              <a:cs typeface="+mn-ea"/>
            </a:endParaRPr>
          </a:p>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rPr>
              <a:t>4</a:t>
            </a: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rPr>
              <a:t>22</a:t>
            </a: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日</a:t>
            </a:r>
            <a:endPar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endParaRPr>
          </a:p>
        </p:txBody>
      </p:sp>
      <p:sp>
        <p:nvSpPr>
          <p:cNvPr id="39" name="Rectangle 9">
            <a:extLst>
              <a:ext uri="{FF2B5EF4-FFF2-40B4-BE49-F238E27FC236}">
                <a16:creationId xmlns:a16="http://schemas.microsoft.com/office/drawing/2014/main" id="{1BBD470E-AE4C-4177-CCC4-9E4254A5B78B}"/>
              </a:ext>
            </a:extLst>
          </p:cNvPr>
          <p:cNvSpPr>
            <a:spLocks/>
          </p:cNvSpPr>
          <p:nvPr/>
        </p:nvSpPr>
        <p:spPr bwMode="auto">
          <a:xfrm>
            <a:off x="6282226" y="871009"/>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gn="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世界卫生组织，每年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rPr>
              <a:t>5</a:t>
            </a: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rPr>
              <a:t>31</a:t>
            </a:r>
            <a:r>
              <a:rPr lang="zh-CN" altLang="en-US" sz="1200" dirty="0">
                <a:solidFill>
                  <a:schemeClr val="tx1">
                    <a:lumMod val="75000"/>
                  </a:schemeClr>
                </a:solidFill>
                <a:latin typeface="SimSun" panose="02010600030101010101" pitchFamily="2" charset="-122"/>
                <a:ea typeface="SimSun" panose="02010600030101010101" pitchFamily="2" charset="-122"/>
                <a:cs typeface="+mn-ea"/>
              </a:rPr>
              <a:t>日</a:t>
            </a:r>
            <a:endPar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endParaRPr>
          </a:p>
        </p:txBody>
      </p:sp>
      <p:sp>
        <p:nvSpPr>
          <p:cNvPr id="40" name="Rectangle 9">
            <a:extLst>
              <a:ext uri="{FF2B5EF4-FFF2-40B4-BE49-F238E27FC236}">
                <a16:creationId xmlns:a16="http://schemas.microsoft.com/office/drawing/2014/main" id="{1617F99B-C301-2217-2CD8-1CBF1A7B7C7C}"/>
              </a:ext>
            </a:extLst>
          </p:cNvPr>
          <p:cNvSpPr>
            <a:spLocks/>
          </p:cNvSpPr>
          <p:nvPr/>
        </p:nvSpPr>
        <p:spPr bwMode="auto">
          <a:xfrm>
            <a:off x="2071974" y="1101999"/>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联合国大会决议，每年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5</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22</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41" name="Rectangle 9">
            <a:extLst>
              <a:ext uri="{FF2B5EF4-FFF2-40B4-BE49-F238E27FC236}">
                <a16:creationId xmlns:a16="http://schemas.microsoft.com/office/drawing/2014/main" id="{A4AB8F2D-83E9-4B54-3585-00C9709341E8}"/>
              </a:ext>
            </a:extLst>
          </p:cNvPr>
          <p:cNvSpPr>
            <a:spLocks/>
          </p:cNvSpPr>
          <p:nvPr/>
        </p:nvSpPr>
        <p:spPr bwMode="auto">
          <a:xfrm>
            <a:off x="8561462" y="1312452"/>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6</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5</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42" name="Rectangle 9">
            <a:extLst>
              <a:ext uri="{FF2B5EF4-FFF2-40B4-BE49-F238E27FC236}">
                <a16:creationId xmlns:a16="http://schemas.microsoft.com/office/drawing/2014/main" id="{4A63E440-BBE0-D72C-F13F-C20FF61C90A2}"/>
              </a:ext>
            </a:extLst>
          </p:cNvPr>
          <p:cNvSpPr>
            <a:spLocks/>
          </p:cNvSpPr>
          <p:nvPr/>
        </p:nvSpPr>
        <p:spPr bwMode="auto">
          <a:xfrm>
            <a:off x="8634088" y="3751737"/>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联合国大会，每年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9</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16</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43" name="Rectangle 9">
            <a:extLst>
              <a:ext uri="{FF2B5EF4-FFF2-40B4-BE49-F238E27FC236}">
                <a16:creationId xmlns:a16="http://schemas.microsoft.com/office/drawing/2014/main" id="{F46B3F27-ACF3-D7E4-5BEA-E6A2A9E195E9}"/>
              </a:ext>
            </a:extLst>
          </p:cNvPr>
          <p:cNvSpPr>
            <a:spLocks/>
          </p:cNvSpPr>
          <p:nvPr/>
        </p:nvSpPr>
        <p:spPr bwMode="auto">
          <a:xfrm>
            <a:off x="8775935" y="4890143"/>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联合国大会，每年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10</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4</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sp>
        <p:nvSpPr>
          <p:cNvPr id="44" name="Rectangle 9">
            <a:extLst>
              <a:ext uri="{FF2B5EF4-FFF2-40B4-BE49-F238E27FC236}">
                <a16:creationId xmlns:a16="http://schemas.microsoft.com/office/drawing/2014/main" id="{5ACCD2DF-9107-2E08-B3A4-7854A39DCD0E}"/>
              </a:ext>
            </a:extLst>
          </p:cNvPr>
          <p:cNvSpPr>
            <a:spLocks/>
          </p:cNvSpPr>
          <p:nvPr/>
        </p:nvSpPr>
        <p:spPr bwMode="auto">
          <a:xfrm>
            <a:off x="8538078" y="6135672"/>
            <a:ext cx="2123025" cy="43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lstStyle/>
          <a:p>
            <a:pPr>
              <a:lnSpc>
                <a:spcPct val="110000"/>
              </a:lnSpc>
              <a:buClr>
                <a:srgbClr val="56BF83"/>
              </a:buClr>
            </a:pP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每年</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10</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月</a:t>
            </a:r>
            <a:r>
              <a:rPr lang="en-US" altLang="zh-CN" sz="1200" dirty="0">
                <a:solidFill>
                  <a:schemeClr val="tx1">
                    <a:lumMod val="75000"/>
                  </a:schemeClr>
                </a:solidFill>
                <a:latin typeface="SimSun" panose="02010600030101010101" pitchFamily="2" charset="-122"/>
                <a:ea typeface="SimSun" panose="02010600030101010101" pitchFamily="2" charset="-122"/>
                <a:cs typeface="+mn-ea"/>
                <a:sym typeface="+mn-lt"/>
              </a:rPr>
              <a:t>13</a:t>
            </a:r>
            <a:r>
              <a:rPr lang="zh-CN" altLang="en-US" sz="1200" dirty="0">
                <a:solidFill>
                  <a:schemeClr val="tx1">
                    <a:lumMod val="75000"/>
                  </a:schemeClr>
                </a:solidFill>
                <a:latin typeface="SimSun" panose="02010600030101010101" pitchFamily="2" charset="-122"/>
                <a:ea typeface="SimSun" panose="02010600030101010101" pitchFamily="2" charset="-122"/>
                <a:cs typeface="+mn-ea"/>
                <a:sym typeface="+mn-lt"/>
              </a:rPr>
              <a:t>日</a:t>
            </a:r>
          </a:p>
        </p:txBody>
      </p:sp>
      <p:pic>
        <p:nvPicPr>
          <p:cNvPr id="45" name="Graphic 44" descr="Leaky Tap outline">
            <a:extLst>
              <a:ext uri="{FF2B5EF4-FFF2-40B4-BE49-F238E27FC236}">
                <a16:creationId xmlns:a16="http://schemas.microsoft.com/office/drawing/2014/main" id="{C8A62554-1C5F-C75B-E1A8-7C8BB70B3D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69664" y="3750378"/>
            <a:ext cx="603584" cy="603584"/>
          </a:xfrm>
          <a:prstGeom prst="rect">
            <a:avLst/>
          </a:prstGeom>
        </p:spPr>
      </p:pic>
      <p:pic>
        <p:nvPicPr>
          <p:cNvPr id="46" name="Graphic 45" descr="Sun with solid fill">
            <a:extLst>
              <a:ext uri="{FF2B5EF4-FFF2-40B4-BE49-F238E27FC236}">
                <a16:creationId xmlns:a16="http://schemas.microsoft.com/office/drawing/2014/main" id="{4CCED2F3-9738-5403-B94C-579564E6F4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26998" y="2657906"/>
            <a:ext cx="484411" cy="484411"/>
          </a:xfrm>
          <a:prstGeom prst="rect">
            <a:avLst/>
          </a:prstGeom>
        </p:spPr>
      </p:pic>
      <p:pic>
        <p:nvPicPr>
          <p:cNvPr id="47" name="Graphic 46" descr="No smoking outline">
            <a:extLst>
              <a:ext uri="{FF2B5EF4-FFF2-40B4-BE49-F238E27FC236}">
                <a16:creationId xmlns:a16="http://schemas.microsoft.com/office/drawing/2014/main" id="{A738291E-E513-2D50-93AD-0074E5DF25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60214" y="1058085"/>
            <a:ext cx="560761" cy="560761"/>
          </a:xfrm>
          <a:prstGeom prst="rect">
            <a:avLst/>
          </a:prstGeom>
        </p:spPr>
      </p:pic>
      <p:pic>
        <p:nvPicPr>
          <p:cNvPr id="48" name="Graphic 47" descr="Donut outline">
            <a:extLst>
              <a:ext uri="{FF2B5EF4-FFF2-40B4-BE49-F238E27FC236}">
                <a16:creationId xmlns:a16="http://schemas.microsoft.com/office/drawing/2014/main" id="{E4560D4E-1B59-5F34-37B7-81E847E64A7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80322" y="2209521"/>
            <a:ext cx="633207" cy="633207"/>
          </a:xfrm>
          <a:prstGeom prst="rect">
            <a:avLst/>
          </a:prstGeom>
        </p:spPr>
      </p:pic>
      <p:pic>
        <p:nvPicPr>
          <p:cNvPr id="49" name="Graphic 48" descr="Penguin outline">
            <a:extLst>
              <a:ext uri="{FF2B5EF4-FFF2-40B4-BE49-F238E27FC236}">
                <a16:creationId xmlns:a16="http://schemas.microsoft.com/office/drawing/2014/main" id="{C1CEBB5A-135F-6BCE-0A4D-6B27400AD1D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56397" y="4523969"/>
            <a:ext cx="642943" cy="642943"/>
          </a:xfrm>
          <a:prstGeom prst="rect">
            <a:avLst/>
          </a:prstGeom>
        </p:spPr>
      </p:pic>
      <p:pic>
        <p:nvPicPr>
          <p:cNvPr id="50" name="Graphic 49" descr="Power Plant outline">
            <a:extLst>
              <a:ext uri="{FF2B5EF4-FFF2-40B4-BE49-F238E27FC236}">
                <a16:creationId xmlns:a16="http://schemas.microsoft.com/office/drawing/2014/main" id="{52A190E9-01BC-7476-F01C-431D211C462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65937" y="3406545"/>
            <a:ext cx="533267" cy="533267"/>
          </a:xfrm>
          <a:prstGeom prst="rect">
            <a:avLst/>
          </a:prstGeom>
        </p:spPr>
      </p:pic>
      <p:pic>
        <p:nvPicPr>
          <p:cNvPr id="51" name="Graphic 50" descr="Panda with solid fill">
            <a:extLst>
              <a:ext uri="{FF2B5EF4-FFF2-40B4-BE49-F238E27FC236}">
                <a16:creationId xmlns:a16="http://schemas.microsoft.com/office/drawing/2014/main" id="{40FE5370-B252-2CDF-A031-5798E77F26D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81344" y="1041822"/>
            <a:ext cx="682024" cy="682024"/>
          </a:xfrm>
          <a:prstGeom prst="rect">
            <a:avLst/>
          </a:prstGeom>
        </p:spPr>
      </p:pic>
      <p:pic>
        <p:nvPicPr>
          <p:cNvPr id="52" name="Graphic 51" descr="Cloud With Lightning And Rain outline">
            <a:extLst>
              <a:ext uri="{FF2B5EF4-FFF2-40B4-BE49-F238E27FC236}">
                <a16:creationId xmlns:a16="http://schemas.microsoft.com/office/drawing/2014/main" id="{5AB37ACF-D91F-0880-7CC0-EB9353F07DA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94646" y="5749938"/>
            <a:ext cx="638442" cy="638442"/>
          </a:xfrm>
          <a:prstGeom prst="rect">
            <a:avLst/>
          </a:prstGeom>
        </p:spPr>
      </p:pic>
      <p:sp>
        <p:nvSpPr>
          <p:cNvPr id="53" name="Shape">
            <a:extLst>
              <a:ext uri="{FF2B5EF4-FFF2-40B4-BE49-F238E27FC236}">
                <a16:creationId xmlns:a16="http://schemas.microsoft.com/office/drawing/2014/main" id="{6E10DCEB-4484-D7D5-4221-CECE34A8EEDD}"/>
              </a:ext>
            </a:extLst>
          </p:cNvPr>
          <p:cNvSpPr>
            <a:spLocks noChangeAspect="1"/>
          </p:cNvSpPr>
          <p:nvPr/>
        </p:nvSpPr>
        <p:spPr>
          <a:xfrm flipH="1">
            <a:off x="3059967" y="1449267"/>
            <a:ext cx="955776" cy="955776"/>
          </a:xfrm>
          <a:prstGeom prst="ellipse">
            <a:avLst/>
          </a:prstGeom>
          <a:solidFill>
            <a:srgbClr val="17880E"/>
          </a:solidFill>
          <a:ln w="25400">
            <a:solidFill>
              <a:schemeClr val="bg1"/>
            </a:solidFill>
          </a:ln>
          <a:effectLst>
            <a:outerShdw blurRad="254000" dist="1016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imSun" panose="02010600030101010101" pitchFamily="2" charset="-122"/>
              <a:ea typeface="SimSun" panose="02010600030101010101" pitchFamily="2" charset="-122"/>
              <a:cs typeface="+mn-ea"/>
              <a:sym typeface="+mn-lt"/>
            </a:endParaRPr>
          </a:p>
        </p:txBody>
      </p:sp>
      <p:pic>
        <p:nvPicPr>
          <p:cNvPr id="54" name="Graphic 53" descr="Earth globe: Americas with solid fill">
            <a:extLst>
              <a:ext uri="{FF2B5EF4-FFF2-40B4-BE49-F238E27FC236}">
                <a16:creationId xmlns:a16="http://schemas.microsoft.com/office/drawing/2014/main" id="{6AB865F7-5BD5-ED15-1772-7A7A893855C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207444" y="1609216"/>
            <a:ext cx="674039" cy="674039"/>
          </a:xfrm>
          <a:prstGeom prst="rect">
            <a:avLst/>
          </a:prstGeom>
        </p:spPr>
      </p:pic>
    </p:spTree>
    <p:extLst>
      <p:ext uri="{BB962C8B-B14F-4D97-AF65-F5344CB8AC3E}">
        <p14:creationId xmlns:p14="http://schemas.microsoft.com/office/powerpoint/2010/main" val="249065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3" grpId="0"/>
      <p:bldP spid="27" grpId="0"/>
      <p:bldP spid="28" grpId="0"/>
      <p:bldP spid="34" grpId="0"/>
      <p:bldP spid="35" grpId="0"/>
      <p:bldP spid="36" grpId="0"/>
      <p:bldP spid="37" grpId="0"/>
      <p:bldP spid="38" grpId="0"/>
      <p:bldP spid="39" grpId="0"/>
      <p:bldP spid="40" grpId="0"/>
      <p:bldP spid="41"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FFC566-9C91-6286-2A1F-6651A8091568}"/>
              </a:ext>
            </a:extLst>
          </p:cNvPr>
          <p:cNvSpPr txBox="1"/>
          <p:nvPr/>
        </p:nvSpPr>
        <p:spPr>
          <a:xfrm>
            <a:off x="5226132" y="468572"/>
            <a:ext cx="5376477" cy="2308324"/>
          </a:xfrm>
          <a:prstGeom prst="rect">
            <a:avLst/>
          </a:prstGeom>
          <a:noFill/>
        </p:spPr>
        <p:txBody>
          <a:bodyPr wrap="square">
            <a:spAutoFit/>
          </a:bodyPr>
          <a:lstStyle/>
          <a:p>
            <a:r>
              <a:rPr lang="en-US" altLang="zh-CN" sz="3600" dirty="0">
                <a:latin typeface="SimSun" panose="02010600030101010101" pitchFamily="2" charset="-122"/>
                <a:ea typeface="SimSun" panose="02010600030101010101" pitchFamily="2" charset="-122"/>
              </a:rPr>
              <a:t>2023</a:t>
            </a:r>
            <a:r>
              <a:rPr lang="zh-CN" altLang="en-US" sz="3600" b="1" dirty="0">
                <a:latin typeface="SimSun" panose="02010600030101010101" pitchFamily="2" charset="-122"/>
                <a:ea typeface="SimSun" panose="02010600030101010101" pitchFamily="2" charset="-122"/>
              </a:rPr>
              <a:t>年</a:t>
            </a:r>
            <a:r>
              <a:rPr lang="en-US" altLang="zh-CN" sz="3600" dirty="0">
                <a:latin typeface="SimSun" panose="02010600030101010101" pitchFamily="2" charset="-122"/>
                <a:ea typeface="SimSun" panose="02010600030101010101" pitchFamily="2" charset="-122"/>
              </a:rPr>
              <a:t>6</a:t>
            </a:r>
            <a:r>
              <a:rPr lang="zh-CN" altLang="en-US" sz="3600" b="1" dirty="0">
                <a:latin typeface="SimSun" panose="02010600030101010101" pitchFamily="2" charset="-122"/>
                <a:ea typeface="SimSun" panose="02010600030101010101" pitchFamily="2" charset="-122"/>
              </a:rPr>
              <a:t>月</a:t>
            </a:r>
            <a:r>
              <a:rPr lang="en-US" altLang="zh-CN" sz="3600" dirty="0">
                <a:latin typeface="SimSun" panose="02010600030101010101" pitchFamily="2" charset="-122"/>
                <a:ea typeface="SimSun" panose="02010600030101010101" pitchFamily="2" charset="-122"/>
              </a:rPr>
              <a:t>5</a:t>
            </a:r>
            <a:r>
              <a:rPr lang="zh-CN" altLang="en-US" sz="3600" b="1" dirty="0">
                <a:latin typeface="SimSun" panose="02010600030101010101" pitchFamily="2" charset="-122"/>
                <a:ea typeface="SimSun" panose="02010600030101010101" pitchFamily="2" charset="-122"/>
              </a:rPr>
              <a:t>日是第</a:t>
            </a:r>
            <a:r>
              <a:rPr lang="en-US" altLang="zh-CN" sz="3600" dirty="0">
                <a:latin typeface="SimSun" panose="02010600030101010101" pitchFamily="2" charset="-122"/>
                <a:ea typeface="SimSun" panose="02010600030101010101" pitchFamily="2" charset="-122"/>
              </a:rPr>
              <a:t>50</a:t>
            </a:r>
            <a:r>
              <a:rPr lang="zh-CN" altLang="en-US" sz="3600" b="1" dirty="0">
                <a:latin typeface="SimSun" panose="02010600030101010101" pitchFamily="2" charset="-122"/>
                <a:ea typeface="SimSun" panose="02010600030101010101" pitchFamily="2" charset="-122"/>
              </a:rPr>
              <a:t>个世界环境日，今年的口号是</a:t>
            </a:r>
            <a:r>
              <a:rPr lang="zh-CN" altLang="en-US" sz="3600" dirty="0">
                <a:latin typeface="SimSun" panose="02010600030101010101" pitchFamily="2" charset="-122"/>
                <a:ea typeface="SimSun" panose="02010600030101010101" pitchFamily="2" charset="-122"/>
              </a:rPr>
              <a:t>“</a:t>
            </a:r>
            <a:r>
              <a:rPr lang="zh-CN" altLang="en-US" sz="3600" b="1" dirty="0">
                <a:latin typeface="SimSun" panose="02010600030101010101" pitchFamily="2" charset="-122"/>
                <a:ea typeface="SimSun" panose="02010600030101010101" pitchFamily="2" charset="-122"/>
              </a:rPr>
              <a:t>减塑捡塑</a:t>
            </a:r>
            <a:r>
              <a:rPr lang="zh-CN" altLang="en-US" sz="3600" dirty="0">
                <a:latin typeface="SimSun" panose="02010600030101010101" pitchFamily="2" charset="-122"/>
                <a:ea typeface="SimSun" panose="02010600030101010101" pitchFamily="2" charset="-122"/>
              </a:rPr>
              <a:t>”</a:t>
            </a:r>
            <a:endParaRPr lang="en-US" altLang="zh-CN" sz="3600" b="1" dirty="0">
              <a:latin typeface="SimSun" panose="02010600030101010101" pitchFamily="2" charset="-122"/>
              <a:ea typeface="SimSun" panose="02010600030101010101" pitchFamily="2" charset="-122"/>
            </a:endParaRPr>
          </a:p>
          <a:p>
            <a:r>
              <a:rPr lang="en-US" altLang="zh-CN" sz="3600" dirty="0">
                <a:latin typeface="SimSun" panose="02010600030101010101" pitchFamily="2" charset="-122"/>
                <a:ea typeface="SimSun" panose="02010600030101010101" pitchFamily="2" charset="-122"/>
              </a:rPr>
              <a:t>#BeatPlasticPollution</a:t>
            </a:r>
            <a:endParaRPr lang="en-US" sz="3600" dirty="0">
              <a:latin typeface="SimSun" panose="02010600030101010101" pitchFamily="2" charset="-122"/>
              <a:ea typeface="SimSun" panose="02010600030101010101" pitchFamily="2" charset="-122"/>
            </a:endParaRPr>
          </a:p>
        </p:txBody>
      </p:sp>
      <p:pic>
        <p:nvPicPr>
          <p:cNvPr id="3" name="Picture 2" descr="A plastic bag from a tree&#10;&#10;Description automatically generated with medium confidence">
            <a:extLst>
              <a:ext uri="{FF2B5EF4-FFF2-40B4-BE49-F238E27FC236}">
                <a16:creationId xmlns:a16="http://schemas.microsoft.com/office/drawing/2014/main" id="{CC6BF414-F0FA-40E7-CB7C-A17AD7945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214" y="3011050"/>
            <a:ext cx="3132376" cy="3846950"/>
          </a:xfrm>
          <a:prstGeom prst="rect">
            <a:avLst/>
          </a:prstGeom>
        </p:spPr>
      </p:pic>
      <p:pic>
        <p:nvPicPr>
          <p:cNvPr id="4" name="Picture 3" descr="A picture containing text, font, poster, graphic design&#10;&#10;Description automatically generated">
            <a:extLst>
              <a:ext uri="{FF2B5EF4-FFF2-40B4-BE49-F238E27FC236}">
                <a16:creationId xmlns:a16="http://schemas.microsoft.com/office/drawing/2014/main" id="{AE9EA28C-15C8-1BED-3319-6B215D586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5214" cy="6858000"/>
          </a:xfrm>
          <a:prstGeom prst="rect">
            <a:avLst/>
          </a:prstGeom>
        </p:spPr>
      </p:pic>
    </p:spTree>
    <p:extLst>
      <p:ext uri="{BB962C8B-B14F-4D97-AF65-F5344CB8AC3E}">
        <p14:creationId xmlns:p14="http://schemas.microsoft.com/office/powerpoint/2010/main" val="1867430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 name="Picture 2" descr="A cartoon of an elephant and a person&#10;&#10;Description automatically generated with low confidence">
            <a:extLst>
              <a:ext uri="{FF2B5EF4-FFF2-40B4-BE49-F238E27FC236}">
                <a16:creationId xmlns:a16="http://schemas.microsoft.com/office/drawing/2014/main" id="{1DB46AF4-996D-143A-725B-A6BE64028B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46" r="20573"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0" name="Isosceles Triangle 1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 name="Diagram 2">
            <a:extLst>
              <a:ext uri="{FF2B5EF4-FFF2-40B4-BE49-F238E27FC236}">
                <a16:creationId xmlns:a16="http://schemas.microsoft.com/office/drawing/2014/main" id="{3B899DBA-1861-AE97-7FEA-878B407D3951}"/>
              </a:ext>
            </a:extLst>
          </p:cNvPr>
          <p:cNvGraphicFramePr/>
          <p:nvPr>
            <p:extLst>
              <p:ext uri="{D42A27DB-BD31-4B8C-83A1-F6EECF244321}">
                <p14:modId xmlns:p14="http://schemas.microsoft.com/office/powerpoint/2010/main" val="1112072785"/>
              </p:ext>
            </p:extLst>
          </p:nvPr>
        </p:nvGraphicFramePr>
        <p:xfrm>
          <a:off x="4906439" y="1414131"/>
          <a:ext cx="4763559" cy="4701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D195C49D-F244-10B5-3151-ACD128CCBBB7}"/>
              </a:ext>
            </a:extLst>
          </p:cNvPr>
          <p:cNvSpPr txBox="1"/>
          <p:nvPr/>
        </p:nvSpPr>
        <p:spPr>
          <a:xfrm>
            <a:off x="1162488" y="1582181"/>
            <a:ext cx="3538099" cy="1624484"/>
          </a:xfrm>
          <a:prstGeom prst="rect">
            <a:avLst/>
          </a:prstGeom>
          <a:noFill/>
        </p:spPr>
        <p:txBody>
          <a:bodyPr wrap="square" rtlCol="0">
            <a:spAutoFit/>
          </a:bodyPr>
          <a:lstStyle/>
          <a:p>
            <a:pPr algn="ctr">
              <a:lnSpc>
                <a:spcPct val="150000"/>
              </a:lnSpc>
            </a:pPr>
            <a:r>
              <a:rPr lang="zh-CN" altLang="en-US" sz="3600" b="1" dirty="0">
                <a:latin typeface="SimSun" panose="02010600030101010101" pitchFamily="2" charset="-122"/>
                <a:ea typeface="SimSun" panose="02010600030101010101" pitchFamily="2" charset="-122"/>
              </a:rPr>
              <a:t>环保节日知多少</a:t>
            </a:r>
            <a:endParaRPr lang="en-US" sz="3600" b="1" dirty="0">
              <a:latin typeface="SimSun" panose="02010600030101010101" pitchFamily="2" charset="-122"/>
              <a:ea typeface="SimSun" panose="02010600030101010101" pitchFamily="2" charset="-122"/>
            </a:endParaRPr>
          </a:p>
          <a:p>
            <a:pPr algn="ctr">
              <a:lnSpc>
                <a:spcPct val="150000"/>
              </a:lnSpc>
            </a:pPr>
            <a:r>
              <a:rPr lang="en-US" altLang="zh-CN" sz="3600" b="1" dirty="0">
                <a:latin typeface="SimSun" panose="02010600030101010101" pitchFamily="2" charset="-122"/>
                <a:ea typeface="SimSun" panose="02010600030101010101" pitchFamily="2" charset="-122"/>
                <a:cs typeface="Sakkal Majalla" panose="020B0604020202020204" pitchFamily="2" charset="-78"/>
                <a:sym typeface="+mn-lt"/>
              </a:rPr>
              <a:t>-</a:t>
            </a:r>
            <a:r>
              <a:rPr lang="zh-CN" altLang="en-US" sz="3600" b="1" dirty="0">
                <a:latin typeface="SimSun" panose="02010600030101010101" pitchFamily="2" charset="-122"/>
                <a:ea typeface="SimSun" panose="02010600030101010101" pitchFamily="2" charset="-122"/>
              </a:rPr>
              <a:t>中国环保节日</a:t>
            </a:r>
            <a:endParaRPr lang="en-US" sz="36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73280473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9F7CA7C-FE34-CEA9-D5E3-A06D4A434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61" y="122195"/>
            <a:ext cx="7058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5CE586-8F79-C59B-E567-8A98B7874BC2}"/>
              </a:ext>
            </a:extLst>
          </p:cNvPr>
          <p:cNvSpPr>
            <a:spLocks noGrp="1"/>
          </p:cNvSpPr>
          <p:nvPr>
            <p:ph type="title"/>
          </p:nvPr>
        </p:nvSpPr>
        <p:spPr>
          <a:xfrm>
            <a:off x="7634495" y="683898"/>
            <a:ext cx="2097334" cy="6296297"/>
          </a:xfrm>
        </p:spPr>
        <p:txBody>
          <a:bodyPr vert="eaVert">
            <a:noAutofit/>
          </a:bodyPr>
          <a:lstStyle/>
          <a:p>
            <a:pPr marL="0" marR="0" lvl="0" indent="0" defTabSz="914400" rtl="0" eaLnBrk="1" fontAlgn="auto" latinLnBrk="0" hangingPunct="1">
              <a:lnSpc>
                <a:spcPct val="150000"/>
              </a:lnSpc>
              <a:spcBef>
                <a:spcPts val="0"/>
              </a:spcBef>
              <a:spcAft>
                <a:spcPts val="0"/>
              </a:spcAft>
              <a:tabLst/>
              <a:defRPr/>
            </a:pPr>
            <a:r>
              <a:rPr kumimoji="0" lang="zh-CN" altLang="en-US" sz="4000" b="1" i="0" strike="noStrike" kern="1200" cap="none" spc="0" normalizeH="0" baseline="0" noProof="0" dirty="0">
                <a:ln w="0"/>
                <a:solidFill>
                  <a:schemeClr val="accent2"/>
                </a:solidFill>
                <a:effectLst>
                  <a:reflection blurRad="6350" stA="53000" endA="300" endPos="35500" dir="5400000" sy="-90000" algn="bl" rotWithShape="0"/>
                </a:effectLst>
                <a:uLnTx/>
                <a:uFillTx/>
                <a:latin typeface="SimSun" panose="02010600030101010101" pitchFamily="2" charset="-122"/>
                <a:ea typeface="SimSun" panose="02010600030101010101" pitchFamily="2" charset="-122"/>
              </a:rPr>
              <a:t>保护碧水蓝天，</a:t>
            </a:r>
            <a:br>
              <a:rPr kumimoji="0" lang="en-US" altLang="zh-CN" sz="4000" b="1" i="0" strike="noStrike" kern="1200" cap="none" spc="0" normalizeH="0" baseline="0" noProof="0" dirty="0">
                <a:ln w="0"/>
                <a:solidFill>
                  <a:schemeClr val="accent2"/>
                </a:solidFill>
                <a:effectLst>
                  <a:reflection blurRad="6350" stA="53000" endA="300" endPos="35500" dir="5400000" sy="-90000" algn="bl" rotWithShape="0"/>
                </a:effectLst>
                <a:uLnTx/>
                <a:uFillTx/>
                <a:latin typeface="SimSun" panose="02010600030101010101" pitchFamily="2" charset="-122"/>
                <a:ea typeface="SimSun" panose="02010600030101010101" pitchFamily="2" charset="-122"/>
              </a:rPr>
            </a:br>
            <a:r>
              <a:rPr kumimoji="0" lang="zh-CN" altLang="en-US" sz="4000" b="1" i="0" strike="noStrike" kern="1200" cap="none" spc="0" normalizeH="0" baseline="0" noProof="0" dirty="0">
                <a:ln w="0"/>
                <a:solidFill>
                  <a:schemeClr val="accent2"/>
                </a:solidFill>
                <a:effectLst>
                  <a:reflection blurRad="6350" stA="53000" endA="300" endPos="35500" dir="5400000" sy="-90000" algn="bl" rotWithShape="0"/>
                </a:effectLst>
                <a:uLnTx/>
                <a:uFillTx/>
                <a:latin typeface="SimSun" panose="02010600030101010101" pitchFamily="2" charset="-122"/>
                <a:ea typeface="SimSun" panose="02010600030101010101" pitchFamily="2" charset="-122"/>
              </a:rPr>
              <a:t>          共建绿色家园</a:t>
            </a:r>
            <a:br>
              <a:rPr kumimoji="0" lang="en-US" sz="4000" b="1" i="0" strike="noStrike" kern="1200" cap="none" spc="0" normalizeH="0" baseline="0" noProof="0" dirty="0">
                <a:ln w="0"/>
                <a:solidFill>
                  <a:schemeClr val="accent2"/>
                </a:solidFill>
                <a:effectLst>
                  <a:reflection blurRad="6350" stA="53000" endA="300" endPos="35500" dir="5400000" sy="-90000" algn="bl" rotWithShape="0"/>
                </a:effectLst>
                <a:uLnTx/>
                <a:uFillTx/>
                <a:latin typeface="SimSun" panose="02010600030101010101" pitchFamily="2" charset="-122"/>
                <a:ea typeface="SimSun" panose="02010600030101010101" pitchFamily="2" charset="-122"/>
              </a:rPr>
            </a:br>
            <a:endParaRPr lang="en-US" sz="4000" b="1" dirty="0">
              <a:solidFill>
                <a:schemeClr val="accent2"/>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87918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light bulb with a plant inside&#10;&#10;Description automatically generated with medium confidence">
            <a:extLst>
              <a:ext uri="{FF2B5EF4-FFF2-40B4-BE49-F238E27FC236}">
                <a16:creationId xmlns:a16="http://schemas.microsoft.com/office/drawing/2014/main" id="{5D75ABA5-BE95-CFA2-AD79-E47CCF3A2D4B}"/>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0" y="-16626"/>
            <a:ext cx="12191980" cy="6857990"/>
          </a:xfrm>
          <a:prstGeom prst="rect">
            <a:avLst/>
          </a:prstGeom>
          <a:solidFill>
            <a:schemeClr val="accent6">
              <a:lumMod val="20000"/>
              <a:lumOff val="80000"/>
              <a:alpha val="93000"/>
            </a:schemeClr>
          </a:solidFill>
        </p:spPr>
      </p:pic>
      <p:sp>
        <p:nvSpPr>
          <p:cNvPr id="7" name="Freeform: Shape 6">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9" name="Straight Connector 8">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B04ABC5-96D6-909C-0AEF-F143751014C4}"/>
              </a:ext>
            </a:extLst>
          </p:cNvPr>
          <p:cNvSpPr txBox="1"/>
          <p:nvPr/>
        </p:nvSpPr>
        <p:spPr>
          <a:xfrm>
            <a:off x="10890818" y="487016"/>
            <a:ext cx="1015663" cy="4174435"/>
          </a:xfrm>
          <a:prstGeom prst="rect">
            <a:avLst/>
          </a:prstGeom>
          <a:noFill/>
        </p:spPr>
        <p:txBody>
          <a:bodyPr vert="eaVert" wrap="square" rtlCol="0">
            <a:spAutoFit/>
          </a:bodyPr>
          <a:lstStyle/>
          <a:p>
            <a:pPr>
              <a:lnSpc>
                <a:spcPct val="150000"/>
              </a:lnSpc>
            </a:pPr>
            <a:r>
              <a:rPr lang="zh-CN" altLang="en-US" sz="3600" dirty="0">
                <a:solidFill>
                  <a:schemeClr val="bg1"/>
                </a:solidFill>
                <a:latin typeface="SimSun" panose="02010600030101010101" pitchFamily="2" charset="-122"/>
                <a:ea typeface="SimSun" panose="02010600030101010101" pitchFamily="2" charset="-122"/>
              </a:rPr>
              <a:t>环保从我做起</a:t>
            </a:r>
            <a:endParaRPr lang="en-US" sz="3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108422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3" action="ppaction://hlinksldjump"/>
            <a:extLst>
              <a:ext uri="{FF2B5EF4-FFF2-40B4-BE49-F238E27FC236}">
                <a16:creationId xmlns:a16="http://schemas.microsoft.com/office/drawing/2014/main" id="{72BF32F9-89E8-B230-EEAF-A531D6C132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7335" y="959186"/>
            <a:ext cx="1644158" cy="1598943"/>
          </a:xfrm>
          <a:prstGeom prst="rect">
            <a:avLst/>
          </a:prstGeom>
        </p:spPr>
      </p:pic>
      <p:pic>
        <p:nvPicPr>
          <p:cNvPr id="3" name="Picture 4">
            <a:hlinkClick r:id="rId5" action="ppaction://hlinksldjump"/>
            <a:extLst>
              <a:ext uri="{FF2B5EF4-FFF2-40B4-BE49-F238E27FC236}">
                <a16:creationId xmlns:a16="http://schemas.microsoft.com/office/drawing/2014/main" id="{C7963D26-3F19-A8D3-19F1-DAD641291C9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37875" y="1406926"/>
            <a:ext cx="841511" cy="891012"/>
          </a:xfrm>
          <a:prstGeom prst="rect">
            <a:avLst/>
          </a:prstGeom>
        </p:spPr>
      </p:pic>
      <p:pic>
        <p:nvPicPr>
          <p:cNvPr id="4" name="Picture 4">
            <a:hlinkClick r:id="rId8" action="ppaction://hlinksldjump"/>
            <a:extLst>
              <a:ext uri="{FF2B5EF4-FFF2-40B4-BE49-F238E27FC236}">
                <a16:creationId xmlns:a16="http://schemas.microsoft.com/office/drawing/2014/main" id="{85A20D13-85DB-35ED-C8E6-F7B5567A613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16246" y="3379864"/>
            <a:ext cx="1712071" cy="1616956"/>
          </a:xfrm>
          <a:prstGeom prst="rect">
            <a:avLst/>
          </a:prstGeom>
        </p:spPr>
      </p:pic>
      <p:pic>
        <p:nvPicPr>
          <p:cNvPr id="5" name="Picture 2">
            <a:hlinkClick r:id="" action="ppaction://noaction"/>
            <a:extLst>
              <a:ext uri="{FF2B5EF4-FFF2-40B4-BE49-F238E27FC236}">
                <a16:creationId xmlns:a16="http://schemas.microsoft.com/office/drawing/2014/main" id="{0B7A27B4-9241-DEF5-2E57-8C1CA3D0E33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458468" y="1828629"/>
            <a:ext cx="3009899" cy="3625690"/>
          </a:xfrm>
          <a:prstGeom prst="rect">
            <a:avLst/>
          </a:prstGeom>
        </p:spPr>
      </p:pic>
      <p:pic>
        <p:nvPicPr>
          <p:cNvPr id="6" name="Picture 5">
            <a:hlinkClick r:id="" action="ppaction://noaction"/>
            <a:extLst>
              <a:ext uri="{FF2B5EF4-FFF2-40B4-BE49-F238E27FC236}">
                <a16:creationId xmlns:a16="http://schemas.microsoft.com/office/drawing/2014/main" id="{D24061FE-5BAB-61D7-5171-E4236FDAB10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08961" y="3552114"/>
            <a:ext cx="2248900" cy="1495516"/>
          </a:xfrm>
          <a:prstGeom prst="rect">
            <a:avLst/>
          </a:prstGeom>
        </p:spPr>
      </p:pic>
      <p:sp>
        <p:nvSpPr>
          <p:cNvPr id="7" name="TextBox 6">
            <a:extLst>
              <a:ext uri="{FF2B5EF4-FFF2-40B4-BE49-F238E27FC236}">
                <a16:creationId xmlns:a16="http://schemas.microsoft.com/office/drawing/2014/main" id="{8B26F4CB-1116-454E-854A-123CEF81FD11}"/>
              </a:ext>
            </a:extLst>
          </p:cNvPr>
          <p:cNvSpPr txBox="1"/>
          <p:nvPr/>
        </p:nvSpPr>
        <p:spPr>
          <a:xfrm>
            <a:off x="2767488" y="1784088"/>
            <a:ext cx="618182" cy="523220"/>
          </a:xfrm>
          <a:prstGeom prst="rect">
            <a:avLst/>
          </a:prstGeom>
          <a:noFill/>
        </p:spPr>
        <p:txBody>
          <a:bodyPr wrap="square" rtlCol="0">
            <a:spAutoFit/>
          </a:bodyPr>
          <a:lstStyle/>
          <a:p>
            <a:r>
              <a:rPr lang="zh-CN" altLang="en-US" sz="2800" b="1" dirty="0">
                <a:latin typeface="SimSun" panose="02010600030101010101" pitchFamily="2" charset="-122"/>
                <a:ea typeface="SimSun" panose="02010600030101010101" pitchFamily="2" charset="-122"/>
              </a:rPr>
              <a:t>衣</a:t>
            </a:r>
            <a:endParaRPr lang="en-US" sz="2800" b="1" dirty="0">
              <a:latin typeface="SimSun" panose="02010600030101010101" pitchFamily="2" charset="-122"/>
              <a:ea typeface="SimSun" panose="02010600030101010101" pitchFamily="2" charset="-122"/>
            </a:endParaRPr>
          </a:p>
        </p:txBody>
      </p:sp>
      <p:sp>
        <p:nvSpPr>
          <p:cNvPr id="8" name="TextBox 7">
            <a:extLst>
              <a:ext uri="{FF2B5EF4-FFF2-40B4-BE49-F238E27FC236}">
                <a16:creationId xmlns:a16="http://schemas.microsoft.com/office/drawing/2014/main" id="{611F3C72-58F8-8044-8C34-8E0CE0377C99}"/>
              </a:ext>
            </a:extLst>
          </p:cNvPr>
          <p:cNvSpPr txBox="1"/>
          <p:nvPr/>
        </p:nvSpPr>
        <p:spPr>
          <a:xfrm>
            <a:off x="5225936" y="1774718"/>
            <a:ext cx="618182" cy="523220"/>
          </a:xfrm>
          <a:prstGeom prst="rect">
            <a:avLst/>
          </a:prstGeom>
          <a:noFill/>
        </p:spPr>
        <p:txBody>
          <a:bodyPr wrap="square" rtlCol="0">
            <a:spAutoFit/>
          </a:bodyPr>
          <a:lstStyle/>
          <a:p>
            <a:r>
              <a:rPr lang="zh-CN" altLang="en-US" sz="2800" b="1" dirty="0">
                <a:latin typeface="SimSun" panose="02010600030101010101" pitchFamily="2" charset="-122"/>
                <a:ea typeface="SimSun" panose="02010600030101010101" pitchFamily="2" charset="-122"/>
              </a:rPr>
              <a:t>食</a:t>
            </a:r>
            <a:endParaRPr lang="en-US" sz="2800" b="1" dirty="0">
              <a:latin typeface="SimSun" panose="02010600030101010101" pitchFamily="2" charset="-122"/>
              <a:ea typeface="SimSun" panose="02010600030101010101" pitchFamily="2" charset="-122"/>
            </a:endParaRPr>
          </a:p>
        </p:txBody>
      </p:sp>
      <p:sp>
        <p:nvSpPr>
          <p:cNvPr id="9" name="TextBox 8">
            <a:extLst>
              <a:ext uri="{FF2B5EF4-FFF2-40B4-BE49-F238E27FC236}">
                <a16:creationId xmlns:a16="http://schemas.microsoft.com/office/drawing/2014/main" id="{E6E82C79-DCC0-3BB4-099B-65FE321E0E04}"/>
              </a:ext>
            </a:extLst>
          </p:cNvPr>
          <p:cNvSpPr txBox="1"/>
          <p:nvPr/>
        </p:nvSpPr>
        <p:spPr>
          <a:xfrm>
            <a:off x="2724530" y="3379864"/>
            <a:ext cx="618182" cy="523220"/>
          </a:xfrm>
          <a:prstGeom prst="rect">
            <a:avLst/>
          </a:prstGeom>
          <a:noFill/>
        </p:spPr>
        <p:txBody>
          <a:bodyPr wrap="square" rtlCol="0">
            <a:spAutoFit/>
          </a:bodyPr>
          <a:lstStyle/>
          <a:p>
            <a:r>
              <a:rPr lang="zh-CN" altLang="en-US" sz="2800" b="1" dirty="0">
                <a:latin typeface="SimSun" panose="02010600030101010101" pitchFamily="2" charset="-122"/>
                <a:ea typeface="SimSun" panose="02010600030101010101" pitchFamily="2" charset="-122"/>
              </a:rPr>
              <a:t>住</a:t>
            </a:r>
            <a:endParaRPr lang="en-US" sz="2800" b="1" dirty="0">
              <a:latin typeface="SimSun" panose="02010600030101010101" pitchFamily="2" charset="-122"/>
              <a:ea typeface="SimSun" panose="02010600030101010101" pitchFamily="2" charset="-122"/>
            </a:endParaRPr>
          </a:p>
        </p:txBody>
      </p:sp>
      <p:sp>
        <p:nvSpPr>
          <p:cNvPr id="10" name="TextBox 9">
            <a:extLst>
              <a:ext uri="{FF2B5EF4-FFF2-40B4-BE49-F238E27FC236}">
                <a16:creationId xmlns:a16="http://schemas.microsoft.com/office/drawing/2014/main" id="{39D4E3D3-B8BD-56F2-B20A-8EFA1EBCA29A}"/>
              </a:ext>
            </a:extLst>
          </p:cNvPr>
          <p:cNvSpPr txBox="1"/>
          <p:nvPr/>
        </p:nvSpPr>
        <p:spPr>
          <a:xfrm>
            <a:off x="5225936" y="3379864"/>
            <a:ext cx="618182" cy="523220"/>
          </a:xfrm>
          <a:prstGeom prst="rect">
            <a:avLst/>
          </a:prstGeom>
          <a:noFill/>
        </p:spPr>
        <p:txBody>
          <a:bodyPr wrap="square" rtlCol="0">
            <a:spAutoFit/>
          </a:bodyPr>
          <a:lstStyle/>
          <a:p>
            <a:r>
              <a:rPr lang="zh-CN" altLang="en-US" sz="2800" b="1" dirty="0">
                <a:latin typeface="SimSun" panose="02010600030101010101" pitchFamily="2" charset="-122"/>
                <a:ea typeface="SimSun" panose="02010600030101010101" pitchFamily="2" charset="-122"/>
              </a:rPr>
              <a:t>行</a:t>
            </a:r>
            <a:endParaRPr lang="en-US" sz="2800" b="1" dirty="0">
              <a:latin typeface="SimSun" panose="02010600030101010101" pitchFamily="2" charset="-122"/>
              <a:ea typeface="SimSun" panose="02010600030101010101" pitchFamily="2" charset="-122"/>
            </a:endParaRPr>
          </a:p>
        </p:txBody>
      </p:sp>
      <p:sp>
        <p:nvSpPr>
          <p:cNvPr id="11" name="TextBox 10">
            <a:extLst>
              <a:ext uri="{FF2B5EF4-FFF2-40B4-BE49-F238E27FC236}">
                <a16:creationId xmlns:a16="http://schemas.microsoft.com/office/drawing/2014/main" id="{1F998873-490F-B049-68EA-935BBF750CA9}"/>
              </a:ext>
            </a:extLst>
          </p:cNvPr>
          <p:cNvSpPr txBox="1"/>
          <p:nvPr/>
        </p:nvSpPr>
        <p:spPr>
          <a:xfrm>
            <a:off x="7748563" y="1590822"/>
            <a:ext cx="618182" cy="523220"/>
          </a:xfrm>
          <a:prstGeom prst="rect">
            <a:avLst/>
          </a:prstGeom>
          <a:noFill/>
        </p:spPr>
        <p:txBody>
          <a:bodyPr wrap="square" rtlCol="0">
            <a:spAutoFit/>
          </a:bodyPr>
          <a:lstStyle/>
          <a:p>
            <a:r>
              <a:rPr lang="zh-CN" altLang="en-US" sz="2800" b="1" dirty="0">
                <a:latin typeface="SimSun" panose="02010600030101010101" pitchFamily="2" charset="-122"/>
                <a:ea typeface="SimSun" panose="02010600030101010101" pitchFamily="2" charset="-122"/>
              </a:rPr>
              <a:t>用</a:t>
            </a:r>
            <a:endParaRPr lang="en-US" sz="2800" b="1" dirty="0">
              <a:latin typeface="SimSun" panose="02010600030101010101" pitchFamily="2" charset="-122"/>
              <a:ea typeface="SimSun" panose="02010600030101010101" pitchFamily="2" charset="-122"/>
            </a:endParaRPr>
          </a:p>
        </p:txBody>
      </p:sp>
      <p:sp>
        <p:nvSpPr>
          <p:cNvPr id="12" name="TextBox 11">
            <a:extLst>
              <a:ext uri="{FF2B5EF4-FFF2-40B4-BE49-F238E27FC236}">
                <a16:creationId xmlns:a16="http://schemas.microsoft.com/office/drawing/2014/main" id="{068EED55-5850-E222-A154-B3E75316575D}"/>
              </a:ext>
            </a:extLst>
          </p:cNvPr>
          <p:cNvSpPr txBox="1"/>
          <p:nvPr/>
        </p:nvSpPr>
        <p:spPr>
          <a:xfrm>
            <a:off x="10890818" y="487016"/>
            <a:ext cx="1015663" cy="4174435"/>
          </a:xfrm>
          <a:prstGeom prst="rect">
            <a:avLst/>
          </a:prstGeom>
          <a:noFill/>
        </p:spPr>
        <p:txBody>
          <a:bodyPr vert="eaVert" wrap="square" rtlCol="0">
            <a:spAutoFit/>
          </a:bodyPr>
          <a:lstStyle/>
          <a:p>
            <a:pPr>
              <a:lnSpc>
                <a:spcPct val="150000"/>
              </a:lnSpc>
            </a:pPr>
            <a:r>
              <a:rPr lang="zh-CN" altLang="en-US" sz="3600" dirty="0">
                <a:solidFill>
                  <a:schemeClr val="bg1"/>
                </a:solidFill>
                <a:latin typeface="SimSun" panose="02010600030101010101" pitchFamily="2" charset="-122"/>
                <a:ea typeface="SimSun" panose="02010600030101010101" pitchFamily="2" charset="-122"/>
              </a:rPr>
              <a:t>环保从我做起</a:t>
            </a:r>
            <a:endParaRPr lang="en-US" sz="3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01173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31" presetClass="entr" presetSubtype="0" fill="hold" grpId="0" nodeType="afterEffect">
                                  <p:stCondLst>
                                    <p:cond delay="25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par>
                          <p:cTn id="22" fill="hold">
                            <p:stCondLst>
                              <p:cond delay="3000"/>
                            </p:stCondLst>
                            <p:childTnLst>
                              <p:par>
                                <p:cTn id="23" presetID="3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par>
                          <p:cTn id="29" fill="hold">
                            <p:stCondLst>
                              <p:cond delay="4000"/>
                            </p:stCondLst>
                            <p:childTnLst>
                              <p:par>
                                <p:cTn id="30" presetID="31"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43AB-8F42-D388-08B5-C982AF91DBC0}"/>
              </a:ext>
            </a:extLst>
          </p:cNvPr>
          <p:cNvSpPr>
            <a:spLocks noGrp="1"/>
          </p:cNvSpPr>
          <p:nvPr>
            <p:ph type="title"/>
          </p:nvPr>
        </p:nvSpPr>
        <p:spPr>
          <a:xfrm>
            <a:off x="618908" y="755374"/>
            <a:ext cx="3369996" cy="755374"/>
          </a:xfrm>
        </p:spPr>
        <p:txBody>
          <a:bodyPr/>
          <a:lstStyle/>
          <a:p>
            <a:r>
              <a:rPr lang="zh-CN" altLang="en-US" dirty="0">
                <a:solidFill>
                  <a:schemeClr val="accent2"/>
                </a:solidFill>
                <a:latin typeface="SimSun" panose="02010600030101010101" pitchFamily="2" charset="-122"/>
                <a:ea typeface="SimSun" panose="02010600030101010101" pitchFamily="2" charset="-122"/>
              </a:rPr>
              <a:t>衣</a:t>
            </a:r>
            <a:endParaRPr lang="en-US" dirty="0">
              <a:solidFill>
                <a:schemeClr val="accent2"/>
              </a:solidFill>
              <a:latin typeface="SimSun" panose="02010600030101010101" pitchFamily="2" charset="-122"/>
              <a:ea typeface="SimSun" panose="02010600030101010101" pitchFamily="2" charset="-122"/>
            </a:endParaRPr>
          </a:p>
        </p:txBody>
      </p:sp>
      <p:sp>
        <p:nvSpPr>
          <p:cNvPr id="3" name="Rectangle 2">
            <a:extLst>
              <a:ext uri="{FF2B5EF4-FFF2-40B4-BE49-F238E27FC236}">
                <a16:creationId xmlns:a16="http://schemas.microsoft.com/office/drawing/2014/main" id="{375E6D7B-926F-DF62-A39D-8C0336B18CFA}"/>
              </a:ext>
            </a:extLst>
          </p:cNvPr>
          <p:cNvSpPr/>
          <p:nvPr/>
        </p:nvSpPr>
        <p:spPr>
          <a:xfrm>
            <a:off x="5270568" y="2460735"/>
            <a:ext cx="4008384" cy="2373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indent="-228600">
              <a:lnSpc>
                <a:spcPct val="150000"/>
              </a:lnSpc>
              <a:spcAft>
                <a:spcPts val="600"/>
              </a:spcAft>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避免频繁购买衣服</a:t>
            </a:r>
            <a:endParaRPr lang="en-US" altLang="zh-CN" sz="2800" dirty="0">
              <a:solidFill>
                <a:schemeClr val="tx1"/>
              </a:solidFill>
              <a:latin typeface="SimSun" panose="02010600030101010101" pitchFamily="2" charset="-122"/>
              <a:ea typeface="SimSun" panose="02010600030101010101" pitchFamily="2" charset="-122"/>
            </a:endParaRPr>
          </a:p>
          <a:p>
            <a:pPr indent="-228600">
              <a:lnSpc>
                <a:spcPct val="150000"/>
              </a:lnSpc>
              <a:spcAft>
                <a:spcPts val="600"/>
              </a:spcAft>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尽量选择环保面料</a:t>
            </a:r>
            <a:endParaRPr lang="en-US" altLang="zh-CN" sz="2800" dirty="0">
              <a:solidFill>
                <a:schemeClr val="tx1"/>
              </a:solidFill>
              <a:latin typeface="SimSun" panose="02010600030101010101" pitchFamily="2" charset="-122"/>
              <a:ea typeface="SimSun" panose="02010600030101010101" pitchFamily="2" charset="-122"/>
            </a:endParaRPr>
          </a:p>
          <a:p>
            <a:pPr indent="-228600">
              <a:lnSpc>
                <a:spcPct val="150000"/>
              </a:lnSpc>
              <a:spcAft>
                <a:spcPts val="600"/>
              </a:spcAft>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废旧衣服循环利用</a:t>
            </a:r>
            <a:endParaRPr lang="en-US" altLang="zh-CN" sz="2800" dirty="0">
              <a:solidFill>
                <a:schemeClr val="tx1"/>
              </a:solidFill>
              <a:latin typeface="SimSun" panose="02010600030101010101" pitchFamily="2" charset="-122"/>
              <a:ea typeface="SimSun" panose="02010600030101010101" pitchFamily="2" charset="-122"/>
            </a:endParaRPr>
          </a:p>
          <a:p>
            <a:pPr indent="-228600">
              <a:lnSpc>
                <a:spcPct val="150000"/>
              </a:lnSpc>
              <a:spcAft>
                <a:spcPts val="600"/>
              </a:spcAft>
              <a:buFont typeface="Arial" panose="020B0604020202020204" pitchFamily="34" charset="0"/>
              <a:buChar char="•"/>
            </a:pPr>
            <a:endParaRPr lang="en-US" sz="2800" dirty="0">
              <a:solidFill>
                <a:schemeClr val="tx1"/>
              </a:solidFill>
              <a:latin typeface="SimSun" panose="02010600030101010101" pitchFamily="2" charset="-122"/>
              <a:ea typeface="SimSun" panose="02010600030101010101" pitchFamily="2" charset="-122"/>
            </a:endParaRPr>
          </a:p>
          <a:p>
            <a:pPr indent="-228600">
              <a:lnSpc>
                <a:spcPct val="150000"/>
              </a:lnSpc>
              <a:spcAft>
                <a:spcPts val="600"/>
              </a:spcAft>
              <a:buFont typeface="Arial" panose="020B0604020202020204" pitchFamily="34" charset="0"/>
              <a:buChar char="•"/>
            </a:pPr>
            <a:endParaRPr lang="en-US" sz="2800" dirty="0">
              <a:solidFill>
                <a:schemeClr val="tx1"/>
              </a:solidFill>
              <a:latin typeface="SimSun" panose="02010600030101010101" pitchFamily="2" charset="-122"/>
              <a:ea typeface="SimSun" panose="02010600030101010101" pitchFamily="2" charset="-122"/>
            </a:endParaRPr>
          </a:p>
        </p:txBody>
      </p:sp>
      <p:pic>
        <p:nvPicPr>
          <p:cNvPr id="4" name="Picture 4">
            <a:hlinkClick r:id="rId3" action="ppaction://hlinksldjump"/>
            <a:extLst>
              <a:ext uri="{FF2B5EF4-FFF2-40B4-BE49-F238E27FC236}">
                <a16:creationId xmlns:a16="http://schemas.microsoft.com/office/drawing/2014/main" id="{A9365FA5-5EA1-A6B6-7EE7-9DD8D1B886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0209" y="2312623"/>
            <a:ext cx="3047033" cy="3226270"/>
          </a:xfrm>
          <a:prstGeom prst="rect">
            <a:avLst/>
          </a:prstGeom>
        </p:spPr>
      </p:pic>
      <p:sp>
        <p:nvSpPr>
          <p:cNvPr id="7" name="TextBox 6">
            <a:extLst>
              <a:ext uri="{FF2B5EF4-FFF2-40B4-BE49-F238E27FC236}">
                <a16:creationId xmlns:a16="http://schemas.microsoft.com/office/drawing/2014/main" id="{1B4D077D-0A12-682C-4B6F-9D37D99E2670}"/>
              </a:ext>
            </a:extLst>
          </p:cNvPr>
          <p:cNvSpPr txBox="1"/>
          <p:nvPr/>
        </p:nvSpPr>
        <p:spPr>
          <a:xfrm>
            <a:off x="10890818" y="487016"/>
            <a:ext cx="1015663" cy="4174435"/>
          </a:xfrm>
          <a:prstGeom prst="rect">
            <a:avLst/>
          </a:prstGeom>
          <a:noFill/>
        </p:spPr>
        <p:txBody>
          <a:bodyPr vert="eaVert" wrap="square" rtlCol="0">
            <a:spAutoFit/>
          </a:bodyPr>
          <a:lstStyle/>
          <a:p>
            <a:pPr>
              <a:lnSpc>
                <a:spcPct val="150000"/>
              </a:lnSpc>
            </a:pPr>
            <a:r>
              <a:rPr lang="zh-CN" altLang="en-US" sz="3600" dirty="0">
                <a:solidFill>
                  <a:schemeClr val="bg1"/>
                </a:solidFill>
                <a:latin typeface="SimSun" panose="02010600030101010101" pitchFamily="2" charset="-122"/>
                <a:ea typeface="SimSun" panose="02010600030101010101" pitchFamily="2" charset="-122"/>
              </a:rPr>
              <a:t>环保从我做起</a:t>
            </a:r>
            <a:endParaRPr lang="en-US" sz="3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0546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3" action="ppaction://hlinksldjump"/>
            <a:extLst>
              <a:ext uri="{FF2B5EF4-FFF2-40B4-BE49-F238E27FC236}">
                <a16:creationId xmlns:a16="http://schemas.microsoft.com/office/drawing/2014/main" id="{059C74D6-A094-5A26-AC06-7EDFF47478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2705" r="58763"/>
          <a:stretch/>
        </p:blipFill>
        <p:spPr>
          <a:xfrm>
            <a:off x="2" y="2928730"/>
            <a:ext cx="4068416" cy="392927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4" name="Rectangle 3">
            <a:extLst>
              <a:ext uri="{FF2B5EF4-FFF2-40B4-BE49-F238E27FC236}">
                <a16:creationId xmlns:a16="http://schemas.microsoft.com/office/drawing/2014/main" id="{BE3E9976-41F7-D6A4-4B87-718CC5B29E38}"/>
              </a:ext>
            </a:extLst>
          </p:cNvPr>
          <p:cNvSpPr/>
          <p:nvPr/>
        </p:nvSpPr>
        <p:spPr>
          <a:xfrm>
            <a:off x="4457709" y="1133061"/>
            <a:ext cx="4949949" cy="3075772"/>
          </a:xfrm>
          <a:prstGeom prst="rect">
            <a:avLst/>
          </a:prstGeom>
          <a:noFill/>
          <a:ln w="41275">
            <a:noFill/>
            <a:prstDash val="solid"/>
          </a:ln>
          <a:effectLst>
            <a:glow rad="228600">
              <a:schemeClr val="tx1">
                <a:alpha val="1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珍爱粮食光盘行动</a:t>
            </a:r>
            <a:endParaRPr lang="en-US" altLang="zh-CN" sz="2800" dirty="0">
              <a:solidFill>
                <a:schemeClr val="tx1"/>
              </a:solidFill>
              <a:latin typeface="SimSun" panose="02010600030101010101" pitchFamily="2" charset="-122"/>
              <a:ea typeface="SimSun" panose="02010600030101010101" pitchFamily="2" charset="-122"/>
            </a:endParaRPr>
          </a:p>
          <a:p>
            <a:pPr marL="342900" indent="-342900">
              <a:lnSpc>
                <a:spcPct val="150000"/>
              </a:lnSpc>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不用一次性餐具，桌布</a:t>
            </a:r>
            <a:endParaRPr lang="en-US" altLang="zh-CN" sz="2800" dirty="0">
              <a:solidFill>
                <a:schemeClr val="tx1"/>
              </a:solidFill>
              <a:latin typeface="SimSun" panose="02010600030101010101" pitchFamily="2" charset="-122"/>
              <a:ea typeface="SimSun" panose="02010600030101010101" pitchFamily="2" charset="-122"/>
            </a:endParaRPr>
          </a:p>
          <a:p>
            <a:pPr marL="342900" indent="-342900">
              <a:lnSpc>
                <a:spcPct val="150000"/>
              </a:lnSpc>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购买当地，当季食物</a:t>
            </a:r>
            <a:endParaRPr lang="en-US" altLang="zh-CN" sz="2800" dirty="0">
              <a:solidFill>
                <a:schemeClr val="tx1"/>
              </a:solidFill>
              <a:latin typeface="SimSun" panose="02010600030101010101" pitchFamily="2" charset="-122"/>
              <a:ea typeface="SimSun" panose="02010600030101010101" pitchFamily="2" charset="-122"/>
            </a:endParaRPr>
          </a:p>
          <a:p>
            <a:pPr marL="342900" indent="-342900">
              <a:lnSpc>
                <a:spcPct val="150000"/>
              </a:lnSpc>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厨余垃圾回收处置利用</a:t>
            </a:r>
            <a:endParaRPr lang="en-US" sz="2800" dirty="0">
              <a:solidFill>
                <a:schemeClr val="tx1"/>
              </a:solidFill>
              <a:latin typeface="SimSun" panose="02010600030101010101" pitchFamily="2" charset="-122"/>
              <a:ea typeface="SimSun" panose="02010600030101010101" pitchFamily="2" charset="-122"/>
            </a:endParaRPr>
          </a:p>
        </p:txBody>
      </p:sp>
      <p:sp>
        <p:nvSpPr>
          <p:cNvPr id="5" name="Title 1">
            <a:extLst>
              <a:ext uri="{FF2B5EF4-FFF2-40B4-BE49-F238E27FC236}">
                <a16:creationId xmlns:a16="http://schemas.microsoft.com/office/drawing/2014/main" id="{10C20756-00C6-56F9-E0A7-B976C4DAE02F}"/>
              </a:ext>
            </a:extLst>
          </p:cNvPr>
          <p:cNvSpPr txBox="1">
            <a:spLocks/>
          </p:cNvSpPr>
          <p:nvPr/>
        </p:nvSpPr>
        <p:spPr>
          <a:xfrm>
            <a:off x="618908" y="755374"/>
            <a:ext cx="3369996" cy="75537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solidFill>
                  <a:schemeClr val="accent2"/>
                </a:solidFill>
                <a:latin typeface="SimSun" panose="02010600030101010101" pitchFamily="2" charset="-122"/>
                <a:ea typeface="SimSun" panose="02010600030101010101" pitchFamily="2" charset="-122"/>
              </a:rPr>
              <a:t>食</a:t>
            </a:r>
            <a:endParaRPr lang="en-US" dirty="0">
              <a:solidFill>
                <a:schemeClr val="accent2"/>
              </a:solidFill>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CF9C41C2-268E-336A-16B4-64D70CA0F7FC}"/>
              </a:ext>
            </a:extLst>
          </p:cNvPr>
          <p:cNvSpPr txBox="1"/>
          <p:nvPr/>
        </p:nvSpPr>
        <p:spPr>
          <a:xfrm>
            <a:off x="10890818" y="487016"/>
            <a:ext cx="1015663" cy="4174435"/>
          </a:xfrm>
          <a:prstGeom prst="rect">
            <a:avLst/>
          </a:prstGeom>
          <a:noFill/>
        </p:spPr>
        <p:txBody>
          <a:bodyPr vert="eaVert" wrap="square" rtlCol="0">
            <a:spAutoFit/>
          </a:bodyPr>
          <a:lstStyle/>
          <a:p>
            <a:pPr>
              <a:lnSpc>
                <a:spcPct val="150000"/>
              </a:lnSpc>
            </a:pPr>
            <a:r>
              <a:rPr lang="zh-CN" altLang="en-US" sz="3600" dirty="0">
                <a:solidFill>
                  <a:schemeClr val="bg1"/>
                </a:solidFill>
                <a:latin typeface="SimSun" panose="02010600030101010101" pitchFamily="2" charset="-122"/>
                <a:ea typeface="SimSun" panose="02010600030101010101" pitchFamily="2" charset="-122"/>
              </a:rPr>
              <a:t>环保从我做起</a:t>
            </a:r>
            <a:endParaRPr lang="en-US" sz="3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02775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1125E-BE53-AE7B-A39D-D975D9261F69}"/>
              </a:ext>
            </a:extLst>
          </p:cNvPr>
          <p:cNvSpPr txBox="1"/>
          <p:nvPr/>
        </p:nvSpPr>
        <p:spPr>
          <a:xfrm>
            <a:off x="10890818" y="487016"/>
            <a:ext cx="1015663" cy="4174435"/>
          </a:xfrm>
          <a:prstGeom prst="rect">
            <a:avLst/>
          </a:prstGeom>
          <a:noFill/>
        </p:spPr>
        <p:txBody>
          <a:bodyPr vert="eaVert" wrap="square" rtlCol="0">
            <a:spAutoFit/>
          </a:bodyPr>
          <a:lstStyle/>
          <a:p>
            <a:pPr>
              <a:lnSpc>
                <a:spcPct val="150000"/>
              </a:lnSpc>
            </a:pPr>
            <a:r>
              <a:rPr lang="zh-CN" altLang="en-US" sz="3600" dirty="0">
                <a:solidFill>
                  <a:schemeClr val="bg1"/>
                </a:solidFill>
                <a:latin typeface="SimSun" panose="02010600030101010101" pitchFamily="2" charset="-122"/>
                <a:ea typeface="SimSun" panose="02010600030101010101" pitchFamily="2" charset="-122"/>
              </a:rPr>
              <a:t>环保从我做起</a:t>
            </a:r>
            <a:endParaRPr lang="en-US" sz="3600" dirty="0">
              <a:solidFill>
                <a:schemeClr val="bg1"/>
              </a:solidFill>
              <a:latin typeface="SimSun" panose="02010600030101010101" pitchFamily="2" charset="-122"/>
              <a:ea typeface="SimSun" panose="02010600030101010101" pitchFamily="2" charset="-122"/>
            </a:endParaRPr>
          </a:p>
        </p:txBody>
      </p:sp>
      <p:sp>
        <p:nvSpPr>
          <p:cNvPr id="3" name="Title 1">
            <a:extLst>
              <a:ext uri="{FF2B5EF4-FFF2-40B4-BE49-F238E27FC236}">
                <a16:creationId xmlns:a16="http://schemas.microsoft.com/office/drawing/2014/main" id="{15090CE1-FC24-E4DB-D668-C404DB9B303E}"/>
              </a:ext>
            </a:extLst>
          </p:cNvPr>
          <p:cNvSpPr txBox="1">
            <a:spLocks/>
          </p:cNvSpPr>
          <p:nvPr/>
        </p:nvSpPr>
        <p:spPr>
          <a:xfrm>
            <a:off x="618908" y="755374"/>
            <a:ext cx="3369996" cy="75537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solidFill>
                  <a:schemeClr val="accent2"/>
                </a:solidFill>
                <a:latin typeface="SimSun" panose="02010600030101010101" pitchFamily="2" charset="-122"/>
                <a:ea typeface="SimSun" panose="02010600030101010101" pitchFamily="2" charset="-122"/>
              </a:rPr>
              <a:t>住</a:t>
            </a:r>
            <a:endParaRPr lang="en-US" dirty="0">
              <a:solidFill>
                <a:schemeClr val="accent2"/>
              </a:solidFill>
              <a:latin typeface="SimSun" panose="02010600030101010101" pitchFamily="2" charset="-122"/>
              <a:ea typeface="SimSun" panose="02010600030101010101" pitchFamily="2" charset="-122"/>
            </a:endParaRPr>
          </a:p>
        </p:txBody>
      </p:sp>
      <p:pic>
        <p:nvPicPr>
          <p:cNvPr id="4" name="Picture 2">
            <a:hlinkClick r:id="rId3" action="ppaction://hlinksldjump"/>
            <a:extLst>
              <a:ext uri="{FF2B5EF4-FFF2-40B4-BE49-F238E27FC236}">
                <a16:creationId xmlns:a16="http://schemas.microsoft.com/office/drawing/2014/main" id="{F23C0EE6-A2F5-BB6D-0B8F-728A5C42BF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20068"/>
            <a:ext cx="4384973" cy="2937932"/>
          </a:xfrm>
          <a:prstGeom prst="rect">
            <a:avLst/>
          </a:prstGeom>
          <a:ln>
            <a:noFill/>
          </a:ln>
        </p:spPr>
      </p:pic>
      <p:sp>
        <p:nvSpPr>
          <p:cNvPr id="6" name="TextBox 5">
            <a:extLst>
              <a:ext uri="{FF2B5EF4-FFF2-40B4-BE49-F238E27FC236}">
                <a16:creationId xmlns:a16="http://schemas.microsoft.com/office/drawing/2014/main" id="{B9A56604-6985-70EB-332B-488EDC1185FD}"/>
              </a:ext>
            </a:extLst>
          </p:cNvPr>
          <p:cNvSpPr txBox="1"/>
          <p:nvPr/>
        </p:nvSpPr>
        <p:spPr>
          <a:xfrm>
            <a:off x="4805085" y="1941084"/>
            <a:ext cx="4147997" cy="257666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800" dirty="0">
                <a:solidFill>
                  <a:schemeClr val="tx2"/>
                </a:solidFill>
                <a:latin typeface="SimSun" panose="02010600030101010101" pitchFamily="2" charset="-122"/>
                <a:ea typeface="SimSun" panose="02010600030101010101" pitchFamily="2" charset="-122"/>
              </a:rPr>
              <a:t>环保材料装修房屋</a:t>
            </a:r>
            <a:endParaRPr lang="en-US" altLang="zh-CN" sz="2800" dirty="0">
              <a:solidFill>
                <a:schemeClr val="tx2"/>
              </a:solidFill>
              <a:latin typeface="SimSun" panose="02010600030101010101" pitchFamily="2" charset="-122"/>
              <a:ea typeface="SimSun" panose="02010600030101010101" pitchFamily="2" charset="-122"/>
            </a:endParaRPr>
          </a:p>
          <a:p>
            <a:pPr marL="285750" indent="-285750">
              <a:lnSpc>
                <a:spcPct val="150000"/>
              </a:lnSpc>
              <a:buFont typeface="Arial" panose="020B0604020202020204" pitchFamily="34" charset="0"/>
              <a:buChar char="•"/>
            </a:pPr>
            <a:r>
              <a:rPr lang="zh-CN" altLang="en-US" sz="2800" dirty="0">
                <a:solidFill>
                  <a:schemeClr val="tx2"/>
                </a:solidFill>
                <a:latin typeface="SimSun" panose="02010600030101010101" pitchFamily="2" charset="-122"/>
                <a:ea typeface="SimSun" panose="02010600030101010101" pitchFamily="2" charset="-122"/>
              </a:rPr>
              <a:t>节约用电</a:t>
            </a:r>
            <a:endParaRPr lang="en-US" altLang="zh-CN" sz="2800" dirty="0">
              <a:solidFill>
                <a:schemeClr val="tx2"/>
              </a:solidFill>
              <a:latin typeface="SimSun" panose="02010600030101010101" pitchFamily="2" charset="-122"/>
              <a:ea typeface="SimSun" panose="02010600030101010101" pitchFamily="2" charset="-122"/>
            </a:endParaRPr>
          </a:p>
          <a:p>
            <a:pPr marL="285750" indent="-285750">
              <a:lnSpc>
                <a:spcPct val="150000"/>
              </a:lnSpc>
              <a:buFont typeface="Arial" panose="020B0604020202020204" pitchFamily="34" charset="0"/>
              <a:buChar char="•"/>
            </a:pPr>
            <a:r>
              <a:rPr lang="zh-CN" altLang="en-US" sz="2800" dirty="0">
                <a:solidFill>
                  <a:schemeClr val="tx2"/>
                </a:solidFill>
                <a:latin typeface="SimSun" panose="02010600030101010101" pitchFamily="2" charset="-122"/>
                <a:ea typeface="SimSun" panose="02010600030101010101" pitchFamily="2" charset="-122"/>
              </a:rPr>
              <a:t>生活用水，循环利用</a:t>
            </a:r>
            <a:endParaRPr lang="en-US" altLang="zh-CN" sz="2800" dirty="0">
              <a:solidFill>
                <a:schemeClr val="tx2"/>
              </a:solidFill>
              <a:latin typeface="SimSun" panose="02010600030101010101" pitchFamily="2" charset="-122"/>
              <a:ea typeface="SimSun" panose="02010600030101010101" pitchFamily="2" charset="-122"/>
            </a:endParaRPr>
          </a:p>
          <a:p>
            <a:pPr marL="285750" indent="-285750">
              <a:lnSpc>
                <a:spcPct val="150000"/>
              </a:lnSpc>
              <a:buFont typeface="Arial" panose="020B0604020202020204" pitchFamily="34" charset="0"/>
              <a:buChar char="•"/>
            </a:pPr>
            <a:r>
              <a:rPr lang="zh-CN" altLang="en-US" sz="2800" dirty="0">
                <a:solidFill>
                  <a:schemeClr val="tx2"/>
                </a:solidFill>
                <a:latin typeface="SimSun" panose="02010600030101010101" pitchFamily="2" charset="-122"/>
                <a:ea typeface="SimSun" panose="02010600030101010101" pitchFamily="2" charset="-122"/>
              </a:rPr>
              <a:t>做好垃圾分类</a:t>
            </a:r>
            <a:endParaRPr lang="en-US" altLang="zh-CN" sz="2800" dirty="0">
              <a:solidFill>
                <a:schemeClr val="tx2"/>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35306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8806E1-825A-BB49-B4A4-DE331F95B9CA}"/>
              </a:ext>
            </a:extLst>
          </p:cNvPr>
          <p:cNvSpPr/>
          <p:nvPr/>
        </p:nvSpPr>
        <p:spPr>
          <a:xfrm>
            <a:off x="3395121" y="1915552"/>
            <a:ext cx="7045116" cy="3681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marL="342900" indent="-342900">
              <a:lnSpc>
                <a:spcPct val="150000"/>
              </a:lnSpc>
              <a:spcAft>
                <a:spcPts val="600"/>
              </a:spcAft>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低碳出行 （步行，自行车，公交车）</a:t>
            </a:r>
            <a:endParaRPr lang="en-US" altLang="zh-CN" sz="2800" dirty="0">
              <a:solidFill>
                <a:schemeClr val="tx1"/>
              </a:solidFill>
              <a:latin typeface="SimSun" panose="02010600030101010101" pitchFamily="2" charset="-122"/>
              <a:ea typeface="SimSun" panose="02010600030101010101" pitchFamily="2" charset="-122"/>
            </a:endParaRPr>
          </a:p>
          <a:p>
            <a:pPr marL="342900" indent="-342900">
              <a:lnSpc>
                <a:spcPct val="150000"/>
              </a:lnSpc>
              <a:spcAft>
                <a:spcPts val="600"/>
              </a:spcAft>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选择新能源汽车</a:t>
            </a:r>
            <a:endParaRPr lang="en-US" altLang="zh-CN" sz="2800" dirty="0">
              <a:solidFill>
                <a:schemeClr val="tx1"/>
              </a:solidFill>
              <a:latin typeface="SimSun" panose="02010600030101010101" pitchFamily="2" charset="-122"/>
              <a:ea typeface="SimSun" panose="02010600030101010101" pitchFamily="2" charset="-122"/>
            </a:endParaRPr>
          </a:p>
          <a:p>
            <a:pPr marL="342900" indent="-342900">
              <a:lnSpc>
                <a:spcPct val="150000"/>
              </a:lnSpc>
              <a:spcAft>
                <a:spcPts val="600"/>
              </a:spcAft>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旅游自带日用品</a:t>
            </a:r>
            <a:endParaRPr lang="en-US" altLang="zh-CN" sz="2800" dirty="0">
              <a:solidFill>
                <a:schemeClr val="tx1"/>
              </a:solidFill>
              <a:latin typeface="SimSun" panose="02010600030101010101" pitchFamily="2" charset="-122"/>
              <a:ea typeface="SimSun" panose="02010600030101010101" pitchFamily="2" charset="-122"/>
            </a:endParaRPr>
          </a:p>
          <a:p>
            <a:pPr marL="342900" indent="-342900">
              <a:lnSpc>
                <a:spcPct val="150000"/>
              </a:lnSpc>
              <a:spcAft>
                <a:spcPts val="600"/>
              </a:spcAft>
              <a:buFont typeface="Arial" panose="020B0604020202020204" pitchFamily="34" charset="0"/>
              <a:buChar char="•"/>
            </a:pPr>
            <a:r>
              <a:rPr lang="zh-CN" altLang="en-US" sz="2800" dirty="0">
                <a:solidFill>
                  <a:schemeClr val="tx1"/>
                </a:solidFill>
                <a:latin typeface="SimSun" panose="02010600030101010101" pitchFamily="2" charset="-122"/>
                <a:ea typeface="SimSun" panose="02010600030101010101" pitchFamily="2" charset="-122"/>
              </a:rPr>
              <a:t>自带垃圾袋，不随手乱扔垃圾</a:t>
            </a:r>
            <a:endParaRPr lang="en-US" altLang="zh-CN" sz="2800" dirty="0">
              <a:solidFill>
                <a:schemeClr val="tx1"/>
              </a:solidFill>
              <a:latin typeface="SimSun" panose="02010600030101010101" pitchFamily="2" charset="-122"/>
              <a:ea typeface="SimSun" panose="02010600030101010101" pitchFamily="2" charset="-122"/>
            </a:endParaRPr>
          </a:p>
          <a:p>
            <a:pPr indent="-228600">
              <a:lnSpc>
                <a:spcPct val="150000"/>
              </a:lnSpc>
              <a:spcAft>
                <a:spcPts val="600"/>
              </a:spcAft>
              <a:buFont typeface="Arial" panose="020B0604020202020204" pitchFamily="34" charset="0"/>
              <a:buChar char="•"/>
            </a:pPr>
            <a:endParaRPr lang="en-US" sz="2800" dirty="0">
              <a:solidFill>
                <a:schemeClr val="tx1"/>
              </a:solidFill>
              <a:latin typeface="SimSun" panose="02010600030101010101" pitchFamily="2" charset="-122"/>
              <a:ea typeface="SimSun" panose="02010600030101010101" pitchFamily="2" charset="-122"/>
            </a:endParaRPr>
          </a:p>
        </p:txBody>
      </p:sp>
      <p:pic>
        <p:nvPicPr>
          <p:cNvPr id="4" name="Picture 2">
            <a:hlinkClick r:id="rId3" action="ppaction://hlinksldjump"/>
            <a:extLst>
              <a:ext uri="{FF2B5EF4-FFF2-40B4-BE49-F238E27FC236}">
                <a16:creationId xmlns:a16="http://schemas.microsoft.com/office/drawing/2014/main" id="{78E81A8E-FA30-A4E8-3262-18EC1577FF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 t="42136"/>
          <a:stretch/>
        </p:blipFill>
        <p:spPr>
          <a:xfrm flipH="1">
            <a:off x="-80387" y="3888712"/>
            <a:ext cx="5456255" cy="3149240"/>
          </a:xfrm>
          <a:prstGeom prst="rect">
            <a:avLst/>
          </a:prstGeom>
        </p:spPr>
      </p:pic>
      <p:sp>
        <p:nvSpPr>
          <p:cNvPr id="5" name="Title 1">
            <a:extLst>
              <a:ext uri="{FF2B5EF4-FFF2-40B4-BE49-F238E27FC236}">
                <a16:creationId xmlns:a16="http://schemas.microsoft.com/office/drawing/2014/main" id="{6825EF9A-0F44-1E0A-12DE-BB86D139B83E}"/>
              </a:ext>
            </a:extLst>
          </p:cNvPr>
          <p:cNvSpPr txBox="1">
            <a:spLocks/>
          </p:cNvSpPr>
          <p:nvPr/>
        </p:nvSpPr>
        <p:spPr>
          <a:xfrm>
            <a:off x="618908" y="755374"/>
            <a:ext cx="3369996" cy="75537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solidFill>
                  <a:schemeClr val="accent2"/>
                </a:solidFill>
                <a:latin typeface="SimSun" panose="02010600030101010101" pitchFamily="2" charset="-122"/>
                <a:ea typeface="SimSun" panose="02010600030101010101" pitchFamily="2" charset="-122"/>
              </a:rPr>
              <a:t>行</a:t>
            </a:r>
            <a:endParaRPr lang="en-US" dirty="0">
              <a:solidFill>
                <a:schemeClr val="accent2"/>
              </a:solidFill>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407B4FBE-50E5-D453-0AD0-49BACC275595}"/>
              </a:ext>
            </a:extLst>
          </p:cNvPr>
          <p:cNvSpPr txBox="1"/>
          <p:nvPr/>
        </p:nvSpPr>
        <p:spPr>
          <a:xfrm>
            <a:off x="10890818" y="487016"/>
            <a:ext cx="1015663" cy="4174435"/>
          </a:xfrm>
          <a:prstGeom prst="rect">
            <a:avLst/>
          </a:prstGeom>
          <a:noFill/>
        </p:spPr>
        <p:txBody>
          <a:bodyPr vert="eaVert" wrap="square" rtlCol="0">
            <a:spAutoFit/>
          </a:bodyPr>
          <a:lstStyle/>
          <a:p>
            <a:pPr>
              <a:lnSpc>
                <a:spcPct val="150000"/>
              </a:lnSpc>
            </a:pPr>
            <a:r>
              <a:rPr lang="zh-CN" altLang="en-US" sz="3600" dirty="0">
                <a:solidFill>
                  <a:schemeClr val="bg1"/>
                </a:solidFill>
                <a:latin typeface="SimSun" panose="02010600030101010101" pitchFamily="2" charset="-122"/>
                <a:ea typeface="SimSun" panose="02010600030101010101" pitchFamily="2" charset="-122"/>
              </a:rPr>
              <a:t>环保从我做起</a:t>
            </a:r>
            <a:endParaRPr lang="en-US" sz="3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269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73DC0-F45A-383A-40D8-A56C07D3EFD5}"/>
              </a:ext>
            </a:extLst>
          </p:cNvPr>
          <p:cNvSpPr txBox="1"/>
          <p:nvPr/>
        </p:nvSpPr>
        <p:spPr>
          <a:xfrm>
            <a:off x="10890818" y="487016"/>
            <a:ext cx="1015663" cy="4174435"/>
          </a:xfrm>
          <a:prstGeom prst="rect">
            <a:avLst/>
          </a:prstGeom>
          <a:noFill/>
        </p:spPr>
        <p:txBody>
          <a:bodyPr vert="eaVert" wrap="square" rtlCol="0">
            <a:spAutoFit/>
          </a:bodyPr>
          <a:lstStyle/>
          <a:p>
            <a:pPr>
              <a:lnSpc>
                <a:spcPct val="150000"/>
              </a:lnSpc>
            </a:pPr>
            <a:r>
              <a:rPr lang="zh-CN" altLang="en-US" sz="3600" dirty="0">
                <a:solidFill>
                  <a:schemeClr val="bg1"/>
                </a:solidFill>
                <a:latin typeface="SimSun" panose="02010600030101010101" pitchFamily="2" charset="-122"/>
                <a:ea typeface="SimSun" panose="02010600030101010101" pitchFamily="2" charset="-122"/>
              </a:rPr>
              <a:t>环保从我做起</a:t>
            </a:r>
            <a:endParaRPr lang="en-US" sz="3600" dirty="0">
              <a:solidFill>
                <a:schemeClr val="bg1"/>
              </a:solidFill>
              <a:latin typeface="SimSun" panose="02010600030101010101" pitchFamily="2" charset="-122"/>
              <a:ea typeface="SimSun" panose="02010600030101010101" pitchFamily="2" charset="-122"/>
            </a:endParaRPr>
          </a:p>
        </p:txBody>
      </p:sp>
      <p:sp>
        <p:nvSpPr>
          <p:cNvPr id="3" name="Title 1">
            <a:extLst>
              <a:ext uri="{FF2B5EF4-FFF2-40B4-BE49-F238E27FC236}">
                <a16:creationId xmlns:a16="http://schemas.microsoft.com/office/drawing/2014/main" id="{023F22D7-ACDC-F738-DDD2-F13D30D0EC7E}"/>
              </a:ext>
            </a:extLst>
          </p:cNvPr>
          <p:cNvSpPr txBox="1">
            <a:spLocks/>
          </p:cNvSpPr>
          <p:nvPr/>
        </p:nvSpPr>
        <p:spPr>
          <a:xfrm>
            <a:off x="618908" y="755374"/>
            <a:ext cx="3369996" cy="75537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solidFill>
                  <a:schemeClr val="accent2"/>
                </a:solidFill>
                <a:latin typeface="SimSun" panose="02010600030101010101" pitchFamily="2" charset="-122"/>
                <a:ea typeface="SimSun" panose="02010600030101010101" pitchFamily="2" charset="-122"/>
              </a:rPr>
              <a:t>用</a:t>
            </a:r>
            <a:endParaRPr lang="en-US" dirty="0">
              <a:solidFill>
                <a:schemeClr val="accent2"/>
              </a:solidFill>
              <a:latin typeface="SimSun" panose="02010600030101010101" pitchFamily="2" charset="-122"/>
              <a:ea typeface="SimSun" panose="02010600030101010101" pitchFamily="2" charset="-122"/>
            </a:endParaRPr>
          </a:p>
        </p:txBody>
      </p:sp>
      <p:pic>
        <p:nvPicPr>
          <p:cNvPr id="4" name="Picture 2">
            <a:hlinkClick r:id="rId3" action="ppaction://hlinksldjump"/>
            <a:extLst>
              <a:ext uri="{FF2B5EF4-FFF2-40B4-BE49-F238E27FC236}">
                <a16:creationId xmlns:a16="http://schemas.microsoft.com/office/drawing/2014/main" id="{3EFCAAED-E697-2456-1DF6-837B68C6E4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84" y="4385656"/>
            <a:ext cx="2126216" cy="2472344"/>
          </a:xfrm>
          <a:prstGeom prst="rect">
            <a:avLst/>
          </a:prstGeom>
        </p:spPr>
      </p:pic>
      <p:sp>
        <p:nvSpPr>
          <p:cNvPr id="5" name="TextBox 4">
            <a:extLst>
              <a:ext uri="{FF2B5EF4-FFF2-40B4-BE49-F238E27FC236}">
                <a16:creationId xmlns:a16="http://schemas.microsoft.com/office/drawing/2014/main" id="{24391CAC-9CA6-6390-68B9-D7907DC7613A}"/>
              </a:ext>
            </a:extLst>
          </p:cNvPr>
          <p:cNvSpPr txBox="1"/>
          <p:nvPr/>
        </p:nvSpPr>
        <p:spPr>
          <a:xfrm>
            <a:off x="2514599" y="1510748"/>
            <a:ext cx="6792686" cy="4493080"/>
          </a:xfrm>
          <a:prstGeom prst="rect">
            <a:avLst/>
          </a:prstGeom>
        </p:spPr>
        <p:txBody>
          <a:bodyPr vert="horz" lIns="91440" tIns="45720" rIns="91440" bIns="45720" rtlCol="0" anchor="b">
            <a:noAutofit/>
          </a:bodyPr>
          <a:lstStyle/>
          <a:p>
            <a:pPr marL="457200" indent="-457200">
              <a:lnSpc>
                <a:spcPct val="170000"/>
              </a:lnSpc>
              <a:spcBef>
                <a:spcPct val="0"/>
              </a:spcBef>
              <a:spcAft>
                <a:spcPts val="600"/>
              </a:spcAft>
              <a:buFont typeface="Arial" panose="020B0604020202020204" pitchFamily="34" charset="0"/>
              <a:buChar char="•"/>
            </a:pPr>
            <a:r>
              <a:rPr lang="zh-CN" altLang="en-US" sz="2800" kern="1200" dirty="0">
                <a:solidFill>
                  <a:schemeClr val="tx1"/>
                </a:solidFill>
                <a:latin typeface="SimSun" panose="02010600030101010101" pitchFamily="2" charset="-122"/>
                <a:ea typeface="SimSun" panose="02010600030101010101" pitchFamily="2" charset="-122"/>
                <a:cs typeface="+mj-cs"/>
              </a:rPr>
              <a:t>减少一次性塑料袋使用</a:t>
            </a:r>
            <a:endParaRPr lang="en-US" altLang="zh-CN" sz="2800" kern="1200" dirty="0">
              <a:solidFill>
                <a:schemeClr val="tx1"/>
              </a:solidFill>
              <a:latin typeface="SimSun" panose="02010600030101010101" pitchFamily="2" charset="-122"/>
              <a:ea typeface="SimSun" panose="02010600030101010101" pitchFamily="2" charset="-122"/>
              <a:cs typeface="+mj-cs"/>
            </a:endParaRPr>
          </a:p>
          <a:p>
            <a:pPr marL="457200" indent="-457200">
              <a:lnSpc>
                <a:spcPct val="170000"/>
              </a:lnSpc>
              <a:spcBef>
                <a:spcPct val="0"/>
              </a:spcBef>
              <a:spcAft>
                <a:spcPts val="600"/>
              </a:spcAft>
              <a:buFont typeface="Arial" panose="020B0604020202020204" pitchFamily="34" charset="0"/>
              <a:buChar char="•"/>
            </a:pPr>
            <a:r>
              <a:rPr lang="zh-CN" altLang="en-US" sz="2800" kern="1200" dirty="0">
                <a:solidFill>
                  <a:schemeClr val="tx1"/>
                </a:solidFill>
                <a:latin typeface="SimSun" panose="02010600030101010101" pitchFamily="2" charset="-122"/>
                <a:ea typeface="SimSun" panose="02010600030101010101" pitchFamily="2" charset="-122"/>
                <a:cs typeface="+mj-cs"/>
              </a:rPr>
              <a:t>不买过度包装礼品</a:t>
            </a:r>
            <a:endParaRPr lang="en-US" altLang="zh-CN" sz="2800" kern="1200" dirty="0">
              <a:solidFill>
                <a:schemeClr val="tx1"/>
              </a:solidFill>
              <a:latin typeface="SimSun" panose="02010600030101010101" pitchFamily="2" charset="-122"/>
              <a:ea typeface="SimSun" panose="02010600030101010101" pitchFamily="2" charset="-122"/>
              <a:cs typeface="+mj-cs"/>
            </a:endParaRPr>
          </a:p>
          <a:p>
            <a:pPr marL="457200" indent="-457200">
              <a:lnSpc>
                <a:spcPct val="170000"/>
              </a:lnSpc>
              <a:spcBef>
                <a:spcPct val="0"/>
              </a:spcBef>
              <a:spcAft>
                <a:spcPts val="600"/>
              </a:spcAft>
              <a:buFont typeface="Arial" panose="020B0604020202020204" pitchFamily="34" charset="0"/>
              <a:buChar char="•"/>
            </a:pPr>
            <a:r>
              <a:rPr lang="zh-CN" altLang="en-US" sz="2800" b="0" i="0" dirty="0">
                <a:solidFill>
                  <a:srgbClr val="212529"/>
                </a:solidFill>
                <a:effectLst/>
                <a:latin typeface="SimSun" panose="02010600030101010101" pitchFamily="2" charset="-122"/>
                <a:ea typeface="SimSun" panose="02010600030101010101" pitchFamily="2" charset="-122"/>
              </a:rPr>
              <a:t>自备购物袋</a:t>
            </a:r>
            <a:endParaRPr lang="en-US" altLang="zh-CN" sz="2800" b="0" i="0" dirty="0">
              <a:solidFill>
                <a:srgbClr val="212529"/>
              </a:solidFill>
              <a:effectLst/>
              <a:latin typeface="SimSun" panose="02010600030101010101" pitchFamily="2" charset="-122"/>
              <a:ea typeface="SimSun" panose="02010600030101010101" pitchFamily="2" charset="-122"/>
            </a:endParaRPr>
          </a:p>
          <a:p>
            <a:pPr marL="457200" indent="-457200">
              <a:lnSpc>
                <a:spcPct val="170000"/>
              </a:lnSpc>
              <a:spcBef>
                <a:spcPct val="0"/>
              </a:spcBef>
              <a:spcAft>
                <a:spcPts val="600"/>
              </a:spcAft>
              <a:buFont typeface="Arial" panose="020B0604020202020204" pitchFamily="34" charset="0"/>
              <a:buChar char="•"/>
            </a:pPr>
            <a:r>
              <a:rPr lang="zh-CN" altLang="en-US" sz="2800" b="0" i="0" dirty="0">
                <a:solidFill>
                  <a:srgbClr val="212529"/>
                </a:solidFill>
                <a:effectLst/>
                <a:latin typeface="SimSun" panose="02010600030101010101" pitchFamily="2" charset="-122"/>
                <a:ea typeface="SimSun" panose="02010600030101010101" pitchFamily="2" charset="-122"/>
              </a:rPr>
              <a:t>增加二手物品的使用</a:t>
            </a:r>
            <a:endParaRPr lang="en-US" altLang="zh-CN" sz="2800" b="0" i="0" dirty="0">
              <a:solidFill>
                <a:srgbClr val="212529"/>
              </a:solidFill>
              <a:effectLst/>
              <a:latin typeface="SimSun" panose="02010600030101010101" pitchFamily="2" charset="-122"/>
              <a:ea typeface="SimSun" panose="02010600030101010101" pitchFamily="2" charset="-122"/>
            </a:endParaRPr>
          </a:p>
          <a:p>
            <a:pPr marL="457200" indent="-457200">
              <a:lnSpc>
                <a:spcPct val="170000"/>
              </a:lnSpc>
              <a:spcBef>
                <a:spcPct val="0"/>
              </a:spcBef>
              <a:spcAft>
                <a:spcPts val="600"/>
              </a:spcAft>
              <a:buFont typeface="Arial" panose="020B0604020202020204" pitchFamily="34" charset="0"/>
              <a:buChar char="•"/>
            </a:pPr>
            <a:r>
              <a:rPr lang="zh-CN" altLang="en-US" sz="2800" b="0" i="0" dirty="0">
                <a:solidFill>
                  <a:srgbClr val="212529"/>
                </a:solidFill>
                <a:effectLst/>
                <a:latin typeface="SimSun" panose="02010600030101010101" pitchFamily="2" charset="-122"/>
                <a:ea typeface="SimSun" panose="02010600030101010101" pitchFamily="2" charset="-122"/>
              </a:rPr>
              <a:t>纸张双面打印</a:t>
            </a:r>
            <a:endParaRPr lang="en-US" altLang="zh-CN" sz="2800" b="0" i="0" dirty="0">
              <a:solidFill>
                <a:srgbClr val="212529"/>
              </a:solidFill>
              <a:effectLst/>
              <a:latin typeface="SimSun" panose="02010600030101010101" pitchFamily="2" charset="-122"/>
              <a:ea typeface="SimSun" panose="02010600030101010101" pitchFamily="2" charset="-122"/>
            </a:endParaRPr>
          </a:p>
          <a:p>
            <a:pPr marL="457200" indent="-457200">
              <a:lnSpc>
                <a:spcPct val="170000"/>
              </a:lnSpc>
              <a:spcBef>
                <a:spcPct val="0"/>
              </a:spcBef>
              <a:spcAft>
                <a:spcPts val="600"/>
              </a:spcAft>
              <a:buFont typeface="Arial" panose="020B0604020202020204" pitchFamily="34" charset="0"/>
              <a:buChar char="•"/>
            </a:pPr>
            <a:r>
              <a:rPr lang="zh-CN" altLang="en-US" sz="2800" dirty="0">
                <a:solidFill>
                  <a:srgbClr val="212529"/>
                </a:solidFill>
                <a:latin typeface="SimSun" panose="02010600030101010101" pitchFamily="2" charset="-122"/>
                <a:ea typeface="SimSun" panose="02010600030101010101" pitchFamily="2" charset="-122"/>
              </a:rPr>
              <a:t>自带手帕，减少使用面巾纸</a:t>
            </a:r>
            <a:endParaRPr lang="en-US" altLang="zh-CN" sz="2800" b="0" i="0" dirty="0">
              <a:solidFill>
                <a:srgbClr val="212529"/>
              </a:solidFill>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9072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21677">
            <a:off x="-182012" y="4040287"/>
            <a:ext cx="3870960" cy="4079848"/>
          </a:xfrm>
          <a:prstGeom prst="rect">
            <a:avLst/>
          </a:prstGeom>
        </p:spPr>
      </p:pic>
      <p:grpSp>
        <p:nvGrpSpPr>
          <p:cNvPr id="3" name="Group 3"/>
          <p:cNvGrpSpPr/>
          <p:nvPr/>
        </p:nvGrpSpPr>
        <p:grpSpPr>
          <a:xfrm rot="2347597">
            <a:off x="5385409" y="-1161011"/>
            <a:ext cx="7471774" cy="7850743"/>
            <a:chOff x="0" y="0"/>
            <a:chExt cx="14943547" cy="15701485"/>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7272">
              <a:off x="842921" y="783810"/>
              <a:ext cx="13257705" cy="14133866"/>
            </a:xfrm>
            <a:prstGeom prst="rect">
              <a:avLst/>
            </a:prstGeom>
          </p:spPr>
        </p:pic>
        <p:sp>
          <p:nvSpPr>
            <p:cNvPr id="5" name="AutoShape 5"/>
            <p:cNvSpPr/>
            <p:nvPr/>
          </p:nvSpPr>
          <p:spPr>
            <a:xfrm rot="-1358700">
              <a:off x="3256057" y="3347886"/>
              <a:ext cx="6626591" cy="8712731"/>
            </a:xfrm>
            <a:prstGeom prst="rect">
              <a:avLst/>
            </a:prstGeom>
            <a:solidFill>
              <a:srgbClr val="F18C8C"/>
            </a:solidFill>
          </p:spPr>
        </p:sp>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531726">
            <a:off x="10561838" y="-549802"/>
            <a:ext cx="1781818" cy="139756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5989">
            <a:off x="4442199" y="-310924"/>
            <a:ext cx="1913888" cy="150114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56255">
            <a:off x="6545104" y="3950313"/>
            <a:ext cx="5517628" cy="5815375"/>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83786">
            <a:off x="9939459" y="5421626"/>
            <a:ext cx="1913888" cy="1501149"/>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721054">
            <a:off x="5126500" y="5128729"/>
            <a:ext cx="1939000" cy="2770000"/>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061375" flipH="1">
            <a:off x="-652784" y="-440100"/>
            <a:ext cx="2469150" cy="2647237"/>
          </a:xfrm>
          <a:prstGeom prst="rect">
            <a:avLst/>
          </a:prstGeom>
        </p:spPr>
      </p:pic>
      <p:sp>
        <p:nvSpPr>
          <p:cNvPr id="15" name="TextBox 15"/>
          <p:cNvSpPr txBox="1"/>
          <p:nvPr/>
        </p:nvSpPr>
        <p:spPr>
          <a:xfrm>
            <a:off x="7469679" y="1551646"/>
            <a:ext cx="3093687" cy="410049"/>
          </a:xfrm>
          <a:prstGeom prst="rect">
            <a:avLst/>
          </a:prstGeom>
        </p:spPr>
        <p:txBody>
          <a:bodyPr lIns="0" tIns="0" rIns="0" bIns="0" rtlCol="0" anchor="t">
            <a:spAutoFit/>
          </a:bodyPr>
          <a:lstStyle/>
          <a:p>
            <a:pPr algn="ctr">
              <a:lnSpc>
                <a:spcPts val="3133"/>
              </a:lnSpc>
              <a:spcBef>
                <a:spcPct val="0"/>
              </a:spcBef>
            </a:pPr>
            <a:r>
              <a:rPr lang="zh-CN" altLang="en-US" sz="3133" dirty="0">
                <a:solidFill>
                  <a:srgbClr val="F8F7ED"/>
                </a:solidFill>
                <a:latin typeface="+mn-ea"/>
              </a:rPr>
              <a:t>我是环保小主人</a:t>
            </a:r>
            <a:endParaRPr lang="en-US" altLang="zh-CN" sz="3133" dirty="0">
              <a:solidFill>
                <a:srgbClr val="F8F7ED"/>
              </a:solidFill>
              <a:latin typeface="+mn-ea"/>
            </a:endParaRPr>
          </a:p>
        </p:txBody>
      </p:sp>
      <p:sp>
        <p:nvSpPr>
          <p:cNvPr id="21" name="TextBox 21"/>
          <p:cNvSpPr txBox="1"/>
          <p:nvPr/>
        </p:nvSpPr>
        <p:spPr>
          <a:xfrm>
            <a:off x="1505991" y="1376988"/>
            <a:ext cx="4440755" cy="559705"/>
          </a:xfrm>
          <a:prstGeom prst="rect">
            <a:avLst/>
          </a:prstGeom>
        </p:spPr>
        <p:txBody>
          <a:bodyPr lIns="0" tIns="0" rIns="0" bIns="0" rtlCol="0" anchor="t">
            <a:spAutoFit/>
          </a:bodyPr>
          <a:lstStyle/>
          <a:p>
            <a:pPr algn="ctr">
              <a:lnSpc>
                <a:spcPts val="4266"/>
              </a:lnSpc>
              <a:spcBef>
                <a:spcPct val="0"/>
              </a:spcBef>
            </a:pPr>
            <a:r>
              <a:rPr lang="zh-CN" altLang="en-US" sz="4266" b="1" dirty="0">
                <a:solidFill>
                  <a:schemeClr val="accent1">
                    <a:lumMod val="75000"/>
                  </a:schemeClr>
                </a:solidFill>
                <a:latin typeface="+mn-ea"/>
              </a:rPr>
              <a:t>环保从我做起</a:t>
            </a:r>
            <a:endParaRPr lang="en-US" sz="4266" b="1" dirty="0">
              <a:solidFill>
                <a:schemeClr val="accent1">
                  <a:lumMod val="75000"/>
                </a:schemeClr>
              </a:solidFill>
              <a:latin typeface="+mn-ea"/>
            </a:endParaRPr>
          </a:p>
        </p:txBody>
      </p:sp>
      <p:sp>
        <p:nvSpPr>
          <p:cNvPr id="22" name="TextBox 21">
            <a:extLst>
              <a:ext uri="{FF2B5EF4-FFF2-40B4-BE49-F238E27FC236}">
                <a16:creationId xmlns:a16="http://schemas.microsoft.com/office/drawing/2014/main" id="{37404694-FECB-4E35-883D-02F3369AA164}"/>
              </a:ext>
            </a:extLst>
          </p:cNvPr>
          <p:cNvSpPr txBox="1"/>
          <p:nvPr/>
        </p:nvSpPr>
        <p:spPr>
          <a:xfrm rot="21376636">
            <a:off x="7398517" y="4618877"/>
            <a:ext cx="3289262" cy="1477328"/>
          </a:xfrm>
          <a:prstGeom prst="rect">
            <a:avLst/>
          </a:prstGeom>
          <a:noFill/>
        </p:spPr>
        <p:txBody>
          <a:bodyPr wrap="square" rtlCol="0">
            <a:spAutoFit/>
          </a:bodyPr>
          <a:lstStyle/>
          <a:p>
            <a:r>
              <a:rPr lang="zh-CN" altLang="en-US" dirty="0"/>
              <a:t>我会积极参与环保，助力环保</a:t>
            </a:r>
            <a:endParaRPr lang="en-US" altLang="zh-CN" dirty="0"/>
          </a:p>
          <a:p>
            <a:endParaRPr lang="en-US" altLang="zh-CN" dirty="0"/>
          </a:p>
          <a:p>
            <a:r>
              <a:rPr lang="zh-CN" altLang="en-US" dirty="0"/>
              <a:t>为了碧海蓝天</a:t>
            </a:r>
            <a:endParaRPr lang="en-US" altLang="zh-CN" dirty="0"/>
          </a:p>
          <a:p>
            <a:r>
              <a:rPr lang="zh-CN" altLang="en-US" dirty="0"/>
              <a:t>为了绿意盎然</a:t>
            </a:r>
            <a:endParaRPr lang="en-US" altLang="zh-CN" dirty="0"/>
          </a:p>
          <a:p>
            <a:r>
              <a:rPr lang="zh-CN" altLang="en-US" dirty="0"/>
              <a:t>为了我们共同的地球家园</a:t>
            </a:r>
            <a:endParaRPr lang="en-US" dirty="0"/>
          </a:p>
        </p:txBody>
      </p:sp>
      <p:sp>
        <p:nvSpPr>
          <p:cNvPr id="23" name="TextBox 22">
            <a:extLst>
              <a:ext uri="{FF2B5EF4-FFF2-40B4-BE49-F238E27FC236}">
                <a16:creationId xmlns:a16="http://schemas.microsoft.com/office/drawing/2014/main" id="{58315CA1-002A-497D-8153-764F067F7EE2}"/>
              </a:ext>
            </a:extLst>
          </p:cNvPr>
          <p:cNvSpPr txBox="1"/>
          <p:nvPr/>
        </p:nvSpPr>
        <p:spPr>
          <a:xfrm>
            <a:off x="2212258" y="2085682"/>
            <a:ext cx="3368799" cy="2949975"/>
          </a:xfrm>
          <a:prstGeom prst="rect">
            <a:avLst/>
          </a:prstGeom>
          <a:noFill/>
        </p:spPr>
        <p:txBody>
          <a:bodyPr wrap="square" rtlCol="0">
            <a:spAutoFit/>
          </a:bodyPr>
          <a:lstStyle/>
          <a:p>
            <a:pPr>
              <a:lnSpc>
                <a:spcPct val="150000"/>
              </a:lnSpc>
            </a:pPr>
            <a:r>
              <a:rPr lang="zh-CN" altLang="en-US" dirty="0"/>
              <a:t>我的小小承诺是：</a:t>
            </a:r>
            <a:endParaRPr lang="en-US" altLang="zh-CN" dirty="0"/>
          </a:p>
          <a:p>
            <a:pPr>
              <a:lnSpc>
                <a:spcPct val="150000"/>
              </a:lnSpc>
            </a:pPr>
            <a:r>
              <a:rPr lang="zh-CN" altLang="en-US" dirty="0"/>
              <a:t>从今天起，</a:t>
            </a:r>
            <a:endParaRPr lang="en-US" altLang="zh-CN" dirty="0"/>
          </a:p>
          <a:p>
            <a:pPr>
              <a:lnSpc>
                <a:spcPct val="150000"/>
              </a:lnSpc>
            </a:pPr>
            <a:r>
              <a:rPr lang="zh-CN" altLang="en-US" dirty="0"/>
              <a:t>我会</a:t>
            </a:r>
            <a:r>
              <a:rPr lang="en-US" altLang="zh-CN" dirty="0"/>
              <a:t>:</a:t>
            </a:r>
          </a:p>
          <a:p>
            <a:pPr marL="342900" indent="-342900">
              <a:lnSpc>
                <a:spcPct val="150000"/>
              </a:lnSpc>
              <a:buAutoNum type="arabicParenR"/>
            </a:pPr>
            <a:r>
              <a:rPr lang="zh-CN" altLang="en-US" dirty="0"/>
              <a:t>每天多做一个环保行动；</a:t>
            </a:r>
            <a:endParaRPr lang="en-US" altLang="zh-CN" dirty="0"/>
          </a:p>
          <a:p>
            <a:pPr marL="342900" indent="-342900">
              <a:lnSpc>
                <a:spcPct val="150000"/>
              </a:lnSpc>
              <a:buAutoNum type="arabicParenR"/>
            </a:pPr>
            <a:r>
              <a:rPr lang="zh-CN" altLang="en-US" dirty="0"/>
              <a:t>每天减少一点废弃物；</a:t>
            </a:r>
            <a:endParaRPr lang="en-US" altLang="zh-CN" dirty="0"/>
          </a:p>
          <a:p>
            <a:pPr marL="342900" indent="-342900">
              <a:lnSpc>
                <a:spcPct val="150000"/>
              </a:lnSpc>
              <a:buAutoNum type="arabicParenR"/>
            </a:pPr>
            <a:r>
              <a:rPr lang="zh-CN" altLang="en-US" dirty="0"/>
              <a:t>这个暑假记录我的环保成果。</a:t>
            </a:r>
            <a:endParaRPr lang="en-US" dirty="0"/>
          </a:p>
          <a:p>
            <a:pPr>
              <a:lnSpc>
                <a:spcPct val="150000"/>
              </a:lnSpc>
            </a:pPr>
            <a:endParaRPr lang="en-US" dirty="0"/>
          </a:p>
        </p:txBody>
      </p:sp>
      <p:pic>
        <p:nvPicPr>
          <p:cNvPr id="16" name="Picture 15" descr="Logo&#10;&#10;Description automatically generated">
            <a:extLst>
              <a:ext uri="{FF2B5EF4-FFF2-40B4-BE49-F238E27FC236}">
                <a16:creationId xmlns:a16="http://schemas.microsoft.com/office/drawing/2014/main" id="{B7922583-A611-48E2-BA67-A34CED47789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2301" y="9092001"/>
            <a:ext cx="1838292" cy="796037"/>
          </a:xfrm>
          <a:prstGeom prst="rect">
            <a:avLst/>
          </a:prstGeom>
        </p:spPr>
      </p:pic>
      <p:cxnSp>
        <p:nvCxnSpPr>
          <p:cNvPr id="14" name="Straight Connector 13">
            <a:extLst>
              <a:ext uri="{FF2B5EF4-FFF2-40B4-BE49-F238E27FC236}">
                <a16:creationId xmlns:a16="http://schemas.microsoft.com/office/drawing/2014/main" id="{D092632D-2C63-8CC7-6D41-4691B3AF6C8D}"/>
              </a:ext>
            </a:extLst>
          </p:cNvPr>
          <p:cNvCxnSpPr>
            <a:cxnSpLocks/>
          </p:cNvCxnSpPr>
          <p:nvPr/>
        </p:nvCxnSpPr>
        <p:spPr>
          <a:xfrm>
            <a:off x="8288566" y="2946399"/>
            <a:ext cx="16654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5">
            <a:extLst>
              <a:ext uri="{FF2B5EF4-FFF2-40B4-BE49-F238E27FC236}">
                <a16:creationId xmlns:a16="http://schemas.microsoft.com/office/drawing/2014/main" id="{74FDD969-B200-2742-F70A-8D78BEA07E22}"/>
              </a:ext>
            </a:extLst>
          </p:cNvPr>
          <p:cNvSpPr txBox="1"/>
          <p:nvPr/>
        </p:nvSpPr>
        <p:spPr>
          <a:xfrm>
            <a:off x="7638582" y="3214244"/>
            <a:ext cx="3093687" cy="795089"/>
          </a:xfrm>
          <a:prstGeom prst="rect">
            <a:avLst/>
          </a:prstGeom>
        </p:spPr>
        <p:txBody>
          <a:bodyPr lIns="0" tIns="0" rIns="0" bIns="0" rtlCol="0" anchor="t">
            <a:spAutoFit/>
          </a:bodyPr>
          <a:lstStyle/>
          <a:p>
            <a:pPr algn="ctr">
              <a:lnSpc>
                <a:spcPts val="3133"/>
              </a:lnSpc>
              <a:spcBef>
                <a:spcPct val="0"/>
              </a:spcBef>
            </a:pPr>
            <a:r>
              <a:rPr lang="zh-CN" altLang="en-US" sz="1600" dirty="0">
                <a:solidFill>
                  <a:srgbClr val="F8F7ED"/>
                </a:solidFill>
                <a:latin typeface="+mn-ea"/>
              </a:rPr>
              <a:t>日期：</a:t>
            </a:r>
            <a:r>
              <a:rPr lang="en-US" altLang="zh-CN" sz="1600" dirty="0">
                <a:solidFill>
                  <a:srgbClr val="F8F7ED"/>
                </a:solidFill>
                <a:latin typeface="+mn-ea"/>
              </a:rPr>
              <a:t>2023</a:t>
            </a:r>
            <a:r>
              <a:rPr lang="zh-CN" altLang="en-US" sz="1600" dirty="0">
                <a:solidFill>
                  <a:srgbClr val="F8F7ED"/>
                </a:solidFill>
                <a:latin typeface="+mn-ea"/>
              </a:rPr>
              <a:t>年   月</a:t>
            </a:r>
            <a:endParaRPr lang="en-US" sz="1600" dirty="0">
              <a:solidFill>
                <a:srgbClr val="F8F7ED"/>
              </a:solidFill>
              <a:latin typeface="+mn-ea"/>
            </a:endParaRPr>
          </a:p>
          <a:p>
            <a:pPr algn="ctr">
              <a:lnSpc>
                <a:spcPts val="3133"/>
              </a:lnSpc>
              <a:spcBef>
                <a:spcPct val="0"/>
              </a:spcBef>
            </a:pPr>
            <a:r>
              <a:rPr lang="en-US" sz="3133" u="sng" dirty="0">
                <a:solidFill>
                  <a:srgbClr val="F8F7ED"/>
                </a:solidFill>
                <a:latin typeface="+mn-ea"/>
              </a:rPr>
              <a:t>     </a:t>
            </a:r>
          </a:p>
        </p:txBody>
      </p:sp>
      <p:sp>
        <p:nvSpPr>
          <p:cNvPr id="19" name="TextBox 18">
            <a:extLst>
              <a:ext uri="{FF2B5EF4-FFF2-40B4-BE49-F238E27FC236}">
                <a16:creationId xmlns:a16="http://schemas.microsoft.com/office/drawing/2014/main" id="{34A9329F-FDBC-435A-35C1-A0A5799D8DAD}"/>
              </a:ext>
            </a:extLst>
          </p:cNvPr>
          <p:cNvSpPr txBox="1"/>
          <p:nvPr/>
        </p:nvSpPr>
        <p:spPr>
          <a:xfrm>
            <a:off x="7573818" y="2704055"/>
            <a:ext cx="952015" cy="369332"/>
          </a:xfrm>
          <a:prstGeom prst="rect">
            <a:avLst/>
          </a:prstGeom>
          <a:noFill/>
        </p:spPr>
        <p:txBody>
          <a:bodyPr wrap="square" rtlCol="0">
            <a:spAutoFit/>
          </a:bodyPr>
          <a:lstStyle/>
          <a:p>
            <a:r>
              <a:rPr lang="zh-CN" altLang="en-US" dirty="0">
                <a:solidFill>
                  <a:schemeClr val="bg1"/>
                </a:solidFill>
              </a:rPr>
              <a:t>签名：</a:t>
            </a:r>
            <a:endParaRPr lang="en-US"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C266FDE8-2C64-2E16-C05B-5988D95B9C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55080" y="891963"/>
            <a:ext cx="5046691" cy="49079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1">
            <a:extLst>
              <a:ext uri="{FF2B5EF4-FFF2-40B4-BE49-F238E27FC236}">
                <a16:creationId xmlns:a16="http://schemas.microsoft.com/office/drawing/2014/main" id="{E45FAB0D-27E3-1E07-217B-DD861C2F13D5}"/>
              </a:ext>
            </a:extLst>
          </p:cNvPr>
          <p:cNvSpPr txBox="1"/>
          <p:nvPr/>
        </p:nvSpPr>
        <p:spPr>
          <a:xfrm>
            <a:off x="2408908" y="5540839"/>
            <a:ext cx="7488922" cy="701154"/>
          </a:xfrm>
          <a:prstGeom prst="rect">
            <a:avLst/>
          </a:prstGeom>
        </p:spPr>
        <p:txBody>
          <a:bodyPr wrap="square" lIns="0" tIns="0" rIns="0" bIns="0" rtlCol="0" anchor="t">
            <a:spAutoFit/>
          </a:bodyPr>
          <a:lstStyle/>
          <a:p>
            <a:pPr algn="ctr">
              <a:lnSpc>
                <a:spcPct val="150000"/>
              </a:lnSpc>
              <a:spcBef>
                <a:spcPct val="0"/>
              </a:spcBef>
            </a:pPr>
            <a:r>
              <a:rPr lang="zh-CN" altLang="en-US" sz="3600" b="1" dirty="0">
                <a:solidFill>
                  <a:schemeClr val="accent1">
                    <a:lumMod val="75000"/>
                  </a:schemeClr>
                </a:solidFill>
                <a:latin typeface="SimSun" panose="02010600030101010101" pitchFamily="2" charset="-122"/>
                <a:ea typeface="SimSun" panose="02010600030101010101" pitchFamily="2" charset="-122"/>
              </a:rPr>
              <a:t>环保从我做起，感谢大家参与！</a:t>
            </a:r>
            <a:endParaRPr lang="en-US" sz="3600" b="1" dirty="0">
              <a:solidFill>
                <a:schemeClr val="accent1">
                  <a:lumMod val="75000"/>
                </a:schemeClr>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4222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FA744-6F98-4176-857B-83FEA8B074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275" r="13107"/>
          <a:stretch/>
        </p:blipFill>
        <p:spPr>
          <a:xfrm>
            <a:off x="0" y="10"/>
            <a:ext cx="7408717" cy="6857990"/>
          </a:xfrm>
          <a:prstGeom prst="rect">
            <a:avLst/>
          </a:prstGeom>
        </p:spPr>
      </p:pic>
      <p:graphicFrame>
        <p:nvGraphicFramePr>
          <p:cNvPr id="4" name="Diagram 3">
            <a:extLst>
              <a:ext uri="{FF2B5EF4-FFF2-40B4-BE49-F238E27FC236}">
                <a16:creationId xmlns:a16="http://schemas.microsoft.com/office/drawing/2014/main" id="{960D7BE0-8E0F-4D55-AB55-6A688E0F23CA}"/>
              </a:ext>
            </a:extLst>
          </p:cNvPr>
          <p:cNvGraphicFramePr/>
          <p:nvPr>
            <p:extLst>
              <p:ext uri="{D42A27DB-BD31-4B8C-83A1-F6EECF244321}">
                <p14:modId xmlns:p14="http://schemas.microsoft.com/office/powerpoint/2010/main" val="3395400303"/>
              </p:ext>
            </p:extLst>
          </p:nvPr>
        </p:nvGraphicFramePr>
        <p:xfrm>
          <a:off x="7780176" y="1408670"/>
          <a:ext cx="3934030" cy="4836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13F010CD-9D0B-4E97-AE69-B73E16E8F919}"/>
              </a:ext>
            </a:extLst>
          </p:cNvPr>
          <p:cNvSpPr txBox="1"/>
          <p:nvPr/>
        </p:nvSpPr>
        <p:spPr>
          <a:xfrm>
            <a:off x="7601564" y="484332"/>
            <a:ext cx="3389819" cy="646331"/>
          </a:xfrm>
          <a:prstGeom prst="rect">
            <a:avLst/>
          </a:prstGeom>
          <a:noFill/>
          <a:ln>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chemeClr val="accent6">
                <a:lumMod val="20000"/>
                <a:lumOff val="80000"/>
              </a:schemeClr>
            </a:outerShdw>
            <a:softEdge rad="76200"/>
          </a:effectLst>
        </p:spPr>
        <p:txBody>
          <a:bodyPr wrap="square" rtlCol="0">
            <a:spAutoFit/>
          </a:bodyPr>
          <a:lstStyle/>
          <a:p>
            <a:r>
              <a:rPr lang="zh-CN" altLang="en-US" sz="3600" b="1" dirty="0">
                <a:solidFill>
                  <a:srgbClr val="468238"/>
                </a:solidFill>
              </a:rPr>
              <a:t>目录</a:t>
            </a:r>
            <a:endParaRPr lang="en-US" sz="3600" b="1" dirty="0">
              <a:solidFill>
                <a:srgbClr val="468238"/>
              </a:solidFill>
            </a:endParaRPr>
          </a:p>
        </p:txBody>
      </p:sp>
    </p:spTree>
    <p:extLst>
      <p:ext uri="{BB962C8B-B14F-4D97-AF65-F5344CB8AC3E}">
        <p14:creationId xmlns:p14="http://schemas.microsoft.com/office/powerpoint/2010/main" val="3347480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C0F09-F98F-4AA3-8B05-3AA00A8498E9}"/>
              </a:ext>
            </a:extLst>
          </p:cNvPr>
          <p:cNvSpPr>
            <a:spLocks noGrp="1"/>
          </p:cNvSpPr>
          <p:nvPr>
            <p:ph type="title"/>
          </p:nvPr>
        </p:nvSpPr>
        <p:spPr>
          <a:xfrm>
            <a:off x="474134" y="743296"/>
            <a:ext cx="8568266" cy="810743"/>
          </a:xfrm>
          <a:noFill/>
          <a:ln>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chemeClr val="accent6">
                <a:lumMod val="20000"/>
                <a:lumOff val="80000"/>
              </a:schemeClr>
            </a:outerShdw>
            <a:softEdge rad="76200"/>
          </a:effectLst>
        </p:spPr>
        <p:txBody>
          <a:bodyPr wrap="square" rtlCol="0">
            <a:spAutoFit/>
          </a:bodyPr>
          <a:lstStyle/>
          <a:p>
            <a:pPr defTabSz="914400"/>
            <a:r>
              <a:rPr lang="zh-CN" altLang="en-US" b="1" dirty="0">
                <a:solidFill>
                  <a:srgbClr val="468238"/>
                </a:solidFill>
                <a:latin typeface="SimSun" panose="02010600030101010101" pitchFamily="2" charset="-122"/>
                <a:ea typeface="SimSun" panose="02010600030101010101" pitchFamily="2" charset="-122"/>
                <a:cs typeface="+mn-cs"/>
              </a:rPr>
              <a:t>理想的家园</a:t>
            </a:r>
            <a:endParaRPr lang="en-US" b="1" dirty="0">
              <a:solidFill>
                <a:srgbClr val="468238"/>
              </a:solidFill>
              <a:latin typeface="SimSun" panose="02010600030101010101" pitchFamily="2" charset="-122"/>
              <a:ea typeface="SimSun" panose="02010600030101010101" pitchFamily="2" charset="-122"/>
              <a:cs typeface="+mn-cs"/>
            </a:endParaRPr>
          </a:p>
        </p:txBody>
      </p:sp>
      <p:pic>
        <p:nvPicPr>
          <p:cNvPr id="3" name="Picture 7">
            <a:extLst>
              <a:ext uri="{FF2B5EF4-FFF2-40B4-BE49-F238E27FC236}">
                <a16:creationId xmlns:a16="http://schemas.microsoft.com/office/drawing/2014/main" id="{1455CB98-454D-6823-CEF2-0B75F189C32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86241" y="4101817"/>
            <a:ext cx="4094149" cy="2395077"/>
          </a:xfrm>
          <a:prstGeom prst="rect">
            <a:avLst/>
          </a:prstGeom>
        </p:spPr>
      </p:pic>
      <p:pic>
        <p:nvPicPr>
          <p:cNvPr id="8" name="Picture 15">
            <a:extLst>
              <a:ext uri="{FF2B5EF4-FFF2-40B4-BE49-F238E27FC236}">
                <a16:creationId xmlns:a16="http://schemas.microsoft.com/office/drawing/2014/main" id="{73591B8F-353B-5EB1-9623-4A1A684907B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81833" y="3209173"/>
            <a:ext cx="1265108" cy="1993604"/>
          </a:xfrm>
          <a:prstGeom prst="rect">
            <a:avLst/>
          </a:prstGeom>
        </p:spPr>
      </p:pic>
      <p:pic>
        <p:nvPicPr>
          <p:cNvPr id="9" name="Picture 16">
            <a:extLst>
              <a:ext uri="{FF2B5EF4-FFF2-40B4-BE49-F238E27FC236}">
                <a16:creationId xmlns:a16="http://schemas.microsoft.com/office/drawing/2014/main" id="{E53024F4-4A40-035C-8192-A9555E6E4FA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48160" y="3955263"/>
            <a:ext cx="1206531" cy="511267"/>
          </a:xfrm>
          <a:prstGeom prst="rect">
            <a:avLst/>
          </a:prstGeom>
        </p:spPr>
      </p:pic>
      <p:pic>
        <p:nvPicPr>
          <p:cNvPr id="10" name="Picture 17">
            <a:extLst>
              <a:ext uri="{FF2B5EF4-FFF2-40B4-BE49-F238E27FC236}">
                <a16:creationId xmlns:a16="http://schemas.microsoft.com/office/drawing/2014/main" id="{42590F72-3955-D09F-1908-231ED224E4B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933315" y="5475202"/>
            <a:ext cx="1083430" cy="459103"/>
          </a:xfrm>
          <a:prstGeom prst="rect">
            <a:avLst/>
          </a:prstGeom>
        </p:spPr>
      </p:pic>
      <p:pic>
        <p:nvPicPr>
          <p:cNvPr id="11" name="Picture 13">
            <a:extLst>
              <a:ext uri="{FF2B5EF4-FFF2-40B4-BE49-F238E27FC236}">
                <a16:creationId xmlns:a16="http://schemas.microsoft.com/office/drawing/2014/main" id="{AA783EBB-F87A-ED6B-1169-3109CF48BAC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1168433">
            <a:off x="2597597" y="3024936"/>
            <a:ext cx="1498935" cy="2362079"/>
          </a:xfrm>
          <a:prstGeom prst="rect">
            <a:avLst/>
          </a:prstGeom>
        </p:spPr>
      </p:pic>
      <p:sp>
        <p:nvSpPr>
          <p:cNvPr id="12" name="TextBox 11">
            <a:extLst>
              <a:ext uri="{FF2B5EF4-FFF2-40B4-BE49-F238E27FC236}">
                <a16:creationId xmlns:a16="http://schemas.microsoft.com/office/drawing/2014/main" id="{6A9D0C58-EEE2-7491-5E11-600300A844A7}"/>
              </a:ext>
            </a:extLst>
          </p:cNvPr>
          <p:cNvSpPr txBox="1"/>
          <p:nvPr/>
        </p:nvSpPr>
        <p:spPr>
          <a:xfrm>
            <a:off x="1239071" y="1581796"/>
            <a:ext cx="7388487" cy="1467775"/>
          </a:xfrm>
          <a:prstGeom prst="rect">
            <a:avLst/>
          </a:prstGeom>
          <a:noFill/>
        </p:spPr>
        <p:txBody>
          <a:bodyPr vert="horz" lIns="91440" tIns="45720" rIns="91440" bIns="45720" rtlCol="0" anchor="ctr">
            <a:noAutofit/>
          </a:bodyPr>
          <a:lstStyle/>
          <a:p>
            <a:pPr algn="ctr">
              <a:lnSpc>
                <a:spcPct val="170000"/>
              </a:lnSpc>
              <a:spcBef>
                <a:spcPct val="0"/>
              </a:spcBef>
              <a:spcAft>
                <a:spcPts val="600"/>
              </a:spcAft>
            </a:pPr>
            <a:r>
              <a:rPr lang="zh-CN" altLang="en-US" sz="2800" kern="1200" dirty="0">
                <a:latin typeface="SimSun" panose="02010600030101010101" pitchFamily="2" charset="-122"/>
                <a:ea typeface="SimSun" panose="02010600030101010101" pitchFamily="2" charset="-122"/>
                <a:cs typeface="+mj-cs"/>
              </a:rPr>
              <a:t>小朋友们，你理想的家园是什么样呢</a:t>
            </a:r>
            <a:r>
              <a:rPr lang="zh-CN" altLang="en-US" sz="2800" dirty="0">
                <a:latin typeface="SimSun" panose="02010600030101010101" pitchFamily="2" charset="-122"/>
                <a:ea typeface="SimSun" panose="02010600030101010101" pitchFamily="2" charset="-122"/>
                <a:cs typeface="+mj-cs"/>
              </a:rPr>
              <a:t>？</a:t>
            </a:r>
            <a:endParaRPr lang="en-US" sz="2800" kern="1200" dirty="0">
              <a:latin typeface="SimSun" panose="02010600030101010101" pitchFamily="2" charset="-122"/>
              <a:ea typeface="SimSun" panose="02010600030101010101" pitchFamily="2" charset="-122"/>
              <a:cs typeface="+mj-cs"/>
            </a:endParaRPr>
          </a:p>
          <a:p>
            <a:pPr algn="ctr">
              <a:lnSpc>
                <a:spcPct val="170000"/>
              </a:lnSpc>
              <a:spcBef>
                <a:spcPct val="0"/>
              </a:spcBef>
              <a:spcAft>
                <a:spcPts val="600"/>
              </a:spcAft>
            </a:pPr>
            <a:r>
              <a:rPr lang="zh-CN" altLang="en-US" sz="2800" kern="1200" dirty="0">
                <a:latin typeface="SimSun" panose="02010600030101010101" pitchFamily="2" charset="-122"/>
                <a:ea typeface="SimSun" panose="02010600030101010101" pitchFamily="2" charset="-122"/>
                <a:cs typeface="+mj-cs"/>
              </a:rPr>
              <a:t>说一说，画一画吧！</a:t>
            </a:r>
            <a:endParaRPr lang="en-US" sz="2800" kern="1200" dirty="0">
              <a:latin typeface="SimSun" panose="02010600030101010101" pitchFamily="2" charset="-122"/>
              <a:ea typeface="SimSun" panose="02010600030101010101" pitchFamily="2" charset="-122"/>
              <a:cs typeface="+mj-cs"/>
            </a:endParaRPr>
          </a:p>
        </p:txBody>
      </p:sp>
      <p:pic>
        <p:nvPicPr>
          <p:cNvPr id="14" name="Graphic 13" descr="Question Mark with solid fill">
            <a:extLst>
              <a:ext uri="{FF2B5EF4-FFF2-40B4-BE49-F238E27FC236}">
                <a16:creationId xmlns:a16="http://schemas.microsoft.com/office/drawing/2014/main" id="{2D64AA4B-2C81-20A7-0482-74D3FCAFCF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94429" y="3599979"/>
            <a:ext cx="1167225" cy="1167225"/>
          </a:xfrm>
          <a:prstGeom prst="rect">
            <a:avLst/>
          </a:prstGeom>
        </p:spPr>
      </p:pic>
    </p:spTree>
    <p:extLst>
      <p:ext uri="{BB962C8B-B14F-4D97-AF65-F5344CB8AC3E}">
        <p14:creationId xmlns:p14="http://schemas.microsoft.com/office/powerpoint/2010/main" val="88035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FD0FDF-EA69-19F7-D698-EDDCF384A6C5}"/>
              </a:ext>
            </a:extLst>
          </p:cNvPr>
          <p:cNvSpPr txBox="1">
            <a:spLocks/>
          </p:cNvSpPr>
          <p:nvPr/>
        </p:nvSpPr>
        <p:spPr>
          <a:xfrm>
            <a:off x="494454" y="883472"/>
            <a:ext cx="8568266" cy="646331"/>
          </a:xfrm>
          <a:prstGeom prst="rect">
            <a:avLst/>
          </a:prstGeom>
          <a:noFill/>
          <a:ln>
            <a:gradFill>
              <a:gsLst>
                <a:gs pos="0">
                  <a:srgbClr val="92D050"/>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n>
          <a:effectLst>
            <a:outerShdw blurRad="50800" dist="50800" dir="5400000" algn="ctr" rotWithShape="0">
              <a:srgbClr val="918655">
                <a:lumMod val="20000"/>
                <a:lumOff val="80000"/>
              </a:srgbClr>
            </a:outerShdw>
            <a:softEdge rad="76200"/>
          </a:effectLst>
        </p:spPr>
        <p:txBody>
          <a:bodyPr vert="horz" wrap="square" lIns="91440" tIns="45720" rIns="91440" bIns="4572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rgbClr val="468238"/>
                </a:solidFill>
                <a:effectLst/>
                <a:uLnTx/>
                <a:uFillTx/>
                <a:latin typeface="SimSun" panose="02010600030101010101" pitchFamily="2" charset="-122"/>
                <a:ea typeface="SimSun" panose="02010600030101010101" pitchFamily="2" charset="-122"/>
                <a:cs typeface="+mj-cs"/>
              </a:rPr>
              <a:t>理想的家园</a:t>
            </a:r>
            <a:endParaRPr kumimoji="0" lang="en-US" sz="3600" b="1" i="0" u="none" strike="noStrike" kern="1200" cap="none" spc="0" normalizeH="0" baseline="0" noProof="0" dirty="0">
              <a:ln>
                <a:noFill/>
              </a:ln>
              <a:solidFill>
                <a:srgbClr val="468238"/>
              </a:solidFill>
              <a:effectLst/>
              <a:uLnTx/>
              <a:uFillTx/>
              <a:latin typeface="SimSun" panose="02010600030101010101" pitchFamily="2" charset="-122"/>
              <a:ea typeface="SimSun" panose="02010600030101010101" pitchFamily="2" charset="-122"/>
              <a:cs typeface="+mj-cs"/>
            </a:endParaRPr>
          </a:p>
        </p:txBody>
      </p:sp>
      <p:pic>
        <p:nvPicPr>
          <p:cNvPr id="4" name="Picture 3" descr="A picture containing outdoor, sky, cloud, water&#10;&#10;Description automatically generated">
            <a:extLst>
              <a:ext uri="{FF2B5EF4-FFF2-40B4-BE49-F238E27FC236}">
                <a16:creationId xmlns:a16="http://schemas.microsoft.com/office/drawing/2014/main" id="{15CE073E-37A3-DAFD-F9B3-1662D98F8C83}"/>
              </a:ext>
            </a:extLst>
          </p:cNvPr>
          <p:cNvPicPr>
            <a:picLocks noChangeAspect="1"/>
          </p:cNvPicPr>
          <p:nvPr/>
        </p:nvPicPr>
        <p:blipFill rotWithShape="1">
          <a:blip r:embed="rId3">
            <a:extLst>
              <a:ext uri="{28A0092B-C50C-407E-A947-70E740481C1C}">
                <a14:useLocalDpi xmlns:a14="http://schemas.microsoft.com/office/drawing/2010/main" val="0"/>
              </a:ext>
            </a:extLst>
          </a:blip>
          <a:srcRect l="1" t="14347" r="-3220"/>
          <a:stretch/>
        </p:blipFill>
        <p:spPr>
          <a:xfrm>
            <a:off x="517129" y="2303509"/>
            <a:ext cx="4885638" cy="3040651"/>
          </a:xfrm>
          <a:prstGeom prst="rect">
            <a:avLst/>
          </a:prstGeom>
        </p:spPr>
      </p:pic>
      <p:pic>
        <p:nvPicPr>
          <p:cNvPr id="5" name="Picture 4" descr="A picture containing tree, plant&#10;&#10;Description automatically generated">
            <a:extLst>
              <a:ext uri="{FF2B5EF4-FFF2-40B4-BE49-F238E27FC236}">
                <a16:creationId xmlns:a16="http://schemas.microsoft.com/office/drawing/2014/main" id="{EBB65D5D-5D91-4B7E-29FF-EE18C07EE5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r="-1742" b="17657"/>
          <a:stretch/>
        </p:blipFill>
        <p:spPr>
          <a:xfrm>
            <a:off x="5425441" y="883472"/>
            <a:ext cx="3891280" cy="5408660"/>
          </a:xfrm>
          <a:prstGeom prst="rect">
            <a:avLst/>
          </a:prstGeom>
        </p:spPr>
      </p:pic>
    </p:spTree>
    <p:extLst>
      <p:ext uri="{BB962C8B-B14F-4D97-AF65-F5344CB8AC3E}">
        <p14:creationId xmlns:p14="http://schemas.microsoft.com/office/powerpoint/2010/main" val="267171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8A5B-63C3-AA06-357C-2380D5E66477}"/>
              </a:ext>
            </a:extLst>
          </p:cNvPr>
          <p:cNvSpPr txBox="1">
            <a:spLocks/>
          </p:cNvSpPr>
          <p:nvPr/>
        </p:nvSpPr>
        <p:spPr>
          <a:xfrm>
            <a:off x="494454" y="883472"/>
            <a:ext cx="8568266" cy="646331"/>
          </a:xfrm>
          <a:prstGeom prst="rect">
            <a:avLst/>
          </a:prstGeom>
          <a:noFill/>
          <a:ln>
            <a:gradFill>
              <a:gsLst>
                <a:gs pos="0">
                  <a:srgbClr val="92D050"/>
                </a:gs>
                <a:gs pos="74000">
                  <a:srgbClr val="90C226">
                    <a:lumMod val="45000"/>
                    <a:lumOff val="55000"/>
                  </a:srgbClr>
                </a:gs>
                <a:gs pos="83000">
                  <a:srgbClr val="90C226">
                    <a:lumMod val="45000"/>
                    <a:lumOff val="55000"/>
                  </a:srgbClr>
                </a:gs>
                <a:gs pos="100000">
                  <a:srgbClr val="90C226">
                    <a:lumMod val="30000"/>
                    <a:lumOff val="70000"/>
                  </a:srgbClr>
                </a:gs>
              </a:gsLst>
              <a:lin ang="5400000" scaled="1"/>
            </a:gradFill>
          </a:ln>
          <a:effectLst>
            <a:outerShdw blurRad="50800" dist="50800" dir="5400000" algn="ctr" rotWithShape="0">
              <a:srgbClr val="918655">
                <a:lumMod val="20000"/>
                <a:lumOff val="80000"/>
              </a:srgbClr>
            </a:outerShdw>
            <a:softEdge rad="76200"/>
          </a:effectLst>
        </p:spPr>
        <p:txBody>
          <a:bodyPr vert="horz" wrap="square" lIns="91440" tIns="45720" rIns="91440" bIns="4572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rgbClr val="468238"/>
                </a:solidFill>
                <a:effectLst/>
                <a:uLnTx/>
                <a:uFillTx/>
                <a:latin typeface="SimSun" panose="02010600030101010101" pitchFamily="2" charset="-122"/>
                <a:ea typeface="SimSun" panose="02010600030101010101" pitchFamily="2" charset="-122"/>
                <a:cs typeface="+mj-cs"/>
              </a:rPr>
              <a:t>理想的家园</a:t>
            </a:r>
            <a:r>
              <a:rPr kumimoji="0" lang="en-US" altLang="zh-CN" sz="3600" b="1" i="0" u="none" strike="noStrike" kern="1200" cap="none" spc="0" normalizeH="0" baseline="0" noProof="0" dirty="0">
                <a:ln>
                  <a:noFill/>
                </a:ln>
                <a:solidFill>
                  <a:srgbClr val="468238"/>
                </a:solidFill>
                <a:effectLst/>
                <a:uLnTx/>
                <a:uFillTx/>
                <a:latin typeface="SimSun" panose="02010600030101010101" pitchFamily="2" charset="-122"/>
                <a:ea typeface="SimSun" panose="02010600030101010101" pitchFamily="2" charset="-122"/>
                <a:cs typeface="+mj-cs"/>
              </a:rPr>
              <a:t>-</a:t>
            </a:r>
            <a:r>
              <a:rPr kumimoji="0" lang="zh-CN" altLang="en-US" sz="3600" b="1" i="0" u="none" strike="noStrike" kern="1200" cap="none" spc="0" normalizeH="0" baseline="0" noProof="0" dirty="0">
                <a:ln>
                  <a:noFill/>
                </a:ln>
                <a:solidFill>
                  <a:srgbClr val="468238"/>
                </a:solidFill>
                <a:effectLst/>
                <a:uLnTx/>
                <a:uFillTx/>
                <a:latin typeface="SimSun" panose="02010600030101010101" pitchFamily="2" charset="-122"/>
                <a:ea typeface="SimSun" panose="02010600030101010101" pitchFamily="2" charset="-122"/>
                <a:cs typeface="+mj-cs"/>
              </a:rPr>
              <a:t>现实问题</a:t>
            </a:r>
            <a:endParaRPr kumimoji="0" lang="en-US" sz="3600" b="1" i="0" u="none" strike="noStrike" kern="1200" cap="none" spc="0" normalizeH="0" baseline="0" noProof="0" dirty="0">
              <a:ln>
                <a:noFill/>
              </a:ln>
              <a:solidFill>
                <a:srgbClr val="468238"/>
              </a:solidFill>
              <a:effectLst/>
              <a:uLnTx/>
              <a:uFillTx/>
              <a:latin typeface="SimSun" panose="02010600030101010101" pitchFamily="2" charset="-122"/>
              <a:ea typeface="SimSun" panose="02010600030101010101" pitchFamily="2" charset="-122"/>
              <a:cs typeface="+mj-cs"/>
            </a:endParaRPr>
          </a:p>
        </p:txBody>
      </p:sp>
      <p:pic>
        <p:nvPicPr>
          <p:cNvPr id="3" name="Picture 2" descr="A picture containing water, ocean floor">
            <a:extLst>
              <a:ext uri="{FF2B5EF4-FFF2-40B4-BE49-F238E27FC236}">
                <a16:creationId xmlns:a16="http://schemas.microsoft.com/office/drawing/2014/main" id="{DD5702E3-B974-802F-968F-1F78E6791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983" r="-3" b="13977"/>
          <a:stretch/>
        </p:blipFill>
        <p:spPr>
          <a:xfrm>
            <a:off x="4653647" y="1769519"/>
            <a:ext cx="4124594" cy="2354757"/>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descr="A picture containing outdoor, water, ground, rock&#10;&#10;Description automatically generated">
            <a:extLst>
              <a:ext uri="{FF2B5EF4-FFF2-40B4-BE49-F238E27FC236}">
                <a16:creationId xmlns:a16="http://schemas.microsoft.com/office/drawing/2014/main" id="{0E5DFF90-6F6E-8B00-A73B-1F10F8EDB3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874" b="10358"/>
          <a:stretch/>
        </p:blipFill>
        <p:spPr>
          <a:xfrm>
            <a:off x="3749458" y="4363992"/>
            <a:ext cx="5028783" cy="1864674"/>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descr="A picture containing outdoor, day, highway, distance&#10;&#10;Description automatically generated">
            <a:extLst>
              <a:ext uri="{FF2B5EF4-FFF2-40B4-BE49-F238E27FC236}">
                <a16:creationId xmlns:a16="http://schemas.microsoft.com/office/drawing/2014/main" id="{FA17C593-E8E7-FDBA-79B5-A1F2962810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758" r="30608" b="1"/>
          <a:stretch/>
        </p:blipFill>
        <p:spPr>
          <a:xfrm>
            <a:off x="617053" y="1671979"/>
            <a:ext cx="4975693" cy="4547893"/>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4286928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Shape 4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568503-4E0E-AF72-7BE5-0FAD7638BF99}"/>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zh-CN" altLang="en-US" sz="3600" dirty="0">
                <a:solidFill>
                  <a:srgbClr val="FFFFFF"/>
                </a:solidFill>
                <a:latin typeface="SimSun" panose="02010600030101010101" pitchFamily="2" charset="-122"/>
                <a:ea typeface="SimSun" panose="02010600030101010101" pitchFamily="2" charset="-122"/>
              </a:rPr>
              <a:t>环境污染分类</a:t>
            </a:r>
            <a:br>
              <a:rPr lang="zh-CN" altLang="en-US" sz="3600" dirty="0">
                <a:solidFill>
                  <a:srgbClr val="FFFFFF"/>
                </a:solidFill>
                <a:latin typeface="SimSun" panose="02010600030101010101" pitchFamily="2" charset="-122"/>
                <a:ea typeface="SimSun" panose="02010600030101010101" pitchFamily="2" charset="-122"/>
              </a:rPr>
            </a:br>
            <a:endParaRPr lang="en-US" sz="3600" dirty="0">
              <a:solidFill>
                <a:srgbClr val="FFFFFF"/>
              </a:solidFill>
              <a:latin typeface="SimSun" panose="02010600030101010101" pitchFamily="2" charset="-122"/>
              <a:ea typeface="SimSun" panose="02010600030101010101" pitchFamily="2" charset="-122"/>
            </a:endParaRPr>
          </a:p>
        </p:txBody>
      </p:sp>
      <p:pic>
        <p:nvPicPr>
          <p:cNvPr id="6" name="Content Placeholder 5">
            <a:extLst>
              <a:ext uri="{FF2B5EF4-FFF2-40B4-BE49-F238E27FC236}">
                <a16:creationId xmlns:a16="http://schemas.microsoft.com/office/drawing/2014/main" id="{972341E3-E149-98B2-8623-5DFE44901CE5}"/>
              </a:ext>
            </a:extLst>
          </p:cNvPr>
          <p:cNvPicPr>
            <a:picLocks noGrp="1" noChangeAspect="1"/>
          </p:cNvPicPr>
          <p:nvPr>
            <p:ph idx="1"/>
          </p:nvPr>
        </p:nvPicPr>
        <p:blipFill>
          <a:blip r:embed="rId3"/>
          <a:stretch>
            <a:fillRect/>
          </a:stretch>
        </p:blipFill>
        <p:spPr>
          <a:xfrm>
            <a:off x="757250" y="1520653"/>
            <a:ext cx="4003965" cy="4054647"/>
          </a:xfrm>
          <a:prstGeom prst="ellipse">
            <a:avLst/>
          </a:prstGeom>
          <a:ln>
            <a:noFill/>
          </a:ln>
          <a:effectLst>
            <a:softEdge rad="112500"/>
          </a:effectLst>
        </p:spPr>
      </p:pic>
      <p:sp>
        <p:nvSpPr>
          <p:cNvPr id="4" name="Text Placeholder 3">
            <a:extLst>
              <a:ext uri="{FF2B5EF4-FFF2-40B4-BE49-F238E27FC236}">
                <a16:creationId xmlns:a16="http://schemas.microsoft.com/office/drawing/2014/main" id="{46DF7FBC-D491-6747-3C4C-BDB49DBECE77}"/>
              </a:ext>
            </a:extLst>
          </p:cNvPr>
          <p:cNvSpPr>
            <a:spLocks noGrp="1"/>
          </p:cNvSpPr>
          <p:nvPr>
            <p:ph type="body" sz="half" idx="2"/>
          </p:nvPr>
        </p:nvSpPr>
        <p:spPr>
          <a:xfrm>
            <a:off x="7237284" y="2257362"/>
            <a:ext cx="4512988" cy="3317938"/>
          </a:xfrm>
        </p:spPr>
        <p:txBody>
          <a:bodyPr vert="horz" lIns="91440" tIns="45720" rIns="91440" bIns="45720" rtlCol="0" anchor="t">
            <a:normAutofit/>
          </a:bodyPr>
          <a:lstStyle/>
          <a:p>
            <a:pPr marL="514350" indent="-514350">
              <a:lnSpc>
                <a:spcPct val="150000"/>
              </a:lnSpc>
              <a:buClr>
                <a:schemeClr val="bg1"/>
              </a:buClr>
              <a:buFont typeface="+mj-lt"/>
              <a:buAutoNum type="arabicPeriod"/>
            </a:pPr>
            <a:r>
              <a:rPr lang="zh-CN" altLang="en-US" sz="2800" dirty="0">
                <a:solidFill>
                  <a:schemeClr val="bg1"/>
                </a:solidFill>
                <a:latin typeface="SimSun" panose="02010600030101010101" pitchFamily="2" charset="-122"/>
                <a:ea typeface="SimSun" panose="02010600030101010101" pitchFamily="2" charset="-122"/>
              </a:rPr>
              <a:t>大气污染</a:t>
            </a:r>
            <a:endParaRPr lang="en-US" altLang="zh-CN" sz="2800" dirty="0">
              <a:solidFill>
                <a:schemeClr val="bg1"/>
              </a:solidFill>
              <a:latin typeface="SimSun" panose="02010600030101010101" pitchFamily="2" charset="-122"/>
              <a:ea typeface="SimSun" panose="02010600030101010101" pitchFamily="2" charset="-122"/>
            </a:endParaRPr>
          </a:p>
          <a:p>
            <a:pPr marL="514350" indent="-514350">
              <a:lnSpc>
                <a:spcPct val="150000"/>
              </a:lnSpc>
              <a:buClr>
                <a:schemeClr val="bg1"/>
              </a:buClr>
              <a:buFont typeface="+mj-lt"/>
              <a:buAutoNum type="arabicPeriod"/>
            </a:pPr>
            <a:r>
              <a:rPr lang="zh-CN" altLang="en-US" sz="2800" dirty="0">
                <a:solidFill>
                  <a:schemeClr val="bg1"/>
                </a:solidFill>
                <a:latin typeface="SimSun" panose="02010600030101010101" pitchFamily="2" charset="-122"/>
                <a:ea typeface="SimSun" panose="02010600030101010101" pitchFamily="2" charset="-122"/>
              </a:rPr>
              <a:t>水体污染</a:t>
            </a:r>
            <a:endParaRPr lang="en-US" altLang="zh-CN" sz="2800" dirty="0">
              <a:solidFill>
                <a:schemeClr val="bg1"/>
              </a:solidFill>
              <a:latin typeface="SimSun" panose="02010600030101010101" pitchFamily="2" charset="-122"/>
              <a:ea typeface="SimSun" panose="02010600030101010101" pitchFamily="2" charset="-122"/>
            </a:endParaRPr>
          </a:p>
          <a:p>
            <a:pPr marL="514350" indent="-514350">
              <a:lnSpc>
                <a:spcPct val="150000"/>
              </a:lnSpc>
              <a:buClr>
                <a:schemeClr val="bg1"/>
              </a:buClr>
              <a:buFont typeface="+mj-lt"/>
              <a:buAutoNum type="arabicPeriod"/>
            </a:pPr>
            <a:r>
              <a:rPr lang="zh-CN" altLang="en-US" sz="2800" dirty="0">
                <a:solidFill>
                  <a:schemeClr val="bg1"/>
                </a:solidFill>
                <a:latin typeface="SimSun" panose="02010600030101010101" pitchFamily="2" charset="-122"/>
                <a:ea typeface="SimSun" panose="02010600030101010101" pitchFamily="2" charset="-122"/>
              </a:rPr>
              <a:t>土壤污染</a:t>
            </a:r>
          </a:p>
          <a:p>
            <a:pPr marL="285750" indent="-285750">
              <a:lnSpc>
                <a:spcPct val="150000"/>
              </a:lnSpc>
              <a:buFont typeface="Wingdings 3" charset="2"/>
              <a:buChar char=""/>
            </a:pPr>
            <a:endParaRPr lang="en-US" sz="28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05982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1" name="Group 6">
            <a:extLst>
              <a:ext uri="{FF2B5EF4-FFF2-40B4-BE49-F238E27FC236}">
                <a16:creationId xmlns:a16="http://schemas.microsoft.com/office/drawing/2014/main" id="{0565C35A-C6FA-4269-822E-6DB5B9C488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F8BBEF76-F066-4551-8A87-AAFD9969E5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E701E2-9884-4313-A922-224D075A7C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32C9DF5B-371A-4170-9F46-B6EE7EF02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00EAEF78-4C36-4EC9-855A-C27427C36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5E397A22-38A0-4816-926B-740F8E189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A4756C8A-87DB-494D-999F-E6C0EB0BD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FB60A164-1613-43A9-A23E-870E89DD9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CA0CF5DE-8A99-4138-A0F0-C84DA0C73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41D911B-1F2A-43C3-BDE4-77A1F3D85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429A86E-CFC2-4521-9A58-DF4BF96D9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 name="Picture 2" descr="Smoke coming out of a factory&#10;&#10;Description automatically generated with low confidence">
            <a:extLst>
              <a:ext uri="{FF2B5EF4-FFF2-40B4-BE49-F238E27FC236}">
                <a16:creationId xmlns:a16="http://schemas.microsoft.com/office/drawing/2014/main" id="{400CE344-A404-DD81-0828-67EBE4AA09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2"/>
          <a:stretch/>
        </p:blipFill>
        <p:spPr>
          <a:xfrm>
            <a:off x="20" y="10"/>
            <a:ext cx="12191980" cy="6857990"/>
          </a:xfrm>
          <a:prstGeom prst="rect">
            <a:avLst/>
          </a:prstGeom>
        </p:spPr>
      </p:pic>
      <p:sp>
        <p:nvSpPr>
          <p:cNvPr id="42" name="Freeform: Shape 18">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3" name="Straight Connector 20">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FB7DFD21-39DA-13EB-4727-F2E5DB39CA2A}"/>
              </a:ext>
            </a:extLst>
          </p:cNvPr>
          <p:cNvSpPr txBox="1">
            <a:spLocks/>
          </p:cNvSpPr>
          <p:nvPr/>
        </p:nvSpPr>
        <p:spPr>
          <a:xfrm>
            <a:off x="448733" y="767153"/>
            <a:ext cx="5815433" cy="9044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solidFill>
                  <a:srgbClr val="FFFFFF"/>
                </a:solidFill>
                <a:latin typeface="SimSun" panose="02010600030101010101" pitchFamily="2" charset="-122"/>
                <a:ea typeface="SimSun" panose="02010600030101010101" pitchFamily="2" charset="-122"/>
              </a:rPr>
              <a:t>环境污染分类</a:t>
            </a:r>
            <a:r>
              <a:rPr lang="en-US" altLang="zh-CN" dirty="0">
                <a:solidFill>
                  <a:srgbClr val="FFFFFF"/>
                </a:solidFill>
                <a:latin typeface="SimSun" panose="02010600030101010101" pitchFamily="2" charset="-122"/>
                <a:ea typeface="SimSun" panose="02010600030101010101" pitchFamily="2" charset="-122"/>
              </a:rPr>
              <a:t>-</a:t>
            </a:r>
            <a:r>
              <a:rPr lang="zh-CN" altLang="en-US" dirty="0">
                <a:solidFill>
                  <a:schemeClr val="bg1"/>
                </a:solidFill>
                <a:latin typeface="SimSun" panose="02010600030101010101" pitchFamily="2" charset="-122"/>
                <a:ea typeface="SimSun" panose="02010600030101010101" pitchFamily="2" charset="-122"/>
              </a:rPr>
              <a:t>大气污染</a:t>
            </a:r>
            <a:endParaRPr lang="en-US" dirty="0">
              <a:solidFill>
                <a:schemeClr val="bg1"/>
              </a:solidFill>
              <a:latin typeface="SimSun" panose="02010600030101010101" pitchFamily="2" charset="-122"/>
              <a:ea typeface="SimSun" panose="02010600030101010101" pitchFamily="2" charset="-122"/>
            </a:endParaRPr>
          </a:p>
        </p:txBody>
      </p:sp>
      <p:graphicFrame>
        <p:nvGraphicFramePr>
          <p:cNvPr id="52" name="Diagram 51">
            <a:extLst>
              <a:ext uri="{FF2B5EF4-FFF2-40B4-BE49-F238E27FC236}">
                <a16:creationId xmlns:a16="http://schemas.microsoft.com/office/drawing/2014/main" id="{A8665F99-3A06-1E78-8EC9-D7CA61F658A8}"/>
              </a:ext>
            </a:extLst>
          </p:cNvPr>
          <p:cNvGraphicFramePr/>
          <p:nvPr>
            <p:extLst>
              <p:ext uri="{D42A27DB-BD31-4B8C-83A1-F6EECF244321}">
                <p14:modId xmlns:p14="http://schemas.microsoft.com/office/powerpoint/2010/main" val="2373251714"/>
              </p:ext>
            </p:extLst>
          </p:nvPr>
        </p:nvGraphicFramePr>
        <p:xfrm>
          <a:off x="897446" y="1671567"/>
          <a:ext cx="9209069" cy="4886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206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5" name="Group 106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66" name="Straight Connector 106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67" name="Straight Connector 106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6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0" name="Isosceles Triangle 106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4" name="Isosceles Triangle 107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5" name="Isosceles Triangle 107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30" name="Picture 6" descr="A close up of water splashing&#10;&#10;Description automatically generated with low confidence">
            <a:extLst>
              <a:ext uri="{FF2B5EF4-FFF2-40B4-BE49-F238E27FC236}">
                <a16:creationId xmlns:a16="http://schemas.microsoft.com/office/drawing/2014/main" id="{D87B631B-28C0-A525-EF55-1C6C29B3C00A}"/>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77" name="Freeform: Shape 1076">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79" name="Straight Connector 1078">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83" name="Freeform: Shape 1082">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5" name="Freeform: Shape 1084">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FEAE8217-D6F0-5394-89AC-7EF94F33E37A}"/>
              </a:ext>
            </a:extLst>
          </p:cNvPr>
          <p:cNvSpPr txBox="1">
            <a:spLocks/>
          </p:cNvSpPr>
          <p:nvPr/>
        </p:nvSpPr>
        <p:spPr>
          <a:xfrm>
            <a:off x="498041" y="643586"/>
            <a:ext cx="5293159" cy="9044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solidFill>
                  <a:schemeClr val="tx1"/>
                </a:solidFill>
                <a:latin typeface="SimSun" panose="02010600030101010101" pitchFamily="2" charset="-122"/>
                <a:ea typeface="SimSun" panose="02010600030101010101" pitchFamily="2" charset="-122"/>
              </a:rPr>
              <a:t>环境污染分类</a:t>
            </a:r>
            <a:r>
              <a:rPr lang="en-US" altLang="zh-CN" dirty="0">
                <a:solidFill>
                  <a:schemeClr val="tx1"/>
                </a:solidFill>
                <a:latin typeface="SimSun" panose="02010600030101010101" pitchFamily="2" charset="-122"/>
                <a:ea typeface="SimSun" panose="02010600030101010101" pitchFamily="2" charset="-122"/>
              </a:rPr>
              <a:t>-</a:t>
            </a:r>
            <a:r>
              <a:rPr lang="zh-CN" altLang="en-US" dirty="0">
                <a:solidFill>
                  <a:schemeClr val="tx1"/>
                </a:solidFill>
                <a:latin typeface="SimSun" panose="02010600030101010101" pitchFamily="2" charset="-122"/>
                <a:ea typeface="SimSun" panose="02010600030101010101" pitchFamily="2" charset="-122"/>
              </a:rPr>
              <a:t>水体污染</a:t>
            </a:r>
          </a:p>
        </p:txBody>
      </p:sp>
      <p:sp>
        <p:nvSpPr>
          <p:cNvPr id="56" name="Rectangle 55">
            <a:extLst>
              <a:ext uri="{FF2B5EF4-FFF2-40B4-BE49-F238E27FC236}">
                <a16:creationId xmlns:a16="http://schemas.microsoft.com/office/drawing/2014/main" id="{2A88D4C9-40B8-C095-1DF4-C456A93842C1}"/>
              </a:ext>
            </a:extLst>
          </p:cNvPr>
          <p:cNvSpPr/>
          <p:nvPr/>
        </p:nvSpPr>
        <p:spPr>
          <a:xfrm>
            <a:off x="907638" y="2065890"/>
            <a:ext cx="7321962" cy="801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4" name="Rectangle 53">
            <a:extLst>
              <a:ext uri="{FF2B5EF4-FFF2-40B4-BE49-F238E27FC236}">
                <a16:creationId xmlns:a16="http://schemas.microsoft.com/office/drawing/2014/main" id="{7FF4E9DA-609F-D8D9-F7BA-758D848A4D12}"/>
              </a:ext>
            </a:extLst>
          </p:cNvPr>
          <p:cNvSpPr/>
          <p:nvPr/>
        </p:nvSpPr>
        <p:spPr>
          <a:xfrm>
            <a:off x="907638" y="2867704"/>
            <a:ext cx="7321962" cy="801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2" name="Rectangle 51">
            <a:extLst>
              <a:ext uri="{FF2B5EF4-FFF2-40B4-BE49-F238E27FC236}">
                <a16:creationId xmlns:a16="http://schemas.microsoft.com/office/drawing/2014/main" id="{6FEF195E-C5C2-46EF-C84C-BDE542DAED48}"/>
              </a:ext>
            </a:extLst>
          </p:cNvPr>
          <p:cNvSpPr/>
          <p:nvPr/>
        </p:nvSpPr>
        <p:spPr>
          <a:xfrm>
            <a:off x="907638" y="3669519"/>
            <a:ext cx="7321962" cy="801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a:extLst>
              <a:ext uri="{FF2B5EF4-FFF2-40B4-BE49-F238E27FC236}">
                <a16:creationId xmlns:a16="http://schemas.microsoft.com/office/drawing/2014/main" id="{6BFDA3FA-C44A-AA7A-44E9-9F7E9A51D978}"/>
              </a:ext>
            </a:extLst>
          </p:cNvPr>
          <p:cNvSpPr/>
          <p:nvPr/>
        </p:nvSpPr>
        <p:spPr>
          <a:xfrm>
            <a:off x="907638" y="4471333"/>
            <a:ext cx="7321962" cy="801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62" name="Diagram 61">
            <a:extLst>
              <a:ext uri="{FF2B5EF4-FFF2-40B4-BE49-F238E27FC236}">
                <a16:creationId xmlns:a16="http://schemas.microsoft.com/office/drawing/2014/main" id="{7A4933EE-11F2-39BD-8D2D-5E969970B378}"/>
              </a:ext>
            </a:extLst>
          </p:cNvPr>
          <p:cNvGraphicFramePr/>
          <p:nvPr>
            <p:extLst>
              <p:ext uri="{D42A27DB-BD31-4B8C-83A1-F6EECF244321}">
                <p14:modId xmlns:p14="http://schemas.microsoft.com/office/powerpoint/2010/main" val="1092612427"/>
              </p:ext>
            </p:extLst>
          </p:nvPr>
        </p:nvGraphicFramePr>
        <p:xfrm>
          <a:off x="-144433" y="1905211"/>
          <a:ext cx="9915870" cy="4008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92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 grpId="0">
        <p:bldAsOne/>
      </p:bldGraphic>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3AAC994F2DDC45BC2E52572067EA32" ma:contentTypeVersion="12" ma:contentTypeDescription="Create a new document." ma:contentTypeScope="" ma:versionID="00ba2e0c4aca1ec24bc6928dae0199bb">
  <xsd:schema xmlns:xsd="http://www.w3.org/2001/XMLSchema" xmlns:xs="http://www.w3.org/2001/XMLSchema" xmlns:p="http://schemas.microsoft.com/office/2006/metadata/properties" xmlns:ns2="76606abc-6ab6-45ee-b77c-b500316b8f2d" xmlns:ns3="17ca7f98-d1a1-43d3-842a-6bc7a5cd44e0" targetNamespace="http://schemas.microsoft.com/office/2006/metadata/properties" ma:root="true" ma:fieldsID="d21ba54ea1ebbafe84aabef7d594423d" ns2:_="" ns3:_="">
    <xsd:import namespace="76606abc-6ab6-45ee-b77c-b500316b8f2d"/>
    <xsd:import namespace="17ca7f98-d1a1-43d3-842a-6bc7a5cd44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606abc-6ab6-45ee-b77c-b500316b8f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eecca80-7895-4330-b369-228561d92fb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ca7f98-d1a1-43d3-842a-6bc7a5cd44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e6db97-f077-4746-9363-256a9242feac}" ma:internalName="TaxCatchAll" ma:showField="CatchAllData" ma:web="17ca7f98-d1a1-43d3-842a-6bc7a5cd4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606abc-6ab6-45ee-b77c-b500316b8f2d">
      <Terms xmlns="http://schemas.microsoft.com/office/infopath/2007/PartnerControls"/>
    </lcf76f155ced4ddcb4097134ff3c332f>
    <TaxCatchAll xmlns="17ca7f98-d1a1-43d3-842a-6bc7a5cd44e0" xsi:nil="true"/>
  </documentManagement>
</p:properties>
</file>

<file path=customXml/itemProps1.xml><?xml version="1.0" encoding="utf-8"?>
<ds:datastoreItem xmlns:ds="http://schemas.openxmlformats.org/officeDocument/2006/customXml" ds:itemID="{6F126494-5F13-4425-8B0E-F9D2BB708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606abc-6ab6-45ee-b77c-b500316b8f2d"/>
    <ds:schemaRef ds:uri="17ca7f98-d1a1-43d3-842a-6bc7a5cd4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2BBC2E-4E5F-42E1-BD4F-268928198D9E}">
  <ds:schemaRefs>
    <ds:schemaRef ds:uri="http://schemas.microsoft.com/sharepoint/v3/contenttype/forms"/>
  </ds:schemaRefs>
</ds:datastoreItem>
</file>

<file path=customXml/itemProps3.xml><?xml version="1.0" encoding="utf-8"?>
<ds:datastoreItem xmlns:ds="http://schemas.openxmlformats.org/officeDocument/2006/customXml" ds:itemID="{B32D1F69-6381-4280-B009-DF9F134F05FD}">
  <ds:schemaRefs>
    <ds:schemaRef ds:uri="http://purl.org/dc/elements/1.1/"/>
    <ds:schemaRef ds:uri="http://purl.org/dc/dcmitype/"/>
    <ds:schemaRef ds:uri="http://schemas.openxmlformats.org/package/2006/metadata/core-properties"/>
    <ds:schemaRef ds:uri="http://schemas.microsoft.com/office/2006/documentManagement/types"/>
    <ds:schemaRef ds:uri="76606abc-6ab6-45ee-b77c-b500316b8f2d"/>
    <ds:schemaRef ds:uri="http://purl.org/dc/terms/"/>
    <ds:schemaRef ds:uri="http://www.w3.org/XML/1998/namespace"/>
    <ds:schemaRef ds:uri="http://schemas.microsoft.com/office/infopath/2007/PartnerControls"/>
    <ds:schemaRef ds:uri="17ca7f98-d1a1-43d3-842a-6bc7a5cd44e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5644</TotalTime>
  <Words>4274</Words>
  <Application>Microsoft Office PowerPoint</Application>
  <PresentationFormat>Widescreen</PresentationFormat>
  <Paragraphs>351</Paragraphs>
  <Slides>28</Slides>
  <Notes>25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-apple-system</vt:lpstr>
      <vt:lpstr>-apple-system-font</vt:lpstr>
      <vt:lpstr>Helvetica Neue</vt:lpstr>
      <vt:lpstr>PingFang SC</vt:lpstr>
      <vt:lpstr>SimSun</vt:lpstr>
      <vt:lpstr>SimSun</vt:lpstr>
      <vt:lpstr>Microsoft YaHei</vt:lpstr>
      <vt:lpstr>等线</vt:lpstr>
      <vt:lpstr>Arial</vt:lpstr>
      <vt:lpstr>Arial</vt:lpstr>
      <vt:lpstr>Calibri</vt:lpstr>
      <vt:lpstr>Helvetica</vt:lpstr>
      <vt:lpstr>Times New Roman</vt:lpstr>
      <vt:lpstr>Trebuchet MS</vt:lpstr>
      <vt:lpstr>Wingdings 3</vt:lpstr>
      <vt:lpstr>自定义设计方案</vt:lpstr>
      <vt:lpstr>Facet</vt:lpstr>
      <vt:lpstr>2023年第五届伦交所集团“绿行者”乡村环境教育项目</vt:lpstr>
      <vt:lpstr>保护碧水蓝天，           共建绿色家园 </vt:lpstr>
      <vt:lpstr>PowerPoint Presentation</vt:lpstr>
      <vt:lpstr>理想的家园</vt:lpstr>
      <vt:lpstr>PowerPoint Presentation</vt:lpstr>
      <vt:lpstr>PowerPoint Presentation</vt:lpstr>
      <vt:lpstr>环境污染分类 </vt:lpstr>
      <vt:lpstr>PowerPoint Presentation</vt:lpstr>
      <vt:lpstr>PowerPoint Presentation</vt:lpstr>
      <vt:lpstr>PowerPoint Presentation</vt:lpstr>
      <vt:lpstr>小朋友们，一起找一找咱们身边的污染源吧！</vt:lpstr>
      <vt:lpstr>环境污染源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衣</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环境保护</dc:title>
  <dc:creator>第一PPT</dc:creator>
  <cp:keywords>www.1ppt.com</cp:keywords>
  <dc:description>www.1ppt.com</dc:description>
  <cp:lastModifiedBy>Yue, Xiaoran</cp:lastModifiedBy>
  <cp:revision>126</cp:revision>
  <dcterms:created xsi:type="dcterms:W3CDTF">2019-02-18T08:23:24Z</dcterms:created>
  <dcterms:modified xsi:type="dcterms:W3CDTF">2023-06-20T07:05:29Z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0x010100E93AAC994F2DDC45BC2E52572067EA32</vt:lpwstr>
  </property>
  <property fmtid="{D5CDD505-2E9C-101B-9397-08002B2CF9AE}" pid="3" name="MSIP_Label_16ffedc7-8dd7-4346-b906-eaa072ee5258_Enabled">
    <vt:lpwstr>true</vt:lpwstr>
  </property>
  <property fmtid="{D5CDD505-2E9C-101B-9397-08002B2CF9AE}" pid="4" name="MSIP_Label_16ffedc7-8dd7-4346-b906-eaa072ee5258_SetDate">
    <vt:lpwstr>2023-05-09T02:37:32Z</vt:lpwstr>
  </property>
  <property fmtid="{D5CDD505-2E9C-101B-9397-08002B2CF9AE}" pid="5" name="MSIP_Label_16ffedc7-8dd7-4346-b906-eaa072ee5258_Method">
    <vt:lpwstr>Standard</vt:lpwstr>
  </property>
  <property fmtid="{D5CDD505-2E9C-101B-9397-08002B2CF9AE}" pid="6" name="MSIP_Label_16ffedc7-8dd7-4346-b906-eaa072ee5258_Name">
    <vt:lpwstr>Corporate</vt:lpwstr>
  </property>
  <property fmtid="{D5CDD505-2E9C-101B-9397-08002B2CF9AE}" pid="7" name="MSIP_Label_16ffedc7-8dd7-4346-b906-eaa072ee5258_SiteId">
    <vt:lpwstr>287e9f0e-91ec-4cf0-b7a4-c63898072181</vt:lpwstr>
  </property>
  <property fmtid="{D5CDD505-2E9C-101B-9397-08002B2CF9AE}" pid="8" name="MSIP_Label_16ffedc7-8dd7-4346-b906-eaa072ee5258_ActionId">
    <vt:lpwstr>ff659ef9-f6fb-4db5-9065-b14ae58f3e42</vt:lpwstr>
  </property>
  <property fmtid="{D5CDD505-2E9C-101B-9397-08002B2CF9AE}" pid="9" name="MSIP_Label_16ffedc7-8dd7-4346-b906-eaa072ee5258_ContentBits">
    <vt:lpwstr>1</vt:lpwstr>
  </property>
  <property fmtid="{D5CDD505-2E9C-101B-9397-08002B2CF9AE}" pid="10" name="ClassificationContentMarkingHeaderLocations">
    <vt:lpwstr>第一PPT，www.1ppt.com:9\自定义设计方案:4</vt:lpwstr>
  </property>
  <property fmtid="{D5CDD505-2E9C-101B-9397-08002B2CF9AE}" pid="11" name="ClassificationContentMarkingHeaderText">
    <vt:lpwstr>CORPORATE</vt:lpwstr>
  </property>
  <property fmtid="{D5CDD505-2E9C-101B-9397-08002B2CF9AE}" pid="12" name="MediaServiceImageTags">
    <vt:lpwstr/>
  </property>
</Properties>
</file>