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data1.xml" ContentType="application/vnd.openxmlformats-officedocument.drawingml.diagramData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7" r:id="rId3"/>
    <p:sldMasterId id="2147483666" r:id="rId4"/>
  </p:sldMasterIdLst>
  <p:notesMasterIdLst>
    <p:notesMasterId r:id="rId19"/>
  </p:notesMasterIdLst>
  <p:sldIdLst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0" algn="l" defTabSz="2438400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05A"/>
    <a:srgbClr val="EF7C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54"/>
    <p:restoredTop sz="94684"/>
  </p:normalViewPr>
  <p:slideViewPr>
    <p:cSldViewPr snapToGrid="0" snapToObjects="1">
      <p:cViewPr varScale="1">
        <p:scale>
          <a:sx n="39" d="100"/>
          <a:sy n="39" d="100"/>
        </p:scale>
        <p:origin x="216" y="7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notesMaster" Target="notesMasters/notesMaster1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F7CB18-4871-4B77-A154-2DED5BD5FAAD}" type="doc">
      <dgm:prSet loTypeId="process" loCatId="process" qsTypeId="urn:microsoft.com/office/officeart/2005/8/quickstyle/simple1#1" qsCatId="simple" csTypeId="urn:microsoft.com/office/officeart/2005/8/colors/colorful2" csCatId="colorful" phldr="1"/>
      <dgm:spPr/>
      <dgm:t>
        <a:bodyPr/>
        <a:lstStyle/>
        <a:p>
          <a:endParaRPr lang="zh-CN" altLang="en-US"/>
        </a:p>
      </dgm:t>
    </dgm:pt>
    <dgm:pt modelId="{484B208F-F4AA-42FC-AB64-7A7A46FBBA42}">
      <dgm:prSet phldrT="[文本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4800" b="1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rPr>
            <a:t>看一看</a:t>
          </a:r>
          <a:r>
            <a:rPr lang="zh-CN" altLang="en-US" sz="4800" b="1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rPr>
            <a:t/>
          </a:r>
          <a:endParaRPr lang="zh-CN" altLang="en-US" sz="4800" b="1" dirty="0">
            <a:solidFill>
              <a:srgbClr val="2F505A"/>
            </a:solidFill>
            <a:latin typeface="微软雅黑" panose="020B0503020204020204" charset="-122"/>
            <a:ea typeface="微软雅黑" panose="020B0503020204020204" charset="-122"/>
          </a:endParaRPr>
        </a:p>
      </dgm:t>
    </dgm:pt>
    <dgm:pt modelId="{5B9C590D-A9B7-4EC7-81CE-11D40EF8AA3F}" cxnId="{92B51A4C-BFE2-4211-83DF-7829E4E6FCCF}" type="parTrans">
      <dgm:prSet/>
      <dgm:spPr/>
      <dgm:t>
        <a:bodyPr/>
        <a:lstStyle/>
        <a:p>
          <a:endParaRPr lang="zh-CN" altLang="en-US"/>
        </a:p>
      </dgm:t>
    </dgm:pt>
    <dgm:pt modelId="{850D07E8-7580-4926-A7C9-8AB3FF653080}" cxnId="{92B51A4C-BFE2-4211-83DF-7829E4E6FCCF}" type="sibTrans">
      <dgm:prSet/>
      <dgm:spPr/>
      <dgm:t>
        <a:bodyPr/>
        <a:lstStyle/>
        <a:p>
          <a:endParaRPr lang="zh-CN" altLang="en-US"/>
        </a:p>
      </dgm:t>
    </dgm:pt>
    <dgm:pt modelId="{508F54D0-7417-4CD9-B4EA-66DE2D10CF5E}">
      <dgm:prSet phldrT="[文本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4800" b="1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rPr>
            <a:t>学一学</a:t>
          </a:r>
          <a:r>
            <a:rPr lang="zh-CN" altLang="en-US" sz="4800" b="1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rPr>
            <a:t/>
          </a:r>
          <a:endParaRPr lang="zh-CN" altLang="en-US" sz="4800" b="1" dirty="0">
            <a:solidFill>
              <a:srgbClr val="2F505A"/>
            </a:solidFill>
            <a:latin typeface="微软雅黑" panose="020B0503020204020204" charset="-122"/>
            <a:ea typeface="微软雅黑" panose="020B0503020204020204" charset="-122"/>
          </a:endParaRPr>
        </a:p>
      </dgm:t>
    </dgm:pt>
    <dgm:pt modelId="{FF66B545-AAE3-41CB-BFC5-57884BBD7164}" cxnId="{27255D37-E806-4C7F-A23E-D2F731AD1942}" type="parTrans">
      <dgm:prSet/>
      <dgm:spPr/>
      <dgm:t>
        <a:bodyPr/>
        <a:lstStyle/>
        <a:p>
          <a:endParaRPr lang="zh-CN" altLang="en-US"/>
        </a:p>
      </dgm:t>
    </dgm:pt>
    <dgm:pt modelId="{381D41D0-09CA-41AB-8AC7-BFF24382E5DA}" cxnId="{27255D37-E806-4C7F-A23E-D2F731AD1942}" type="sibTrans">
      <dgm:prSet/>
      <dgm:spPr/>
      <dgm:t>
        <a:bodyPr/>
        <a:lstStyle/>
        <a:p>
          <a:endParaRPr lang="zh-CN" altLang="en-US"/>
        </a:p>
      </dgm:t>
    </dgm:pt>
    <dgm:pt modelId="{34C723B1-B5D2-412B-8101-E53D7BD65E3B}">
      <dgm:prSet phldrT="[文本]" phldr="0" custT="1"/>
      <dgm:spPr/>
      <dgm:t>
        <a:bodyPr vert="horz" wrap="square"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4800" b="1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rPr>
            <a:t>做一做</a:t>
          </a:r>
          <a:r>
            <a:rPr lang="zh-CN" altLang="en-US" sz="4800" b="1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rPr>
            <a:t/>
          </a:r>
          <a:endParaRPr lang="zh-CN" altLang="en-US" sz="4800" b="1" dirty="0">
            <a:solidFill>
              <a:srgbClr val="2F505A"/>
            </a:solidFill>
            <a:latin typeface="微软雅黑" panose="020B0503020204020204" charset="-122"/>
            <a:ea typeface="微软雅黑" panose="020B0503020204020204" charset="-122"/>
          </a:endParaRPr>
        </a:p>
      </dgm:t>
    </dgm:pt>
    <dgm:pt modelId="{749BDF08-426B-4C7B-A2D5-A8A8F2025BD1}" cxnId="{369E6EBF-DBCA-43D6-A690-7E95F298F929}" type="parTrans">
      <dgm:prSet/>
      <dgm:spPr/>
      <dgm:t>
        <a:bodyPr/>
        <a:lstStyle/>
        <a:p>
          <a:endParaRPr lang="zh-CN" altLang="en-US"/>
        </a:p>
      </dgm:t>
    </dgm:pt>
    <dgm:pt modelId="{DC2A22E7-14DD-4B7D-84D4-2DC242726282}" cxnId="{369E6EBF-DBCA-43D6-A690-7E95F298F929}" type="sibTrans">
      <dgm:prSet/>
      <dgm:spPr/>
      <dgm:t>
        <a:bodyPr/>
        <a:lstStyle/>
        <a:p>
          <a:endParaRPr lang="zh-CN" altLang="en-US"/>
        </a:p>
      </dgm:t>
    </dgm:pt>
    <dgm:pt modelId="{5D4BF13C-FF65-44D6-B526-F3E1F325C5F5}">
      <dgm:prSet/>
      <dgm:spPr/>
      <dgm:t>
        <a:bodyPr/>
        <a:lstStyle/>
        <a:p>
          <a:endParaRPr lang="zh-CN" altLang="en-US"/>
        </a:p>
      </dgm:t>
    </dgm:pt>
    <dgm:pt modelId="{EA675B67-0F62-4315-BEAF-4817A5BF4AB3}" cxnId="{FFE571E2-6217-4FDE-A87B-91F36BFB1EC5}" type="parTrans">
      <dgm:prSet/>
      <dgm:spPr/>
      <dgm:t>
        <a:bodyPr/>
        <a:lstStyle/>
        <a:p>
          <a:endParaRPr lang="zh-CN" altLang="en-US"/>
        </a:p>
      </dgm:t>
    </dgm:pt>
    <dgm:pt modelId="{DB80E495-C5F5-4237-AA34-9CA64802B33E}" cxnId="{FFE571E2-6217-4FDE-A87B-91F36BFB1EC5}" type="sibTrans">
      <dgm:prSet/>
      <dgm:spPr/>
      <dgm:t>
        <a:bodyPr/>
        <a:lstStyle/>
        <a:p>
          <a:endParaRPr lang="zh-CN" altLang="en-US"/>
        </a:p>
      </dgm:t>
    </dgm:pt>
    <dgm:pt modelId="{5395D089-D3F2-4EEE-ABE9-2307E3CAD292}" type="pres">
      <dgm:prSet presAssocID="{BEF7CB18-4871-4B77-A154-2DED5BD5FAAD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BB24390F-65F1-4857-B8A1-0027FAE054BA}" type="pres">
      <dgm:prSet presAssocID="{484B208F-F4AA-42FC-AB64-7A7A46FBBA42}" presName="Accent1" presStyleCnt="0"/>
      <dgm:spPr/>
    </dgm:pt>
    <dgm:pt modelId="{F24B613F-21CB-4235-8CB5-B22ED9BA1617}" type="pres">
      <dgm:prSet presAssocID="{484B208F-F4AA-42FC-AB64-7A7A46FBBA42}" presName="Accent" presStyleLbl="node1" presStyleIdx="0" presStyleCnt="4"/>
      <dgm:spPr/>
    </dgm:pt>
    <dgm:pt modelId="{ED88B8E8-DD86-46C2-9967-C4B2EAE8B748}" type="pres">
      <dgm:prSet presAssocID="{484B208F-F4AA-42FC-AB64-7A7A46FBBA42}" presName="Parent1" presStyleLbl="revTx" presStyleIdx="0" presStyleCnt="4">
        <dgm:presLayoutVars>
          <dgm:chMax val="1"/>
          <dgm:chPref val="1"/>
          <dgm:bulletEnabled val="1"/>
        </dgm:presLayoutVars>
      </dgm:prSet>
      <dgm:spPr/>
    </dgm:pt>
    <dgm:pt modelId="{2E14DBA1-070D-4449-B9CE-C525213BD9C0}" type="pres">
      <dgm:prSet presAssocID="{508F54D0-7417-4CD9-B4EA-66DE2D10CF5E}" presName="Accent2" presStyleCnt="0"/>
      <dgm:spPr/>
    </dgm:pt>
    <dgm:pt modelId="{B32A1A61-A854-43C4-8651-E93CCDD46ADF}" type="pres">
      <dgm:prSet presAssocID="{508F54D0-7417-4CD9-B4EA-66DE2D10CF5E}" presName="Accent" presStyleLbl="node1" presStyleIdx="1" presStyleCnt="4"/>
      <dgm:spPr/>
    </dgm:pt>
    <dgm:pt modelId="{7332E730-7E86-4E58-AEFC-E72286507926}" type="pres">
      <dgm:prSet presAssocID="{508F54D0-7417-4CD9-B4EA-66DE2D10CF5E}" presName="Parent2" presStyleLbl="revTx" presStyleIdx="1" presStyleCnt="4">
        <dgm:presLayoutVars>
          <dgm:chMax val="1"/>
          <dgm:chPref val="1"/>
          <dgm:bulletEnabled val="1"/>
        </dgm:presLayoutVars>
      </dgm:prSet>
      <dgm:spPr/>
    </dgm:pt>
    <dgm:pt modelId="{673EE28A-4094-49C5-9D02-E0D51C2B3A06}" type="pres">
      <dgm:prSet presAssocID="{34C723B1-B5D2-412B-8101-E53D7BD65E3B}" presName="Accent3" presStyleCnt="0"/>
      <dgm:spPr/>
    </dgm:pt>
    <dgm:pt modelId="{5799BA28-645C-406D-A43A-C0185789E02B}" type="pres">
      <dgm:prSet presAssocID="{34C723B1-B5D2-412B-8101-E53D7BD65E3B}" presName="Accent" presStyleLbl="node1" presStyleIdx="2" presStyleCnt="4"/>
      <dgm:spPr/>
    </dgm:pt>
    <dgm:pt modelId="{149FB893-2606-4DC6-B8FB-22080FED109C}" type="pres">
      <dgm:prSet presAssocID="{34C723B1-B5D2-412B-8101-E53D7BD65E3B}" presName="Parent3" presStyleLbl="revTx" presStyleIdx="2" presStyleCnt="4" custLinFactNeighborX="7160" custLinFactNeighborY="-19080">
        <dgm:presLayoutVars>
          <dgm:chMax val="1"/>
          <dgm:chPref val="1"/>
          <dgm:bulletEnabled val="1"/>
        </dgm:presLayoutVars>
      </dgm:prSet>
      <dgm:spPr/>
    </dgm:pt>
    <dgm:pt modelId="{C56CE303-C025-4E5E-A543-ADA42EF7EA80}" type="pres">
      <dgm:prSet presAssocID="{5D4BF13C-FF65-44D6-B526-F3E1F325C5F5}" presName="Accent4" presStyleCnt="0"/>
      <dgm:spPr/>
    </dgm:pt>
    <dgm:pt modelId="{7F3CF966-87CA-4F5B-B133-D01435F72F97}" type="pres">
      <dgm:prSet presAssocID="{5D4BF13C-FF65-44D6-B526-F3E1F325C5F5}" presName="Accent" presStyleLbl="node1" presStyleIdx="3" presStyleCnt="4"/>
      <dgm:spPr/>
    </dgm:pt>
    <dgm:pt modelId="{A87F6FB8-B0B3-4A3C-B97C-7CE433D80871}" type="pres">
      <dgm:prSet presAssocID="{5D4BF13C-FF65-44D6-B526-F3E1F325C5F5}" presName="Parent4" presStyleLbl="revTx" presStyleIdx="3" presStyleCnt="4">
        <dgm:presLayoutVars>
          <dgm:chMax val="1"/>
          <dgm:chPref val="1"/>
          <dgm:bulletEnabled val="1"/>
        </dgm:presLayoutVars>
      </dgm:prSet>
      <dgm:spPr/>
    </dgm:pt>
  </dgm:ptLst>
  <dgm:cxnLst>
    <dgm:cxn modelId="{92B51A4C-BFE2-4211-83DF-7829E4E6FCCF}" srcId="{BEF7CB18-4871-4B77-A154-2DED5BD5FAAD}" destId="{484B208F-F4AA-42FC-AB64-7A7A46FBBA42}" srcOrd="0" destOrd="0" parTransId="{5B9C590D-A9B7-4EC7-81CE-11D40EF8AA3F}" sibTransId="{850D07E8-7580-4926-A7C9-8AB3FF653080}"/>
    <dgm:cxn modelId="{27255D37-E806-4C7F-A23E-D2F731AD1942}" srcId="{BEF7CB18-4871-4B77-A154-2DED5BD5FAAD}" destId="{508F54D0-7417-4CD9-B4EA-66DE2D10CF5E}" srcOrd="1" destOrd="0" parTransId="{FF66B545-AAE3-41CB-BFC5-57884BBD7164}" sibTransId="{381D41D0-09CA-41AB-8AC7-BFF24382E5DA}"/>
    <dgm:cxn modelId="{369E6EBF-DBCA-43D6-A690-7E95F298F929}" srcId="{BEF7CB18-4871-4B77-A154-2DED5BD5FAAD}" destId="{34C723B1-B5D2-412B-8101-E53D7BD65E3B}" srcOrd="2" destOrd="0" parTransId="{749BDF08-426B-4C7B-A2D5-A8A8F2025BD1}" sibTransId="{DC2A22E7-14DD-4B7D-84D4-2DC242726282}"/>
    <dgm:cxn modelId="{FFE571E2-6217-4FDE-A87B-91F36BFB1EC5}" srcId="{BEF7CB18-4871-4B77-A154-2DED5BD5FAAD}" destId="{5D4BF13C-FF65-44D6-B526-F3E1F325C5F5}" srcOrd="3" destOrd="0" parTransId="{EA675B67-0F62-4315-BEAF-4817A5BF4AB3}" sibTransId="{DB80E495-C5F5-4237-AA34-9CA64802B33E}"/>
    <dgm:cxn modelId="{CEF75D1A-5EE3-4C2B-9EB8-60429B78642F}" type="presOf" srcId="{BEF7CB18-4871-4B77-A154-2DED5BD5FAAD}" destId="{5395D089-D3F2-4EEE-ABE9-2307E3CAD292}" srcOrd="0" destOrd="0" presId="urn:microsoft.com/office/officeart/2009/layout/CircleArrowProcess#1"/>
    <dgm:cxn modelId="{69099882-519E-472A-8CC4-53E2D59451C3}" type="presParOf" srcId="{5395D089-D3F2-4EEE-ABE9-2307E3CAD292}" destId="{BB24390F-65F1-4857-B8A1-0027FAE054BA}" srcOrd="0" destOrd="0" presId="urn:microsoft.com/office/officeart/2009/layout/CircleArrowProcess#1"/>
    <dgm:cxn modelId="{952817F7-F8E2-4E9F-85AD-D46E5E6D942E}" type="presParOf" srcId="{BB24390F-65F1-4857-B8A1-0027FAE054BA}" destId="{F24B613F-21CB-4235-8CB5-B22ED9BA1617}" srcOrd="0" destOrd="0" presId="urn:microsoft.com/office/officeart/2009/layout/CircleArrowProcess#1"/>
    <dgm:cxn modelId="{E43B16E0-2840-4D06-9158-6FD488B411CB}" type="presParOf" srcId="{5395D089-D3F2-4EEE-ABE9-2307E3CAD292}" destId="{ED88B8E8-DD86-46C2-9967-C4B2EAE8B748}" srcOrd="1" destOrd="0" presId="urn:microsoft.com/office/officeart/2009/layout/CircleArrowProcess#1"/>
    <dgm:cxn modelId="{C54F1562-48C9-4F43-810F-A3191101F968}" type="presOf" srcId="{484B208F-F4AA-42FC-AB64-7A7A46FBBA42}" destId="{ED88B8E8-DD86-46C2-9967-C4B2EAE8B748}" srcOrd="0" destOrd="0" presId="urn:microsoft.com/office/officeart/2009/layout/CircleArrowProcess#1"/>
    <dgm:cxn modelId="{BE37C074-D867-4BDA-8DE2-50EF5FDCE3C3}" type="presParOf" srcId="{5395D089-D3F2-4EEE-ABE9-2307E3CAD292}" destId="{2E14DBA1-070D-4449-B9CE-C525213BD9C0}" srcOrd="2" destOrd="0" presId="urn:microsoft.com/office/officeart/2009/layout/CircleArrowProcess#1"/>
    <dgm:cxn modelId="{A9A3C910-FDBB-4696-BD32-0F80C28F5C62}" type="presParOf" srcId="{2E14DBA1-070D-4449-B9CE-C525213BD9C0}" destId="{B32A1A61-A854-43C4-8651-E93CCDD46ADF}" srcOrd="0" destOrd="2" presId="urn:microsoft.com/office/officeart/2009/layout/CircleArrowProcess#1"/>
    <dgm:cxn modelId="{61FBEF56-25F2-43AC-8D13-AF55F59C9FCF}" type="presParOf" srcId="{5395D089-D3F2-4EEE-ABE9-2307E3CAD292}" destId="{7332E730-7E86-4E58-AEFC-E72286507926}" srcOrd="3" destOrd="0" presId="urn:microsoft.com/office/officeart/2009/layout/CircleArrowProcess#1"/>
    <dgm:cxn modelId="{8003D8BE-0215-4DC1-A17B-9CF84E1087A7}" type="presOf" srcId="{508F54D0-7417-4CD9-B4EA-66DE2D10CF5E}" destId="{7332E730-7E86-4E58-AEFC-E72286507926}" srcOrd="0" destOrd="0" presId="urn:microsoft.com/office/officeart/2009/layout/CircleArrowProcess#1"/>
    <dgm:cxn modelId="{D69F04A6-5473-43C5-B527-8DFD04CEB5C4}" type="presParOf" srcId="{5395D089-D3F2-4EEE-ABE9-2307E3CAD292}" destId="{673EE28A-4094-49C5-9D02-E0D51C2B3A06}" srcOrd="4" destOrd="0" presId="urn:microsoft.com/office/officeart/2009/layout/CircleArrowProcess#1"/>
    <dgm:cxn modelId="{116C1015-AB34-49C1-8ADE-237AD487EDF8}" type="presParOf" srcId="{673EE28A-4094-49C5-9D02-E0D51C2B3A06}" destId="{5799BA28-645C-406D-A43A-C0185789E02B}" srcOrd="0" destOrd="4" presId="urn:microsoft.com/office/officeart/2009/layout/CircleArrowProcess#1"/>
    <dgm:cxn modelId="{4DF141BB-F7F3-45A0-8A84-2E933A9FD5B5}" type="presParOf" srcId="{5395D089-D3F2-4EEE-ABE9-2307E3CAD292}" destId="{149FB893-2606-4DC6-B8FB-22080FED109C}" srcOrd="5" destOrd="0" presId="urn:microsoft.com/office/officeart/2009/layout/CircleArrowProcess#1"/>
    <dgm:cxn modelId="{16593E68-52BF-4A2F-9008-C16DC1D26B14}" type="presOf" srcId="{34C723B1-B5D2-412B-8101-E53D7BD65E3B}" destId="{149FB893-2606-4DC6-B8FB-22080FED109C}" srcOrd="0" destOrd="0" presId="urn:microsoft.com/office/officeart/2009/layout/CircleArrowProcess#1"/>
    <dgm:cxn modelId="{E1362DE4-BDEE-4402-9618-4079D3824DBC}" type="presParOf" srcId="{5395D089-D3F2-4EEE-ABE9-2307E3CAD292}" destId="{C56CE303-C025-4E5E-A543-ADA42EF7EA80}" srcOrd="6" destOrd="0" presId="urn:microsoft.com/office/officeart/2009/layout/CircleArrowProcess#1"/>
    <dgm:cxn modelId="{182E37B7-F341-40FE-82B5-57D04916FE9A}" type="presParOf" srcId="{C56CE303-C025-4E5E-A543-ADA42EF7EA80}" destId="{7F3CF966-87CA-4F5B-B133-D01435F72F97}" srcOrd="0" destOrd="6" presId="urn:microsoft.com/office/officeart/2009/layout/CircleArrowProcess#1"/>
    <dgm:cxn modelId="{88A0075E-4A1C-4D8D-9A12-4B486D240549}" type="presParOf" srcId="{5395D089-D3F2-4EEE-ABE9-2307E3CAD292}" destId="{A87F6FB8-B0B3-4A3C-B97C-7CE433D80871}" srcOrd="7" destOrd="0" presId="urn:microsoft.com/office/officeart/2009/layout/CircleArrowProcess#1"/>
    <dgm:cxn modelId="{A5D8C16E-CFFD-44C1-BDA7-3145333D2971}" type="presOf" srcId="{5D4BF13C-FF65-44D6-B526-F3E1F325C5F5}" destId="{A87F6FB8-B0B3-4A3C-B97C-7CE433D80871}" srcOrd="0" destOrd="0" presId="urn:microsoft.com/office/officeart/2009/layout/CircleArrowProcess#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4B613F-21CB-4235-8CB5-B22ED9BA1617}">
      <dsp:nvSpPr>
        <dsp:cNvPr id="0" name=""/>
        <dsp:cNvSpPr/>
      </dsp:nvSpPr>
      <dsp:spPr>
        <a:xfrm>
          <a:off x="6652440" y="0"/>
          <a:ext cx="4086342" cy="4086758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88B8E8-DD86-46C2-9967-C4B2EAE8B748}">
      <dsp:nvSpPr>
        <dsp:cNvPr id="0" name=""/>
        <dsp:cNvSpPr/>
      </dsp:nvSpPr>
      <dsp:spPr>
        <a:xfrm>
          <a:off x="7554639" y="1479295"/>
          <a:ext cx="2280410" cy="11400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5700" kern="1200" dirty="0"/>
            <a:t>看一看</a:t>
          </a:r>
        </a:p>
      </dsp:txBody>
      <dsp:txXfrm>
        <a:off x="7554639" y="1479295"/>
        <a:ext cx="2280410" cy="1140087"/>
      </dsp:txXfrm>
    </dsp:sp>
    <dsp:sp modelId="{B32A1A61-A854-43C4-8651-E93CCDD46ADF}">
      <dsp:nvSpPr>
        <dsp:cNvPr id="0" name=""/>
        <dsp:cNvSpPr/>
      </dsp:nvSpPr>
      <dsp:spPr>
        <a:xfrm>
          <a:off x="5517217" y="2348450"/>
          <a:ext cx="4086342" cy="4086758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4">
            <a:hueOff val="-828411"/>
            <a:satOff val="0"/>
            <a:lumOff val="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32E730-7E86-4E58-AEFC-E72286507926}">
      <dsp:nvSpPr>
        <dsp:cNvPr id="0" name=""/>
        <dsp:cNvSpPr/>
      </dsp:nvSpPr>
      <dsp:spPr>
        <a:xfrm>
          <a:off x="6414817" y="3832080"/>
          <a:ext cx="2280410" cy="11400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5700" kern="1200" dirty="0"/>
            <a:t>学一学</a:t>
          </a:r>
        </a:p>
      </dsp:txBody>
      <dsp:txXfrm>
        <a:off x="6414817" y="3832080"/>
        <a:ext cx="2280410" cy="1140087"/>
      </dsp:txXfrm>
    </dsp:sp>
    <dsp:sp modelId="{5799BA28-645C-406D-A43A-C0185789E02B}">
      <dsp:nvSpPr>
        <dsp:cNvPr id="0" name=""/>
        <dsp:cNvSpPr/>
      </dsp:nvSpPr>
      <dsp:spPr>
        <a:xfrm>
          <a:off x="6652440" y="4705569"/>
          <a:ext cx="4086342" cy="4086758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chemeClr val="accent4">
            <a:hueOff val="-1656823"/>
            <a:satOff val="0"/>
            <a:lumOff val="366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9FB893-2606-4DC6-B8FB-22080FED109C}">
      <dsp:nvSpPr>
        <dsp:cNvPr id="0" name=""/>
        <dsp:cNvSpPr/>
      </dsp:nvSpPr>
      <dsp:spPr>
        <a:xfrm>
          <a:off x="7717917" y="5967337"/>
          <a:ext cx="2280410" cy="11400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5700" kern="1200" dirty="0"/>
            <a:t>做一做</a:t>
          </a:r>
        </a:p>
      </dsp:txBody>
      <dsp:txXfrm>
        <a:off x="7717917" y="5967337"/>
        <a:ext cx="2280410" cy="1140087"/>
      </dsp:txXfrm>
    </dsp:sp>
    <dsp:sp modelId="{7F3CF966-87CA-4F5B-B133-D01435F72F97}">
      <dsp:nvSpPr>
        <dsp:cNvPr id="0" name=""/>
        <dsp:cNvSpPr/>
      </dsp:nvSpPr>
      <dsp:spPr>
        <a:xfrm>
          <a:off x="5808496" y="7324953"/>
          <a:ext cx="3510682" cy="3512379"/>
        </a:xfrm>
        <a:prstGeom prst="blockArc">
          <a:avLst>
            <a:gd name="adj1" fmla="val 0"/>
            <a:gd name="adj2" fmla="val 18900000"/>
            <a:gd name="adj3" fmla="val 12740"/>
          </a:avLst>
        </a:prstGeom>
        <a:solidFill>
          <a:schemeClr val="accent4">
            <a:hueOff val="-2485234"/>
            <a:satOff val="0"/>
            <a:lumOff val="549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7F6FB8-B0B3-4A3C-B97C-7CE433D80871}">
      <dsp:nvSpPr>
        <dsp:cNvPr id="0" name=""/>
        <dsp:cNvSpPr/>
      </dsp:nvSpPr>
      <dsp:spPr>
        <a:xfrm>
          <a:off x="6414817" y="8537650"/>
          <a:ext cx="2280410" cy="11400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5700" kern="1200"/>
        </a:p>
      </dsp:txBody>
      <dsp:txXfrm>
        <a:off x="6414817" y="8537650"/>
        <a:ext cx="2280410" cy="11400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#1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>
          <dgm:prSet csTypeId="urn:microsoft.com/office/officeart/2005/8/colors/accent6_5"/>
        </dgm:pt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parTxLTRAlign" val="l"/>
              <dgm:param type="stBulletLvl" val="1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parTxLTRAlign" val="l"/>
              <dgm:param type="stBulletLvl" val="1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parTxLTRAlign" val="l"/>
              <dgm:param type="stBulletLvl" val="1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parTxLTRAlign" val="l"/>
              <dgm:param type="stBulletLvl" val="1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parTxLTRAlign" val="l"/>
              <dgm:param type="stBulletLvl" val="1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parTxLTRAlign" val="l"/>
              <dgm:param type="stBulletLvl" val="1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parTxLTRAlign" val="l"/>
              <dgm:param type="stBulletLvl" val="1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111" name="Shape 11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8000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png"/><Relationship Id="rId8" Type="http://schemas.openxmlformats.org/officeDocument/2006/relationships/image" Target="../media/image16.png"/><Relationship Id="rId7" Type="http://schemas.openxmlformats.org/officeDocument/2006/relationships/image" Target="../media/image15.png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2" Type="http://schemas.openxmlformats.org/officeDocument/2006/relationships/image" Target="../media/image20.png"/><Relationship Id="rId11" Type="http://schemas.openxmlformats.org/officeDocument/2006/relationships/image" Target="../media/image19.png"/><Relationship Id="rId10" Type="http://schemas.openxmlformats.org/officeDocument/2006/relationships/image" Target="../media/image18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7" Type="http://schemas.openxmlformats.org/officeDocument/2006/relationships/image" Target="../media/image24.png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5" Type="http://schemas.openxmlformats.org/officeDocument/2006/relationships/image" Target="../media/image27.png"/><Relationship Id="rId4" Type="http://schemas.openxmlformats.org/officeDocument/2006/relationships/image" Target="../media/image4.png"/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5" Type="http://schemas.openxmlformats.org/officeDocument/2006/relationships/image" Target="../media/image27.png"/><Relationship Id="rId4" Type="http://schemas.openxmlformats.org/officeDocument/2006/relationships/image" Target="../media/image4.png"/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5" Type="http://schemas.openxmlformats.org/officeDocument/2006/relationships/image" Target="../media/image17.png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.png"/><Relationship Id="rId8" Type="http://schemas.openxmlformats.org/officeDocument/2006/relationships/image" Target="../media/image16.png"/><Relationship Id="rId7" Type="http://schemas.openxmlformats.org/officeDocument/2006/relationships/image" Target="../media/image15.png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2" Type="http://schemas.openxmlformats.org/officeDocument/2006/relationships/image" Target="../media/image20.png"/><Relationship Id="rId11" Type="http://schemas.openxmlformats.org/officeDocument/2006/relationships/image" Target="../media/image19.png"/><Relationship Id="rId10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7" Type="http://schemas.openxmlformats.org/officeDocument/2006/relationships/image" Target="../media/image24.png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5" Type="http://schemas.openxmlformats.org/officeDocument/2006/relationships/image" Target="../media/image27.png"/><Relationship Id="rId4" Type="http://schemas.openxmlformats.org/officeDocument/2006/relationships/image" Target="../media/image4.png"/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image" Target="../media/image27.png"/><Relationship Id="rId4" Type="http://schemas.openxmlformats.org/officeDocument/2006/relationships/image" Target="../media/image4.png"/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5" Type="http://schemas.openxmlformats.org/officeDocument/2006/relationships/image" Target="../media/image17.png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拷贝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084" y="573944"/>
            <a:ext cx="23277832" cy="125681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标题 拷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1284" y="-34191"/>
            <a:ext cx="3220158" cy="1082250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8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426" y="-18974"/>
            <a:ext cx="2106994" cy="210699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9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1749" y="1547033"/>
            <a:ext cx="1604252" cy="160425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0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9199" y="3363304"/>
            <a:ext cx="1975411" cy="19754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1" name="图像" descr="图像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0768" y="539030"/>
            <a:ext cx="3051366" cy="175211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2" name="图像" descr="图像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72030" y="8623903"/>
            <a:ext cx="3710667" cy="37106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3" name="图像" descr="图像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553149" y="9285527"/>
            <a:ext cx="7880816" cy="818242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4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9199" y="6022099"/>
            <a:ext cx="1975411" cy="19754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5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9199" y="8828799"/>
            <a:ext cx="1975411" cy="19754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6" name="图像" descr="图像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84526" y="2986799"/>
            <a:ext cx="1818466" cy="331658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7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 拷贝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3256" y="7090625"/>
            <a:ext cx="5103606" cy="510360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5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0450" y="-58682"/>
            <a:ext cx="1826327" cy="972663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6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70726" y="1499998"/>
            <a:ext cx="4624477" cy="924895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7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9798" y="2476705"/>
            <a:ext cx="3229993" cy="125362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8" name="图像" descr="图像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63378" y="9725876"/>
            <a:ext cx="3592962" cy="231679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9" name="图像" descr="图像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976721" y="10971496"/>
            <a:ext cx="7130944" cy="63949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0" name="图像" descr="图像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3234" y="6814917"/>
            <a:ext cx="3033085" cy="303308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1" name="图像" descr="图像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52749" y="10542541"/>
            <a:ext cx="3229993" cy="322999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2" name="图像" descr="图像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82528" y="5312563"/>
            <a:ext cx="2225129" cy="222512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3" name="图像" descr="图像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87359" y="835933"/>
            <a:ext cx="2675867" cy="26758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4" name="图像" descr="图像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179220" y="8551548"/>
            <a:ext cx="2586074" cy="25860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55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7609789" y="1942664"/>
            <a:ext cx="9938057" cy="9296631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40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40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40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4000"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  <a:endParaRPr kumimoji="1" lang="zh-CN" altLang="en-US" dirty="0"/>
          </a:p>
          <a:p>
            <a:pPr lvl="1"/>
            <a:r>
              <a:rPr kumimoji="1" lang="zh-CN" altLang="en-US" dirty="0"/>
              <a:t>二级</a:t>
            </a:r>
            <a:endParaRPr kumimoji="1" lang="zh-CN" altLang="en-US" dirty="0"/>
          </a:p>
          <a:p>
            <a:pPr lvl="2"/>
            <a:r>
              <a:rPr kumimoji="1" lang="zh-CN" altLang="en-US" dirty="0"/>
              <a:t>三级</a:t>
            </a:r>
            <a:endParaRPr kumimoji="1" lang="zh-CN" altLang="en-US" dirty="0"/>
          </a:p>
          <a:p>
            <a:pPr lvl="3"/>
            <a:r>
              <a:rPr kumimoji="1" lang="zh-CN" altLang="en-US" dirty="0"/>
              <a:t>四级</a:t>
            </a:r>
            <a:endParaRPr kumimoji="1" lang="zh-CN" altLang="en-US" dirty="0"/>
          </a:p>
          <a:p>
            <a:pPr lvl="4"/>
            <a:r>
              <a:rPr kumimoji="1" lang="zh-CN" altLang="en-US" dirty="0"/>
              <a:t>五级</a:t>
            </a:r>
            <a:endParaRPr kumimoji="1" lang="zh-CN" altLang="en-US" dirty="0"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 拷贝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75625" y="-969361"/>
            <a:ext cx="4385876" cy="1474032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3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19985" y="767630"/>
            <a:ext cx="3635150" cy="208733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4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583766">
            <a:off x="19059830" y="10883245"/>
            <a:ext cx="3456878" cy="687509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5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68518" y="9536844"/>
            <a:ext cx="2671839" cy="267183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6" name="图像" descr="图像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132" y="10839132"/>
            <a:ext cx="5448936" cy="544893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7" name="图像" descr="图像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491844" y="-24262"/>
            <a:ext cx="3824191" cy="246590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8" name="图像" descr="图像"/>
          <p:cNvPicPr>
            <a:picLocks noChangeAspect="1"/>
          </p:cNvPicPr>
          <p:nvPr/>
        </p:nvPicPr>
        <p:blipFill>
          <a:blip r:embed="rId8">
            <a:alphaModFix amt="10115"/>
          </a:blip>
          <a:stretch>
            <a:fillRect/>
          </a:stretch>
        </p:blipFill>
        <p:spPr>
          <a:xfrm>
            <a:off x="694562" y="923163"/>
            <a:ext cx="3185554" cy="318555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69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2332347" y="1361051"/>
            <a:ext cx="19567085" cy="9863583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  <a:endParaRPr kumimoji="1" lang="zh-CN" altLang="en-US" dirty="0"/>
          </a:p>
          <a:p>
            <a:pPr lvl="1"/>
            <a:r>
              <a:rPr kumimoji="1" lang="zh-CN" altLang="en-US" dirty="0"/>
              <a:t>二级</a:t>
            </a:r>
            <a:endParaRPr kumimoji="1" lang="zh-CN" altLang="en-US" dirty="0"/>
          </a:p>
          <a:p>
            <a:pPr lvl="2"/>
            <a:r>
              <a:rPr kumimoji="1" lang="zh-CN" altLang="en-US" dirty="0"/>
              <a:t>三级</a:t>
            </a:r>
            <a:endParaRPr kumimoji="1" lang="zh-CN" altLang="en-US" dirty="0"/>
          </a:p>
          <a:p>
            <a:pPr lvl="3"/>
            <a:r>
              <a:rPr kumimoji="1" lang="zh-CN" altLang="en-US" dirty="0"/>
              <a:t>四级</a:t>
            </a:r>
            <a:endParaRPr kumimoji="1" lang="zh-CN" altLang="en-US" dirty="0"/>
          </a:p>
          <a:p>
            <a:pPr lvl="4"/>
            <a:r>
              <a:rPr kumimoji="1" lang="zh-CN" altLang="en-US" dirty="0"/>
              <a:t>五级</a:t>
            </a:r>
            <a:endParaRPr kumimoji="1" lang="zh-CN" altLang="en-US" dirty="0"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标题 拷贝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60374" y="-69774"/>
            <a:ext cx="3594730" cy="359473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7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66947" y="-3522313"/>
            <a:ext cx="7046710" cy="704671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8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1349" y="2461434"/>
            <a:ext cx="2745218" cy="274521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9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38828" y="8425656"/>
            <a:ext cx="2458006" cy="49160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 拷贝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60374" y="-69774"/>
            <a:ext cx="3594730" cy="359473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7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66947" y="-3522313"/>
            <a:ext cx="7046710" cy="704671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8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1349" y="2461434"/>
            <a:ext cx="2745218" cy="274521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9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38828" y="8425656"/>
            <a:ext cx="2458006" cy="49160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7" name="图片占位符 2"/>
          <p:cNvSpPr>
            <a:spLocks noGrp="1"/>
          </p:cNvSpPr>
          <p:nvPr>
            <p:ph type="pic" sz="quarter" idx="10"/>
          </p:nvPr>
        </p:nvSpPr>
        <p:spPr>
          <a:xfrm>
            <a:off x="13130784" y="1865377"/>
            <a:ext cx="8325971" cy="10693484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8" name="内容占位符 7"/>
          <p:cNvSpPr>
            <a:spLocks noGrp="1"/>
          </p:cNvSpPr>
          <p:nvPr>
            <p:ph sz="quarter" idx="11"/>
          </p:nvPr>
        </p:nvSpPr>
        <p:spPr>
          <a:xfrm>
            <a:off x="1508236" y="5858976"/>
            <a:ext cx="10493263" cy="6699885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44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44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44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4400"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  <a:endParaRPr kumimoji="1" lang="zh-CN" altLang="en-US" dirty="0"/>
          </a:p>
          <a:p>
            <a:pPr lvl="1"/>
            <a:r>
              <a:rPr kumimoji="1" lang="zh-CN" altLang="en-US" dirty="0"/>
              <a:t>二级</a:t>
            </a:r>
            <a:endParaRPr kumimoji="1" lang="zh-CN" altLang="en-US" dirty="0"/>
          </a:p>
          <a:p>
            <a:pPr lvl="2"/>
            <a:r>
              <a:rPr kumimoji="1" lang="zh-CN" altLang="en-US" dirty="0"/>
              <a:t>三级</a:t>
            </a:r>
            <a:endParaRPr kumimoji="1" lang="zh-CN" altLang="en-US" dirty="0"/>
          </a:p>
          <a:p>
            <a:pPr lvl="3"/>
            <a:r>
              <a:rPr kumimoji="1" lang="zh-CN" altLang="en-US" dirty="0"/>
              <a:t>四级</a:t>
            </a:r>
            <a:endParaRPr kumimoji="1" lang="zh-CN" altLang="en-US" dirty="0"/>
          </a:p>
          <a:p>
            <a:pPr lvl="4"/>
            <a:r>
              <a:rPr kumimoji="1" lang="zh-CN" altLang="en-US" dirty="0"/>
              <a:t>五级</a:t>
            </a:r>
            <a:endParaRPr kumimoji="1" lang="zh-CN" altLang="en-US" dirty="0"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 拷贝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线条"/>
          <p:cNvSpPr/>
          <p:nvPr/>
        </p:nvSpPr>
        <p:spPr>
          <a:xfrm flipV="1">
            <a:off x="1136649" y="-352001"/>
            <a:ext cx="2" cy="13267828"/>
          </a:xfrm>
          <a:prstGeom prst="line">
            <a:avLst/>
          </a:prstGeom>
          <a:ln w="381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/>
        </p:txBody>
      </p:sp>
      <p:pic>
        <p:nvPicPr>
          <p:cNvPr id="88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683" y="551299"/>
            <a:ext cx="3078609" cy="176774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9" name="矩形"/>
          <p:cNvSpPr/>
          <p:nvPr/>
        </p:nvSpPr>
        <p:spPr>
          <a:xfrm>
            <a:off x="-25400" y="12881570"/>
            <a:ext cx="6020892" cy="859830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9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0"/>
          </p:nvPr>
        </p:nvSpPr>
        <p:spPr>
          <a:xfrm>
            <a:off x="2816225" y="3108325"/>
            <a:ext cx="9553575" cy="9034463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8" name="图片占位符 2"/>
          <p:cNvSpPr>
            <a:spLocks noGrp="1"/>
          </p:cNvSpPr>
          <p:nvPr>
            <p:ph type="pic" sz="quarter" idx="11"/>
          </p:nvPr>
        </p:nvSpPr>
        <p:spPr>
          <a:xfrm>
            <a:off x="13136753" y="3108325"/>
            <a:ext cx="9553575" cy="4205796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9" name="图片占位符 2"/>
          <p:cNvSpPr>
            <a:spLocks noGrp="1"/>
          </p:cNvSpPr>
          <p:nvPr>
            <p:ph type="pic" sz="quarter" idx="12"/>
          </p:nvPr>
        </p:nvSpPr>
        <p:spPr>
          <a:xfrm>
            <a:off x="13136753" y="7936992"/>
            <a:ext cx="9553575" cy="4205796"/>
          </a:xfrm>
        </p:spPr>
        <p:txBody>
          <a:bodyPr/>
          <a:lstStyle/>
          <a:p>
            <a:endParaRPr kumimoji="1" lang="zh-CN" altLang="en-US"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 拷贝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矩形"/>
          <p:cNvSpPr/>
          <p:nvPr/>
        </p:nvSpPr>
        <p:spPr>
          <a:xfrm>
            <a:off x="-19150" y="5308"/>
            <a:ext cx="992883" cy="7711282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pic>
        <p:nvPicPr>
          <p:cNvPr id="98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1934" y="11923962"/>
            <a:ext cx="3710667" cy="37106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99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07327" y="1080132"/>
            <a:ext cx="3801285" cy="218272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00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89917" y="9411303"/>
            <a:ext cx="3710667" cy="37106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01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754">
            <a:off x="21181651" y="10542541"/>
            <a:ext cx="3229993" cy="322999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02" name="矩形"/>
          <p:cNvSpPr/>
          <p:nvPr/>
        </p:nvSpPr>
        <p:spPr>
          <a:xfrm rot="16197526">
            <a:off x="4034417" y="-4060341"/>
            <a:ext cx="1258777" cy="9303447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03" name="矩形"/>
          <p:cNvSpPr/>
          <p:nvPr/>
        </p:nvSpPr>
        <p:spPr>
          <a:xfrm rot="16197526">
            <a:off x="14546563" y="-3491758"/>
            <a:ext cx="122280" cy="9302777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04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13659594" y="3735767"/>
            <a:ext cx="8794187" cy="7903783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44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44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44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4400"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  <a:endParaRPr kumimoji="1" lang="zh-CN" altLang="en-US" dirty="0"/>
          </a:p>
          <a:p>
            <a:pPr lvl="1"/>
            <a:r>
              <a:rPr kumimoji="1" lang="zh-CN" altLang="en-US" dirty="0"/>
              <a:t>二级</a:t>
            </a:r>
            <a:endParaRPr kumimoji="1" lang="zh-CN" altLang="en-US" dirty="0"/>
          </a:p>
          <a:p>
            <a:pPr lvl="2"/>
            <a:r>
              <a:rPr kumimoji="1" lang="zh-CN" altLang="en-US" dirty="0"/>
              <a:t>三级</a:t>
            </a:r>
            <a:endParaRPr kumimoji="1" lang="zh-CN" altLang="en-US" dirty="0"/>
          </a:p>
          <a:p>
            <a:pPr lvl="3"/>
            <a:r>
              <a:rPr kumimoji="1" lang="zh-CN" altLang="en-US" dirty="0"/>
              <a:t>四级</a:t>
            </a:r>
            <a:endParaRPr kumimoji="1" lang="zh-CN" altLang="en-US" dirty="0"/>
          </a:p>
          <a:p>
            <a:pPr lvl="4"/>
            <a:r>
              <a:rPr kumimoji="1" lang="zh-CN" altLang="en-US" dirty="0"/>
              <a:t>五级</a:t>
            </a:r>
            <a:endParaRPr kumimoji="1" lang="zh-CN" altLang="en-US" dirty="0"/>
          </a:p>
        </p:txBody>
      </p:sp>
      <p:sp>
        <p:nvSpPr>
          <p:cNvPr id="5" name="图片占位符 4"/>
          <p:cNvSpPr>
            <a:spLocks noGrp="1"/>
          </p:cNvSpPr>
          <p:nvPr>
            <p:ph type="pic" sz="quarter" idx="11"/>
          </p:nvPr>
        </p:nvSpPr>
        <p:spPr>
          <a:xfrm>
            <a:off x="1930219" y="2076450"/>
            <a:ext cx="11104563" cy="9563100"/>
          </a:xfrm>
        </p:spPr>
        <p:txBody>
          <a:bodyPr/>
          <a:lstStyle/>
          <a:p>
            <a:endParaRPr kumimoji="1" lang="zh-CN" altLang="en-US"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拷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1284" y="-34191"/>
            <a:ext cx="3220158" cy="1082250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8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426" y="-18974"/>
            <a:ext cx="2106994" cy="210699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9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1749" y="1547033"/>
            <a:ext cx="1604252" cy="160425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0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9199" y="3363304"/>
            <a:ext cx="1975411" cy="19754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1" name="图像" descr="图像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0768" y="539030"/>
            <a:ext cx="3051366" cy="175211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2" name="图像" descr="图像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72030" y="8623903"/>
            <a:ext cx="3710667" cy="37106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3" name="图像" descr="图像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553149" y="9285527"/>
            <a:ext cx="7880816" cy="818242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4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9199" y="6022099"/>
            <a:ext cx="1975411" cy="19754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5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9199" y="8828799"/>
            <a:ext cx="1975411" cy="19754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6" name="图像" descr="图像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84526" y="2986799"/>
            <a:ext cx="1818466" cy="331658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7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 拷贝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3256" y="7090625"/>
            <a:ext cx="5103606" cy="510360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5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0450" y="-58682"/>
            <a:ext cx="1826327" cy="972663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6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70726" y="1499998"/>
            <a:ext cx="4624477" cy="924895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7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9798" y="2476705"/>
            <a:ext cx="3229993" cy="125362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8" name="图像" descr="图像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63378" y="9725876"/>
            <a:ext cx="3592962" cy="231679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49" name="图像" descr="图像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976721" y="10971496"/>
            <a:ext cx="7130944" cy="639490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0" name="图像" descr="图像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3234" y="6814917"/>
            <a:ext cx="3033085" cy="303308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1" name="图像" descr="图像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52749" y="10542541"/>
            <a:ext cx="3229993" cy="322999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2" name="图像" descr="图像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82528" y="5312563"/>
            <a:ext cx="2225129" cy="222512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3" name="图像" descr="图像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87359" y="835933"/>
            <a:ext cx="2675867" cy="26758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54" name="图像" descr="图像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179220" y="8551548"/>
            <a:ext cx="2586074" cy="258607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55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7609789" y="1942664"/>
            <a:ext cx="9938057" cy="9296631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40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40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40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4000"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  <a:endParaRPr kumimoji="1" lang="zh-CN" altLang="en-US" dirty="0"/>
          </a:p>
          <a:p>
            <a:pPr lvl="1"/>
            <a:r>
              <a:rPr kumimoji="1" lang="zh-CN" altLang="en-US" dirty="0"/>
              <a:t>二级</a:t>
            </a:r>
            <a:endParaRPr kumimoji="1" lang="zh-CN" altLang="en-US" dirty="0"/>
          </a:p>
          <a:p>
            <a:pPr lvl="2"/>
            <a:r>
              <a:rPr kumimoji="1" lang="zh-CN" altLang="en-US" dirty="0"/>
              <a:t>三级</a:t>
            </a:r>
            <a:endParaRPr kumimoji="1" lang="zh-CN" altLang="en-US" dirty="0"/>
          </a:p>
          <a:p>
            <a:pPr lvl="3"/>
            <a:r>
              <a:rPr kumimoji="1" lang="zh-CN" altLang="en-US" dirty="0"/>
              <a:t>四级</a:t>
            </a:r>
            <a:endParaRPr kumimoji="1" lang="zh-CN" altLang="en-US" dirty="0"/>
          </a:p>
          <a:p>
            <a:pPr lvl="4"/>
            <a:r>
              <a:rPr kumimoji="1" lang="zh-CN" altLang="en-US" dirty="0"/>
              <a:t>五级</a:t>
            </a:r>
            <a:endParaRPr kumimoji="1" lang="zh-CN" altLang="en-US" dirty="0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 拷贝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75625" y="-969361"/>
            <a:ext cx="4385876" cy="1474032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3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19985" y="767630"/>
            <a:ext cx="3635150" cy="208733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4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583766">
            <a:off x="19059830" y="10883245"/>
            <a:ext cx="3456878" cy="687509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5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68518" y="9536844"/>
            <a:ext cx="2671839" cy="267183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6" name="图像" descr="图像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132" y="10839132"/>
            <a:ext cx="5448936" cy="544893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7" name="图像" descr="图像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491844" y="-24262"/>
            <a:ext cx="3824191" cy="246590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68" name="图像" descr="图像"/>
          <p:cNvPicPr>
            <a:picLocks noChangeAspect="1"/>
          </p:cNvPicPr>
          <p:nvPr/>
        </p:nvPicPr>
        <p:blipFill>
          <a:blip r:embed="rId8">
            <a:alphaModFix amt="10115"/>
          </a:blip>
          <a:stretch>
            <a:fillRect/>
          </a:stretch>
        </p:blipFill>
        <p:spPr>
          <a:xfrm>
            <a:off x="694562" y="923163"/>
            <a:ext cx="3185554" cy="318555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69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2332347" y="1361051"/>
            <a:ext cx="19567085" cy="9863583"/>
          </a:xfr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  <a:endParaRPr kumimoji="1" lang="zh-CN" altLang="en-US" dirty="0"/>
          </a:p>
          <a:p>
            <a:pPr lvl="1"/>
            <a:r>
              <a:rPr kumimoji="1" lang="zh-CN" altLang="en-US" dirty="0"/>
              <a:t>二级</a:t>
            </a:r>
            <a:endParaRPr kumimoji="1" lang="zh-CN" altLang="en-US" dirty="0"/>
          </a:p>
          <a:p>
            <a:pPr lvl="2"/>
            <a:r>
              <a:rPr kumimoji="1" lang="zh-CN" altLang="en-US" dirty="0"/>
              <a:t>三级</a:t>
            </a:r>
            <a:endParaRPr kumimoji="1" lang="zh-CN" altLang="en-US" dirty="0"/>
          </a:p>
          <a:p>
            <a:pPr lvl="3"/>
            <a:r>
              <a:rPr kumimoji="1" lang="zh-CN" altLang="en-US" dirty="0"/>
              <a:t>四级</a:t>
            </a:r>
            <a:endParaRPr kumimoji="1" lang="zh-CN" altLang="en-US" dirty="0"/>
          </a:p>
          <a:p>
            <a:pPr lvl="4"/>
            <a:r>
              <a:rPr kumimoji="1" lang="zh-CN" altLang="en-US" dirty="0"/>
              <a:t>五级</a:t>
            </a:r>
            <a:endParaRPr kumimoji="1" lang="zh-CN" altLang="en-US" dirty="0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拷贝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60374" y="-69774"/>
            <a:ext cx="3594730" cy="359473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7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66947" y="-3522313"/>
            <a:ext cx="7046710" cy="704671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8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1349" y="2461434"/>
            <a:ext cx="2745218" cy="274521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9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38828" y="8425656"/>
            <a:ext cx="2458006" cy="49160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 拷贝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60374" y="-69774"/>
            <a:ext cx="3594730" cy="359473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7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66947" y="-3522313"/>
            <a:ext cx="7046710" cy="704671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8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1349" y="2461434"/>
            <a:ext cx="2745218" cy="274521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79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38828" y="8425656"/>
            <a:ext cx="2458006" cy="49160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7" name="图片占位符 2"/>
          <p:cNvSpPr>
            <a:spLocks noGrp="1"/>
          </p:cNvSpPr>
          <p:nvPr>
            <p:ph type="pic" sz="quarter" idx="10"/>
          </p:nvPr>
        </p:nvSpPr>
        <p:spPr>
          <a:xfrm>
            <a:off x="13130784" y="1865377"/>
            <a:ext cx="8325971" cy="10693484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8" name="内容占位符 7"/>
          <p:cNvSpPr>
            <a:spLocks noGrp="1"/>
          </p:cNvSpPr>
          <p:nvPr>
            <p:ph sz="quarter" idx="11"/>
          </p:nvPr>
        </p:nvSpPr>
        <p:spPr>
          <a:xfrm>
            <a:off x="1508236" y="5858976"/>
            <a:ext cx="10493263" cy="6699885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44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44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44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4400"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  <a:endParaRPr kumimoji="1" lang="zh-CN" altLang="en-US" dirty="0"/>
          </a:p>
          <a:p>
            <a:pPr lvl="1"/>
            <a:r>
              <a:rPr kumimoji="1" lang="zh-CN" altLang="en-US" dirty="0"/>
              <a:t>二级</a:t>
            </a:r>
            <a:endParaRPr kumimoji="1" lang="zh-CN" altLang="en-US" dirty="0"/>
          </a:p>
          <a:p>
            <a:pPr lvl="2"/>
            <a:r>
              <a:rPr kumimoji="1" lang="zh-CN" altLang="en-US" dirty="0"/>
              <a:t>三级</a:t>
            </a:r>
            <a:endParaRPr kumimoji="1" lang="zh-CN" altLang="en-US" dirty="0"/>
          </a:p>
          <a:p>
            <a:pPr lvl="3"/>
            <a:r>
              <a:rPr kumimoji="1" lang="zh-CN" altLang="en-US" dirty="0"/>
              <a:t>四级</a:t>
            </a:r>
            <a:endParaRPr kumimoji="1" lang="zh-CN" altLang="en-US" dirty="0"/>
          </a:p>
          <a:p>
            <a:pPr lvl="4"/>
            <a:r>
              <a:rPr kumimoji="1" lang="zh-CN" altLang="en-US" dirty="0"/>
              <a:t>五级</a:t>
            </a:r>
            <a:endParaRPr kumimoji="1" lang="zh-CN" altLang="en-US" dirty="0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 拷贝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线条"/>
          <p:cNvSpPr/>
          <p:nvPr/>
        </p:nvSpPr>
        <p:spPr>
          <a:xfrm flipV="1">
            <a:off x="1136649" y="-352001"/>
            <a:ext cx="2" cy="13267828"/>
          </a:xfrm>
          <a:prstGeom prst="line">
            <a:avLst/>
          </a:prstGeom>
          <a:ln w="381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/>
        </p:txBody>
      </p:sp>
      <p:pic>
        <p:nvPicPr>
          <p:cNvPr id="88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683" y="551299"/>
            <a:ext cx="3078609" cy="176774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9" name="矩形"/>
          <p:cNvSpPr/>
          <p:nvPr/>
        </p:nvSpPr>
        <p:spPr>
          <a:xfrm>
            <a:off x="-25400" y="12881570"/>
            <a:ext cx="6020892" cy="859830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9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0"/>
          </p:nvPr>
        </p:nvSpPr>
        <p:spPr>
          <a:xfrm>
            <a:off x="2816225" y="3108325"/>
            <a:ext cx="9553575" cy="9034463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8" name="图片占位符 2"/>
          <p:cNvSpPr>
            <a:spLocks noGrp="1"/>
          </p:cNvSpPr>
          <p:nvPr>
            <p:ph type="pic" sz="quarter" idx="11"/>
          </p:nvPr>
        </p:nvSpPr>
        <p:spPr>
          <a:xfrm>
            <a:off x="13136753" y="3108325"/>
            <a:ext cx="9553575" cy="4205796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9" name="图片占位符 2"/>
          <p:cNvSpPr>
            <a:spLocks noGrp="1"/>
          </p:cNvSpPr>
          <p:nvPr>
            <p:ph type="pic" sz="quarter" idx="12"/>
          </p:nvPr>
        </p:nvSpPr>
        <p:spPr>
          <a:xfrm>
            <a:off x="13136753" y="7936992"/>
            <a:ext cx="9553575" cy="4205796"/>
          </a:xfrm>
        </p:spPr>
        <p:txBody>
          <a:bodyPr/>
          <a:lstStyle/>
          <a:p>
            <a:endParaRPr kumimoji="1" lang="zh-CN" altLang="en-US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 拷贝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矩形"/>
          <p:cNvSpPr/>
          <p:nvPr/>
        </p:nvSpPr>
        <p:spPr>
          <a:xfrm>
            <a:off x="-19150" y="5308"/>
            <a:ext cx="992883" cy="7711282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pic>
        <p:nvPicPr>
          <p:cNvPr id="98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1934" y="11923962"/>
            <a:ext cx="3710667" cy="37106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99" name="图像" descr="图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07327" y="1080132"/>
            <a:ext cx="3801285" cy="218272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00" name="图像" descr="图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89917" y="9411303"/>
            <a:ext cx="3710667" cy="371066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101" name="图像" descr="图像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754">
            <a:off x="21181651" y="10542541"/>
            <a:ext cx="3229993" cy="322999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02" name="矩形"/>
          <p:cNvSpPr/>
          <p:nvPr/>
        </p:nvSpPr>
        <p:spPr>
          <a:xfrm rot="16197526">
            <a:off x="4034417" y="-4060341"/>
            <a:ext cx="1258777" cy="9303447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03" name="矩形"/>
          <p:cNvSpPr/>
          <p:nvPr/>
        </p:nvSpPr>
        <p:spPr>
          <a:xfrm rot="16197526">
            <a:off x="14546563" y="-3491758"/>
            <a:ext cx="122280" cy="9302777"/>
          </a:xfrm>
          <a:prstGeom prst="rect">
            <a:avLst/>
          </a:prstGeom>
          <a:solidFill>
            <a:srgbClr val="EF7C4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04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  <p:sp>
        <p:nvSpPr>
          <p:cNvPr id="3" name="内容占位符 2"/>
          <p:cNvSpPr>
            <a:spLocks noGrp="1"/>
          </p:cNvSpPr>
          <p:nvPr>
            <p:ph sz="quarter" idx="10"/>
          </p:nvPr>
        </p:nvSpPr>
        <p:spPr>
          <a:xfrm>
            <a:off x="13659594" y="3735767"/>
            <a:ext cx="8794187" cy="7903783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44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44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44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 sz="4400"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  <a:endParaRPr kumimoji="1" lang="zh-CN" altLang="en-US" dirty="0"/>
          </a:p>
          <a:p>
            <a:pPr lvl="1"/>
            <a:r>
              <a:rPr kumimoji="1" lang="zh-CN" altLang="en-US" dirty="0"/>
              <a:t>二级</a:t>
            </a:r>
            <a:endParaRPr kumimoji="1" lang="zh-CN" altLang="en-US" dirty="0"/>
          </a:p>
          <a:p>
            <a:pPr lvl="2"/>
            <a:r>
              <a:rPr kumimoji="1" lang="zh-CN" altLang="en-US" dirty="0"/>
              <a:t>三级</a:t>
            </a:r>
            <a:endParaRPr kumimoji="1" lang="zh-CN" altLang="en-US" dirty="0"/>
          </a:p>
          <a:p>
            <a:pPr lvl="3"/>
            <a:r>
              <a:rPr kumimoji="1" lang="zh-CN" altLang="en-US" dirty="0"/>
              <a:t>四级</a:t>
            </a:r>
            <a:endParaRPr kumimoji="1" lang="zh-CN" altLang="en-US" dirty="0"/>
          </a:p>
          <a:p>
            <a:pPr lvl="4"/>
            <a:r>
              <a:rPr kumimoji="1" lang="zh-CN" altLang="en-US" dirty="0"/>
              <a:t>五级</a:t>
            </a:r>
            <a:endParaRPr kumimoji="1" lang="zh-CN" altLang="en-US" dirty="0"/>
          </a:p>
        </p:txBody>
      </p:sp>
      <p:sp>
        <p:nvSpPr>
          <p:cNvPr id="5" name="图片占位符 4"/>
          <p:cNvSpPr>
            <a:spLocks noGrp="1"/>
          </p:cNvSpPr>
          <p:nvPr>
            <p:ph type="pic" sz="quarter" idx="11"/>
          </p:nvPr>
        </p:nvSpPr>
        <p:spPr>
          <a:xfrm>
            <a:off x="1930219" y="2076450"/>
            <a:ext cx="11104563" cy="9563100"/>
          </a:xfrm>
        </p:spPr>
        <p:txBody>
          <a:bodyPr/>
          <a:lstStyle/>
          <a:p>
            <a:endParaRPr kumimoji="1" lang="zh-CN" altLang="en-US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标题 拷贝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084" y="573944"/>
            <a:ext cx="23277832" cy="1256811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0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9.png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theme" Target="../theme/theme2.xml"/><Relationship Id="rId8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5.xml"/><Relationship Id="rId8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2.xml"/><Relationship Id="rId5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8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6.xml"/><Relationship Id="rId1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像" descr="图像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60529" y="-145873"/>
            <a:ext cx="24902582" cy="1400774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" name="标题文本"/>
          <p:cNvSpPr txBox="1">
            <a:spLocks noGrp="1"/>
          </p:cNvSpPr>
          <p:nvPr>
            <p:ph type="title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b">
            <a:normAutofit/>
          </a:bodyPr>
          <a:lstStyle/>
          <a:p>
            <a:r>
              <a:t>标题文本</a:t>
            </a:r>
          </a:p>
        </p:txBody>
      </p:sp>
      <p:sp>
        <p:nvSpPr>
          <p:cNvPr id="4" name="正文级别 1…"/>
          <p:cNvSpPr txBox="1">
            <a:spLocks noGrp="1"/>
          </p:cNvSpPr>
          <p:nvPr>
            <p:ph type="body" idx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/>
          </a:bodyPr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5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fld id="{86CB4B4D-7CA3-9044-876B-883B54F8677D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transition spd="med"/>
  <p:txStyles>
    <p:titleStyle>
      <a:lvl1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文本"/>
          <p:cNvSpPr txBox="1">
            <a:spLocks noGrp="1"/>
          </p:cNvSpPr>
          <p:nvPr>
            <p:ph type="title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b">
            <a:normAutofit/>
          </a:bodyPr>
          <a:lstStyle/>
          <a:p>
            <a:r>
              <a:t>标题文本</a:t>
            </a:r>
          </a:p>
        </p:txBody>
      </p:sp>
      <p:sp>
        <p:nvSpPr>
          <p:cNvPr id="4" name="正文级别 1…"/>
          <p:cNvSpPr txBox="1">
            <a:spLocks noGrp="1"/>
          </p:cNvSpPr>
          <p:nvPr>
            <p:ph type="body" idx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/>
          </a:bodyPr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5" name="幻灯片编号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fld id="{86CB4B4D-7CA3-9044-876B-883B54F8677D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</p:sldLayoutIdLst>
  <p:transition spd="med"/>
  <p:txStyles>
    <p:titleStyle>
      <a:lvl1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l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11600" b="1" i="0" u="none" strike="noStrike" cap="none" spc="-232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5500" b="1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89AE29-460B-42ED-AC84-46778469234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FD252-C2E9-4A6F-ABCD-1FD3D6B1ECDC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33.png"/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7" Type="http://schemas.openxmlformats.org/officeDocument/2006/relationships/image" Target="../media/image41.jpeg"/><Relationship Id="rId6" Type="http://schemas.openxmlformats.org/officeDocument/2006/relationships/image" Target="../media/image40.jpe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7.xml"/><Relationship Id="rId6" Type="http://schemas.openxmlformats.org/officeDocument/2006/relationships/image" Target="../media/image42.jpe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46.jpeg"/><Relationship Id="rId8" Type="http://schemas.openxmlformats.org/officeDocument/2006/relationships/image" Target="../media/image45.jpeg"/><Relationship Id="rId7" Type="http://schemas.openxmlformats.org/officeDocument/2006/relationships/image" Target="../media/image44.jpeg"/><Relationship Id="rId6" Type="http://schemas.openxmlformats.org/officeDocument/2006/relationships/image" Target="../media/image43.jpe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0" Type="http://schemas.openxmlformats.org/officeDocument/2006/relationships/slideLayout" Target="../slideLayouts/slideLayout17.xml"/><Relationship Id="rId1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3.png"/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diagramColors" Target="../diagrams/colors1.xml"/><Relationship Id="rId8" Type="http://schemas.openxmlformats.org/officeDocument/2006/relationships/diagramQuickStyle" Target="../diagrams/quickStyle1.xml"/><Relationship Id="rId7" Type="http://schemas.openxmlformats.org/officeDocument/2006/relationships/diagramLayout" Target="../diagrams/layout1.xml"/><Relationship Id="rId6" Type="http://schemas.openxmlformats.org/officeDocument/2006/relationships/diagramData" Target="../diagrams/data1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1" Type="http://schemas.openxmlformats.org/officeDocument/2006/relationships/slideLayout" Target="../slideLayouts/slideLayout17.xml"/><Relationship Id="rId10" Type="http://schemas.microsoft.com/office/2007/relationships/diagramDrawing" Target="../diagrams/drawing1.xml"/><Relationship Id="rId1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38.jpeg"/><Relationship Id="rId8" Type="http://schemas.openxmlformats.org/officeDocument/2006/relationships/image" Target="../media/image37.jpeg"/><Relationship Id="rId7" Type="http://schemas.openxmlformats.org/officeDocument/2006/relationships/image" Target="../media/image36.jpeg"/><Relationship Id="rId6" Type="http://schemas.openxmlformats.org/officeDocument/2006/relationships/image" Target="../media/image35.jpe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0" Type="http://schemas.openxmlformats.org/officeDocument/2006/relationships/slideLayout" Target="../slideLayouts/slideLayout17.xml"/><Relationship Id="rId1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7.xml"/><Relationship Id="rId6" Type="http://schemas.openxmlformats.org/officeDocument/2006/relationships/image" Target="../media/image39.jpe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7.xml"/><Relationship Id="rId6" Type="http://schemas.openxmlformats.org/officeDocument/2006/relationships/tags" Target="../tags/tag1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椭圆 6"/>
          <p:cNvSpPr/>
          <p:nvPr/>
        </p:nvSpPr>
        <p:spPr>
          <a:xfrm>
            <a:off x="1834991" y="2951992"/>
            <a:ext cx="4727022" cy="4746666"/>
          </a:xfrm>
          <a:prstGeom prst="ellipse">
            <a:avLst/>
          </a:prstGeom>
          <a:solidFill>
            <a:srgbClr val="E6DFC9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75969" y="12242025"/>
            <a:ext cx="19183631" cy="893962"/>
          </a:xfrm>
          <a:prstGeom prst="rect">
            <a:avLst/>
          </a:prstGeom>
          <a:solidFill>
            <a:srgbClr val="FCF4E3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1031100" y="511509"/>
            <a:ext cx="1879971" cy="6575091"/>
          </a:xfrm>
          <a:prstGeom prst="rect">
            <a:avLst/>
          </a:prstGeom>
          <a:solidFill>
            <a:srgbClr val="FCF4E3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11" name="Picture 13" descr="H:\2018-2019AN公益奖-存档文件\2 2019AN公益奖-存档文件\11.传播管理\3.LOGO\公益奖logo.png"/>
          <p:cNvPicPr>
            <a:picLocks noChangeAspect="1" noChangeArrowheads="1"/>
          </p:cNvPicPr>
          <p:nvPr/>
        </p:nvPicPr>
        <p:blipFill>
          <a:blip r:embed="rId1" cstate="email"/>
          <a:srcRect/>
          <a:stretch>
            <a:fillRect/>
          </a:stretch>
        </p:blipFill>
        <p:spPr bwMode="auto">
          <a:xfrm>
            <a:off x="3207035" y="12599119"/>
            <a:ext cx="4399238" cy="913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4" descr="H:\欧阳志力\1 PMAC\LOGO_二维码\知行计划LOGO（标准版）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75969" y="12531968"/>
            <a:ext cx="2005854" cy="1047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直接连接符 12"/>
          <p:cNvCxnSpPr/>
          <p:nvPr/>
        </p:nvCxnSpPr>
        <p:spPr bwMode="auto">
          <a:xfrm flipV="1">
            <a:off x="2844429" y="12608953"/>
            <a:ext cx="0" cy="89396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4" name="Picture 3" descr="H:\2019国际志愿者日-存档文件ouyang\1.#国际志愿者日#\3.设计\国际志愿者日-设计使用LOGO\页尾.png"/>
          <p:cNvPicPr>
            <a:picLocks noChangeAspect="1" noChangeArrowheads="1"/>
          </p:cNvPicPr>
          <p:nvPr/>
        </p:nvPicPr>
        <p:blipFill>
          <a:blip r:embed="rId3" cstate="print"/>
          <a:srcRect l="47185" t="13034" r="38896"/>
          <a:stretch>
            <a:fillRect/>
          </a:stretch>
        </p:blipFill>
        <p:spPr bwMode="auto">
          <a:xfrm>
            <a:off x="8331485" y="12488691"/>
            <a:ext cx="2968105" cy="1134487"/>
          </a:xfrm>
          <a:prstGeom prst="rect">
            <a:avLst/>
          </a:prstGeom>
          <a:noFill/>
        </p:spPr>
      </p:pic>
      <p:cxnSp>
        <p:nvCxnSpPr>
          <p:cNvPr id="18" name="直接连接符 17"/>
          <p:cNvCxnSpPr/>
          <p:nvPr/>
        </p:nvCxnSpPr>
        <p:spPr bwMode="auto">
          <a:xfrm flipV="1">
            <a:off x="7968879" y="12608953"/>
            <a:ext cx="0" cy="89396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矩形 1"/>
          <p:cNvSpPr/>
          <p:nvPr/>
        </p:nvSpPr>
        <p:spPr>
          <a:xfrm>
            <a:off x="19659600" y="512127"/>
            <a:ext cx="1879971" cy="12618704"/>
          </a:xfrm>
          <a:prstGeom prst="rect">
            <a:avLst/>
          </a:prstGeom>
          <a:solidFill>
            <a:srgbClr val="FCF4E3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17" name="Picture 11" descr="H:\2018-2019AN公益奖-存档文件\2 2019AN公益奖-存档文件\11.传播管理\3.LOGO\AkzoNobel_wordmark_RGB_Blue.gif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9975836" y="173365"/>
            <a:ext cx="4201263" cy="1370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: 圆角 21"/>
          <p:cNvSpPr/>
          <p:nvPr/>
        </p:nvSpPr>
        <p:spPr>
          <a:xfrm>
            <a:off x="1835150" y="3961130"/>
            <a:ext cx="10025380" cy="3507105"/>
          </a:xfrm>
          <a:prstGeom prst="roundRect">
            <a:avLst/>
          </a:prstGeom>
          <a:solidFill>
            <a:srgbClr val="2F505A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noAutofit/>
          </a:bodyPr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827213" y="4383405"/>
            <a:ext cx="10041255" cy="266255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l"/>
            <a:r>
              <a:rPr sz="7200" b="1" dirty="0">
                <a:solidFill>
                  <a:srgbClr val="FCF4E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室内色彩的舒适和搭配</a:t>
            </a:r>
            <a:endParaRPr sz="7200" b="1" dirty="0">
              <a:solidFill>
                <a:srgbClr val="FCF4E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/>
            <a:r>
              <a:rPr sz="7200" b="1" dirty="0">
                <a:solidFill>
                  <a:srgbClr val="FCF4E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——色彩搭配的奥妙</a:t>
            </a:r>
            <a:endParaRPr sz="7200" b="1" dirty="0">
              <a:solidFill>
                <a:srgbClr val="FCF4E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06750" y="2392680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椭圆 11"/>
          <p:cNvSpPr/>
          <p:nvPr/>
        </p:nvSpPr>
        <p:spPr>
          <a:xfrm>
            <a:off x="15233650" y="9402445"/>
            <a:ext cx="535940" cy="535940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15769590" y="8968105"/>
            <a:ext cx="5534025" cy="11068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eaLnBrk="1">
              <a:lnSpc>
                <a:spcPct val="150000"/>
              </a:lnSpc>
              <a:spcBef>
                <a:spcPts val="2600"/>
              </a:spcBef>
            </a:pPr>
            <a:r>
              <a:rPr sz="44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网络图片供参考 </a:t>
            </a:r>
            <a:endParaRPr sz="4400" b="1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5" name="图片占位符 5"/>
          <p:cNvPicPr>
            <a:picLocks noGrp="1"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79" r="11579"/>
          <a:stretch>
            <a:fillRect/>
          </a:stretch>
        </p:blipFill>
        <p:spPr>
          <a:xfrm>
            <a:off x="3191510" y="1939925"/>
            <a:ext cx="9553575" cy="9034463"/>
          </a:xfrm>
          <a:prstGeom prst="rect">
            <a:avLst/>
          </a:prstGeom>
          <a:ln w="12700">
            <a:miter lim="400000"/>
            <a:headEnd/>
            <a:tailEnd/>
          </a:ln>
          <a:effectLst>
            <a:softEdge rad="63500"/>
          </a:effectLst>
        </p:spPr>
      </p:pic>
      <p:pic>
        <p:nvPicPr>
          <p:cNvPr id="16" name="图片占位符 7"/>
          <p:cNvPicPr>
            <a:picLocks noGrp="1"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801" b="29801"/>
          <a:stretch>
            <a:fillRect/>
          </a:stretch>
        </p:blipFill>
        <p:spPr>
          <a:xfrm>
            <a:off x="13138658" y="1939925"/>
            <a:ext cx="9553575" cy="4205796"/>
          </a:xfrm>
          <a:prstGeom prst="rect">
            <a:avLst/>
          </a:prstGeom>
          <a:ln w="12700">
            <a:miter lim="4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3" name="文本框 12"/>
          <p:cNvSpPr txBox="1"/>
          <p:nvPr/>
        </p:nvSpPr>
        <p:spPr>
          <a:xfrm>
            <a:off x="7968615" y="5429885"/>
            <a:ext cx="10831195" cy="23069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eaLnBrk="1">
              <a:lnSpc>
                <a:spcPct val="150000"/>
              </a:lnSpc>
              <a:spcBef>
                <a:spcPts val="2600"/>
              </a:spcBef>
            </a:pPr>
            <a:r>
              <a:rPr lang="zh-CN" altLang="en-US" sz="9600" b="1" dirty="0">
                <a:ln w="19050">
                  <a:solidFill>
                    <a:srgbClr val="EF7C4F"/>
                  </a:solidFill>
                </a:ln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进 行 作 品 展 示</a:t>
            </a:r>
            <a:endParaRPr lang="zh-CN" altLang="en-US" sz="9600" b="1" dirty="0">
              <a:ln w="19050">
                <a:solidFill>
                  <a:srgbClr val="EF7C4F"/>
                </a:solidFill>
              </a:ln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3206750" y="2392680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圆角矩形 16"/>
          <p:cNvSpPr/>
          <p:nvPr/>
        </p:nvSpPr>
        <p:spPr>
          <a:xfrm>
            <a:off x="9649460" y="1659255"/>
            <a:ext cx="5085080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文本框 9"/>
          <p:cNvSpPr txBox="1"/>
          <p:nvPr/>
        </p:nvSpPr>
        <p:spPr>
          <a:xfrm>
            <a:off x="10574020" y="1900555"/>
            <a:ext cx="3235960" cy="76581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lstStyle/>
          <a:p>
            <a:pPr marL="0" marR="0" indent="0" algn="l" defTabSz="2438400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b="1" i="0" u="none" strike="noStrike" cap="none" spc="0" normalizeH="0" baseline="0" dirty="0">
                <a:ln>
                  <a:noFill/>
                </a:ln>
                <a:solidFill>
                  <a:srgbClr val="2F505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sym typeface="Helvetica Neue"/>
              </a:rPr>
              <a:t>“</a:t>
            </a:r>
            <a:r>
              <a:rPr kumimoji="0" lang="zh-CN" altLang="en-US" b="1" i="0" u="none" strike="noStrike" cap="none" spc="0" normalizeH="0" baseline="0" dirty="0">
                <a:ln>
                  <a:noFill/>
                </a:ln>
                <a:solidFill>
                  <a:srgbClr val="2F505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sym typeface="Helvetica Neue"/>
              </a:rPr>
              <a:t>想一想</a:t>
            </a:r>
            <a:r>
              <a:rPr kumimoji="0" lang="en-US" altLang="zh-CN" b="1" i="0" u="none" strike="noStrike" cap="none" spc="0" normalizeH="0" baseline="0" dirty="0">
                <a:ln>
                  <a:noFill/>
                </a:ln>
                <a:solidFill>
                  <a:srgbClr val="2F505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sym typeface="Helvetica Neue"/>
              </a:rPr>
              <a:t>”</a:t>
            </a:r>
            <a:endParaRPr kumimoji="0" lang="en-US" altLang="zh-CN" b="1" i="0" u="none" strike="noStrike" cap="none" spc="0" normalizeH="0" baseline="0" dirty="0">
              <a:ln>
                <a:noFill/>
              </a:ln>
              <a:solidFill>
                <a:srgbClr val="2F505A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sym typeface="Helvetica Neue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524250" y="5044440"/>
            <a:ext cx="17335500" cy="22713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marL="571500" indent="-571500" eaLnBrk="1">
              <a:lnSpc>
                <a:spcPct val="150000"/>
              </a:lnSpc>
              <a:spcBef>
                <a:spcPts val="2600"/>
              </a:spcBef>
              <a:buClr>
                <a:srgbClr val="EF7C4F"/>
              </a:buClr>
              <a:buFont typeface="Wingdings" panose="05000000000000000000" charset="0"/>
              <a:buChar char="p"/>
            </a:pPr>
            <a:r>
              <a:rPr sz="40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思考并归纳自己选择色彩、使用色彩过程中的发现、成功和失败经验</a:t>
            </a:r>
            <a:endParaRPr sz="4000" b="1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571500" indent="-571500" eaLnBrk="1">
              <a:lnSpc>
                <a:spcPct val="150000"/>
              </a:lnSpc>
              <a:spcBef>
                <a:spcPts val="2600"/>
              </a:spcBef>
              <a:buClr>
                <a:srgbClr val="EF7C4F"/>
              </a:buClr>
              <a:buFont typeface="Wingdings" panose="05000000000000000000" charset="0"/>
              <a:buChar char="p"/>
            </a:pPr>
            <a:r>
              <a:rPr sz="40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通过卧室设计的实践，尝试提炼进行室内设计时对色彩的舒适和搭配要点 </a:t>
            </a:r>
            <a:r>
              <a:rPr sz="36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endParaRPr sz="36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19791680" y="5424170"/>
            <a:ext cx="4212590" cy="788733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0" y="0"/>
            <a:ext cx="6931660" cy="788733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圆角矩形 16"/>
          <p:cNvSpPr/>
          <p:nvPr/>
        </p:nvSpPr>
        <p:spPr>
          <a:xfrm>
            <a:off x="9057640" y="652780"/>
            <a:ext cx="6007735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矩形 9"/>
          <p:cNvSpPr/>
          <p:nvPr/>
        </p:nvSpPr>
        <p:spPr>
          <a:xfrm>
            <a:off x="475970" y="1931877"/>
            <a:ext cx="12508040" cy="103466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  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“大师美学课堂”项目，缘起于阿克苏诺贝尔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2011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年创立的“阿克苏诺贝尔中国大学生社会公益奖”（简称“公益奖”）。公益奖作为“中国大学生社会实践知行促进计划”（简称“知行计划”）核心项目，是中国第一个以大学生社团为奖励对象的社会公益奖项，开展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9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年来累计覆盖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103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座城市的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284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所高校，鼓舞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2000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余万大学生；大学生志愿实践时长累计达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198,831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天，相当于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544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年，令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2,527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所乡村学校师生受益。</a:t>
            </a:r>
            <a:endParaRPr lang="zh-CN" altLang="en-US" sz="3200" kern="1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 </a:t>
            </a:r>
            <a:endParaRPr lang="zh-CN" altLang="en-US" sz="3200" kern="1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    2018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年，“公益奖”首度开展“大师美学课堂”项目，支持清华大学、同济大学、东南大学、中国美术学院等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11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所知名高校的大学生实践团队，寻访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42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位蜚声国内外建筑与设计领域的院士、教授、建筑师，了解最前沿的建筑设计思想，发掘大师典型作品背后的故事，并带着大师理念和成功案例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走向青海、新疆、贵州、四川等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12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省的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31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所乡村学校，培养当地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孩子感受美、发现美、创造美的能力。</a:t>
            </a:r>
            <a:endParaRPr lang="zh-CN" altLang="en-US" sz="3200" kern="1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9058414" y="564741"/>
            <a:ext cx="6340197" cy="10698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zh-CN" altLang="en-US" b="1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关于“大师美学课堂”</a:t>
            </a:r>
            <a:endParaRPr lang="zh-CN" altLang="en-US" b="1" kern="1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3651465" y="1646784"/>
            <a:ext cx="9906000" cy="7022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为进一步支持中国乡村美育教育发展，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2019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年，阿克苏诺贝尔中国与宝洁中国、中国青少年发展基金会正式启动公益战略合作，整合“大师美学课堂”多年成果，研发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《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大师美学课堂青少年美育教育课程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》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，将捐赠给宝洁</a:t>
            </a:r>
            <a:r>
              <a:rPr lang="en-US" altLang="zh-CN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200</a:t>
            </a:r>
            <a:r>
              <a:rPr lang="zh-CN" altLang="en-US" sz="3200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余所希望学校使用，共同携手服务乡村振兴，推进教育扶贫，传递建筑的色彩与艺术之美，帮助孩子们认识和学习建筑美学知识；课程还将上线知行计划优秀课程中心，面向全国大学生实践团队及教育工作者免费开放。</a:t>
            </a:r>
            <a:endParaRPr lang="zh-CN" altLang="en-US" sz="3200" kern="1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Arial" panose="020B0604020202020204" pitchFamily="34" charset="0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9330" y="8997437"/>
            <a:ext cx="6098674" cy="40657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空心弧 14"/>
          <p:cNvSpPr/>
          <p:nvPr/>
        </p:nvSpPr>
        <p:spPr>
          <a:xfrm rot="5400000">
            <a:off x="19418277" y="8924033"/>
            <a:ext cx="4065783" cy="4212591"/>
          </a:xfrm>
          <a:prstGeom prst="blockArc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圆角矩形 16"/>
          <p:cNvSpPr/>
          <p:nvPr/>
        </p:nvSpPr>
        <p:spPr>
          <a:xfrm>
            <a:off x="9649460" y="1169670"/>
            <a:ext cx="5085080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0" y="0"/>
            <a:ext cx="6931660" cy="788733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689741" y="2839242"/>
            <a:ext cx="23284684" cy="5262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3200" b="0" i="0" u="none" strike="noStrike" cap="none" normalizeH="0" baseline="0" dirty="0">
                <a:ln>
                  <a:noFill/>
                </a:ln>
                <a:solidFill>
                  <a:srgbClr val="2F505A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    </a:t>
            </a:r>
            <a:r>
              <a:rPr kumimoji="0" lang="zh-CN" altLang="zh-CN" sz="3200" b="0" i="0" u="none" strike="noStrike" cap="none" normalizeH="0" baseline="0" dirty="0">
                <a:ln>
                  <a:noFill/>
                </a:ln>
                <a:solidFill>
                  <a:srgbClr val="2F505A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中国大学生社会实践知行促进计划（简称“知行计划”）于2012年正式创立，是中国最重要的大学生项目官方平台，旨在推动和帮助社会力量，参与支持大学生社会实践和成长发展。截至2019年，“知行计划”已累计发动包括清华大学、北京大学、复旦大学、同济大学等超过470所大学的6,000多支大学生团队参与，持续开展包括助学支教、环境保护、减贫脱贫、创新创业、乡村调研、专业竞赛、公益传播等形式多样的大学生社会实践和成长发展项目，共有49.1万大学生直接参与，使6,400余所乡村学校的300余万师生受益。</a:t>
            </a:r>
            <a:endParaRPr kumimoji="0" lang="zh-CN" altLang="zh-CN" sz="3200" b="0" i="0" u="none" strike="noStrike" cap="none" normalizeH="0" baseline="0" dirty="0">
              <a:ln>
                <a:noFill/>
              </a:ln>
              <a:solidFill>
                <a:srgbClr val="2F505A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zh-CN" sz="3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3200" b="0" i="0" u="none" strike="noStrike" cap="none" normalizeH="0" baseline="0" dirty="0">
                <a:ln>
                  <a:noFill/>
                </a:ln>
                <a:solidFill>
                  <a:srgbClr val="2F505A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“知行计划”官方网站、官方微信、微博二维码</a:t>
            </a:r>
            <a:r>
              <a:rPr kumimoji="0" lang="zh-CN" altLang="en-US" sz="3200" b="0" i="0" u="none" strike="noStrike" cap="none" normalizeH="0" baseline="0" dirty="0">
                <a:ln>
                  <a:noFill/>
                </a:ln>
                <a:solidFill>
                  <a:srgbClr val="2F505A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：</a:t>
            </a:r>
            <a:r>
              <a:rPr kumimoji="0" lang="zh-CN" altLang="zh-C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Calibri" panose="020F0502020204030204" pitchFamily="34" charset="0"/>
              </a:rPr>
              <a:t>                            </a:t>
            </a:r>
            <a:endParaRPr kumimoji="0" lang="zh-CN" altLang="zh-C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1339119" y="8459388"/>
            <a:ext cx="7743927" cy="2247439"/>
            <a:chOff x="2886443" y="10417269"/>
            <a:chExt cx="5054277" cy="1466850"/>
          </a:xfrm>
        </p:grpSpPr>
        <p:pic>
          <p:nvPicPr>
            <p:cNvPr id="13" name="Picture 3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6443" y="10417269"/>
              <a:ext cx="1466850" cy="14668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4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27782" y="10417269"/>
              <a:ext cx="1409700" cy="1419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5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1970" y="10417269"/>
              <a:ext cx="1428750" cy="1428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6" name="矩形 15"/>
          <p:cNvSpPr/>
          <p:nvPr/>
        </p:nvSpPr>
        <p:spPr>
          <a:xfrm>
            <a:off x="10253007" y="1492394"/>
            <a:ext cx="3877985" cy="6235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 eaLnBrk="0" fontAlgn="base">
              <a:lnSpc>
                <a:spcPts val="4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关于知行计划</a:t>
            </a:r>
            <a:endParaRPr lang="zh-CN" altLang="en-US" b="1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91457" y="7312991"/>
            <a:ext cx="7617641" cy="50784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1"/>
          <p:cNvSpPr txBox="1"/>
          <p:nvPr/>
        </p:nvSpPr>
        <p:spPr>
          <a:xfrm>
            <a:off x="8937918" y="3884215"/>
            <a:ext cx="553037" cy="93358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6000">
                <a:solidFill>
                  <a:srgbClr val="FFFFFF"/>
                </a:solidFill>
              </a:defRPr>
            </a:lvl1pPr>
          </a:lstStyle>
          <a:p>
            <a:r>
              <a:rPr>
                <a:latin typeface="微软雅黑" panose="020B0503020204020204" charset="-122"/>
                <a:ea typeface="微软雅黑" panose="020B0503020204020204" charset="-122"/>
              </a:rPr>
              <a:t>1</a:t>
            </a: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5" name="2"/>
          <p:cNvSpPr txBox="1"/>
          <p:nvPr/>
        </p:nvSpPr>
        <p:spPr>
          <a:xfrm>
            <a:off x="8937918" y="6543010"/>
            <a:ext cx="553037" cy="93358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6000">
                <a:solidFill>
                  <a:srgbClr val="FFFFFF"/>
                </a:solidFill>
              </a:defRPr>
            </a:lvl1pPr>
          </a:lstStyle>
          <a:p>
            <a:r>
              <a:rPr>
                <a:latin typeface="微软雅黑" panose="020B0503020204020204" charset="-122"/>
                <a:ea typeface="微软雅黑" panose="020B0503020204020204" charset="-122"/>
              </a:rPr>
              <a:t>2</a:t>
            </a: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6" name="3"/>
          <p:cNvSpPr txBox="1"/>
          <p:nvPr/>
        </p:nvSpPr>
        <p:spPr>
          <a:xfrm>
            <a:off x="8937918" y="9349710"/>
            <a:ext cx="553037" cy="93358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6000">
                <a:solidFill>
                  <a:srgbClr val="FFFFFF"/>
                </a:solidFill>
              </a:defRPr>
            </a:lvl1pPr>
          </a:lstStyle>
          <a:p>
            <a:r>
              <a:rPr>
                <a:latin typeface="微软雅黑" panose="020B0503020204020204" charset="-122"/>
                <a:ea typeface="微软雅黑" panose="020B0503020204020204" charset="-122"/>
              </a:rPr>
              <a:t>3</a:t>
            </a:r>
            <a:endParaRPr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文本框"/>
          <p:cNvSpPr txBox="1"/>
          <p:nvPr/>
        </p:nvSpPr>
        <p:spPr>
          <a:xfrm>
            <a:off x="10608864" y="3968078"/>
            <a:ext cx="6446740" cy="765810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>
              <a:defRPr sz="5000">
                <a:solidFill>
                  <a:srgbClr val="2F505A"/>
                </a:solidFill>
              </a:defRPr>
            </a:lvl1pPr>
          </a:lstStyle>
          <a:p>
            <a:r>
              <a:rPr lang="zh-CN" sz="4800" b="1" dirty="0">
                <a:latin typeface="微软雅黑" panose="020B0503020204020204" charset="-122"/>
                <a:ea typeface="微软雅黑" panose="020B0503020204020204" charset="-122"/>
              </a:rPr>
              <a:t>课前准备</a:t>
            </a:r>
            <a:endParaRPr lang="zh-CN" sz="48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框"/>
          <p:cNvSpPr txBox="1"/>
          <p:nvPr/>
        </p:nvSpPr>
        <p:spPr>
          <a:xfrm>
            <a:off x="10608864" y="6750527"/>
            <a:ext cx="6446740" cy="765810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>
              <a:defRPr sz="5000">
                <a:solidFill>
                  <a:srgbClr val="2F505A"/>
                </a:solidFill>
              </a:defRPr>
            </a:lvl1pPr>
          </a:lstStyle>
          <a:p>
            <a:r>
              <a:rPr lang="zh-CN" sz="48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教学过程</a:t>
            </a:r>
            <a:endParaRPr lang="zh-CN" sz="4800" b="1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文本框"/>
          <p:cNvSpPr txBox="1"/>
          <p:nvPr/>
        </p:nvSpPr>
        <p:spPr>
          <a:xfrm>
            <a:off x="10608864" y="9532975"/>
            <a:ext cx="6446740" cy="765810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>
              <a:defRPr sz="5000">
                <a:solidFill>
                  <a:srgbClr val="2F505A"/>
                </a:solidFill>
              </a:defRPr>
            </a:lvl1pPr>
          </a:lstStyle>
          <a:p>
            <a:r>
              <a:rPr lang="zh-CN" sz="4800" b="1" dirty="0">
                <a:latin typeface="微软雅黑" panose="020B0503020204020204" charset="-122"/>
                <a:ea typeface="微软雅黑" panose="020B0503020204020204" charset="-122"/>
              </a:rPr>
              <a:t>拓展</a:t>
            </a:r>
            <a:endParaRPr lang="zh-CN" sz="48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19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1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1" name="直接连接符 20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22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3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23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4" name="直接连接符 23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" name="矩形 1"/>
          <p:cNvSpPr/>
          <p:nvPr/>
        </p:nvSpPr>
        <p:spPr>
          <a:xfrm>
            <a:off x="1927229" y="9476439"/>
            <a:ext cx="2216145" cy="2851815"/>
          </a:xfrm>
          <a:prstGeom prst="rect">
            <a:avLst/>
          </a:prstGeom>
          <a:solidFill>
            <a:srgbClr val="FCF4E3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166869" y="7714172"/>
            <a:ext cx="2216145" cy="3067576"/>
          </a:xfrm>
          <a:prstGeom prst="rect">
            <a:avLst/>
          </a:prstGeom>
          <a:solidFill>
            <a:srgbClr val="EF7C4F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fromWordArt="0" anchor="ctr" anchorCtr="0" forceAA="0" compatLnSpc="1">
            <a:no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4210030" y="6257290"/>
            <a:ext cx="10536555" cy="1753235"/>
          </a:xfrm>
          <a:prstGeom prst="rect">
            <a:avLst/>
          </a:prstGeom>
        </p:spPr>
        <p:txBody>
          <a:bodyPr wrap="square">
            <a:spAutoFit/>
          </a:bodyPr>
          <a:p>
            <a:pPr algn="l" eaLnBrk="1">
              <a:spcBef>
                <a:spcPts val="2600"/>
              </a:spcBef>
            </a:pPr>
            <a:r>
              <a:rPr lang="zh-CN" altLang="zh-CN" b="1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我是小小粉刷匠</a:t>
            </a:r>
            <a:endParaRPr lang="en-US" altLang="zh-CN" b="1" kern="1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eaLnBrk="1">
              <a:spcBef>
                <a:spcPts val="2600"/>
              </a:spcBef>
            </a:pPr>
            <a:r>
              <a:rPr lang="en-US" altLang="zh-CN" b="1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</a:t>
            </a:r>
            <a:r>
              <a:rPr lang="zh-CN" altLang="zh-CN" b="1" kern="1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——设计并涂色自己的卧室</a:t>
            </a:r>
            <a:endParaRPr lang="zh-CN" altLang="zh-CN" b="1" kern="1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矩形 11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3204845" y="5088255"/>
            <a:ext cx="561340" cy="561340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3768090" y="4716145"/>
            <a:ext cx="12006580" cy="11068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sz="44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教师：色卡，示范涂色法的视频，样品</a:t>
            </a:r>
            <a:endParaRPr sz="4400" b="1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圆角矩形 18"/>
          <p:cNvSpPr/>
          <p:nvPr/>
        </p:nvSpPr>
        <p:spPr>
          <a:xfrm>
            <a:off x="9649460" y="1486535"/>
            <a:ext cx="5085080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10881360" y="1256347"/>
            <a:ext cx="2621280" cy="1273175"/>
          </a:xfrm>
          <a:prstGeom prst="rect">
            <a:avLst/>
          </a:prstGeom>
        </p:spPr>
        <p:txBody>
          <a:bodyPr wrap="none">
            <a:spAutoFit/>
          </a:bodyPr>
          <a:p>
            <a:pPr>
              <a:lnSpc>
                <a:spcPct val="160000"/>
              </a:lnSpc>
            </a:pPr>
            <a:r>
              <a:rPr lang="zh-CN" altLang="en-US" b="1" dirty="0">
                <a:solidFill>
                  <a:srgbClr val="2F505A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课前准备</a:t>
            </a:r>
            <a:endParaRPr lang="zh-CN" altLang="en-US" b="1" dirty="0">
              <a:solidFill>
                <a:srgbClr val="2F505A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椭圆 9"/>
          <p:cNvSpPr/>
          <p:nvPr/>
        </p:nvSpPr>
        <p:spPr>
          <a:xfrm>
            <a:off x="3204845" y="7368540"/>
            <a:ext cx="561340" cy="561340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3768090" y="6996430"/>
            <a:ext cx="12006580" cy="31381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50000"/>
              </a:lnSpc>
            </a:pPr>
            <a:r>
              <a:rPr sz="44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学生：每人一套24色水粉颜料、一个尺寸不小于40*40*40的废旧纸箱，软泥，直尺、 画纸 、毛刷、刻刀等。 </a:t>
            </a:r>
            <a:endParaRPr sz="4400" b="1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26"/>
          <p:cNvSpPr/>
          <p:nvPr/>
        </p:nvSpPr>
        <p:spPr>
          <a:xfrm>
            <a:off x="19320510" y="4929505"/>
            <a:ext cx="4946015" cy="788733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矩形 11"/>
          <p:cNvSpPr/>
          <p:nvPr/>
        </p:nvSpPr>
        <p:spPr>
          <a:xfrm>
            <a:off x="3204845" y="2127885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圆角矩形 18"/>
          <p:cNvSpPr/>
          <p:nvPr/>
        </p:nvSpPr>
        <p:spPr>
          <a:xfrm>
            <a:off x="3204845" y="1361440"/>
            <a:ext cx="5085080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4436745" y="1131252"/>
            <a:ext cx="2621280" cy="1273175"/>
          </a:xfrm>
          <a:prstGeom prst="rect">
            <a:avLst/>
          </a:prstGeom>
        </p:spPr>
        <p:txBody>
          <a:bodyPr wrap="none">
            <a:spAutoFit/>
          </a:bodyPr>
          <a:p>
            <a:pPr>
              <a:lnSpc>
                <a:spcPct val="160000"/>
              </a:lnSpc>
            </a:pPr>
            <a:r>
              <a:rPr lang="zh-CN" altLang="en-US" b="1" dirty="0">
                <a:solidFill>
                  <a:srgbClr val="2F505A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教学过程</a:t>
            </a:r>
            <a:endParaRPr lang="zh-CN" altLang="en-US" b="1" dirty="0">
              <a:solidFill>
                <a:srgbClr val="2F505A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15" name="图示 14"/>
          <p:cNvGraphicFramePr/>
          <p:nvPr/>
        </p:nvGraphicFramePr>
        <p:xfrm>
          <a:off x="5062220" y="1130935"/>
          <a:ext cx="16256000" cy="109150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7" name="文本框 16"/>
          <p:cNvSpPr txBox="1"/>
          <p:nvPr/>
        </p:nvSpPr>
        <p:spPr>
          <a:xfrm>
            <a:off x="11640911" y="9974023"/>
            <a:ext cx="2024743" cy="7658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p>
            <a:pPr marL="0" marR="0" indent="0" algn="l" defTabSz="2438400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4800" b="1" i="0" u="none" strike="noStrike" cap="none" spc="0" normalizeH="0" baseline="0" dirty="0">
                <a:ln>
                  <a:noFill/>
                </a:ln>
                <a:solidFill>
                  <a:srgbClr val="2F505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Helvetica Neue"/>
              </a:rPr>
              <a:t>想一想</a:t>
            </a:r>
            <a:endParaRPr kumimoji="0" lang="zh-CN" altLang="en-US" sz="4800" b="1" i="0" u="none" strike="noStrike" cap="none" spc="0" normalizeH="0" baseline="0" dirty="0">
              <a:ln>
                <a:noFill/>
              </a:ln>
              <a:solidFill>
                <a:srgbClr val="2F505A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Helvetica Neu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06750" y="2392680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椭圆 25"/>
          <p:cNvSpPr/>
          <p:nvPr/>
        </p:nvSpPr>
        <p:spPr>
          <a:xfrm>
            <a:off x="1306830" y="5791835"/>
            <a:ext cx="760730" cy="760730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圆角矩形 16"/>
          <p:cNvSpPr/>
          <p:nvPr/>
        </p:nvSpPr>
        <p:spPr>
          <a:xfrm>
            <a:off x="9649460" y="817245"/>
            <a:ext cx="5085080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19320510" y="4929505"/>
            <a:ext cx="4946015" cy="788733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文本框 9"/>
          <p:cNvSpPr txBox="1"/>
          <p:nvPr/>
        </p:nvSpPr>
        <p:spPr>
          <a:xfrm>
            <a:off x="10574020" y="1058545"/>
            <a:ext cx="3235960" cy="76581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lstStyle/>
          <a:p>
            <a:pPr marL="0" marR="0" indent="0" algn="l" defTabSz="2438400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b="1" i="0" u="none" strike="noStrike" cap="none" spc="0" normalizeH="0" baseline="0" dirty="0">
                <a:ln>
                  <a:noFill/>
                </a:ln>
                <a:solidFill>
                  <a:srgbClr val="2F505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sym typeface="Helvetica Neue"/>
              </a:rPr>
              <a:t>“</a:t>
            </a:r>
            <a:r>
              <a:rPr kumimoji="0" lang="zh-CN" altLang="en-US" b="1" i="0" u="none" strike="noStrike" cap="none" spc="0" normalizeH="0" baseline="0" dirty="0">
                <a:ln>
                  <a:noFill/>
                </a:ln>
                <a:solidFill>
                  <a:srgbClr val="2F505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sym typeface="Helvetica Neue"/>
              </a:rPr>
              <a:t>看一看</a:t>
            </a:r>
            <a:r>
              <a:rPr kumimoji="0" lang="en-US" altLang="zh-CN" b="1" i="0" u="none" strike="noStrike" cap="none" spc="0" normalizeH="0" baseline="0" dirty="0">
                <a:ln>
                  <a:noFill/>
                </a:ln>
                <a:solidFill>
                  <a:srgbClr val="2F505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sym typeface="Helvetica Neue"/>
              </a:rPr>
              <a:t>”</a:t>
            </a:r>
            <a:endParaRPr kumimoji="0" lang="en-US" altLang="zh-CN" b="1" i="0" u="none" strike="noStrike" cap="none" spc="0" normalizeH="0" baseline="0" dirty="0">
              <a:ln>
                <a:noFill/>
              </a:ln>
              <a:solidFill>
                <a:srgbClr val="2F505A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sym typeface="Helvetica Neue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331595" y="9030335"/>
            <a:ext cx="12044045" cy="11068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sz="44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同学们，尝试对自己的卧室进行色彩设计吧。</a:t>
            </a:r>
            <a:endParaRPr lang="zh-CN" sz="44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331595" y="5579745"/>
            <a:ext cx="11331575" cy="1891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50000"/>
              </a:lnSpc>
            </a:pPr>
            <a:r>
              <a:rPr lang="en-US" sz="38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Q: </a:t>
            </a:r>
            <a:r>
              <a:rPr sz="38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请看这些卧室的设计，谈谈这些颜色会让人产生哪些不同视觉感觉</a:t>
            </a:r>
            <a:r>
              <a:rPr sz="40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？</a:t>
            </a:r>
            <a:endParaRPr sz="4000" b="1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13375640" y="2392680"/>
            <a:ext cx="9079865" cy="10212705"/>
            <a:chOff x="21748" y="4257"/>
            <a:chExt cx="14299" cy="16083"/>
          </a:xfrm>
        </p:grpSpPr>
        <p:pic>
          <p:nvPicPr>
            <p:cNvPr id="20" name="图片占位符 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25" r="24025"/>
            <a:stretch>
              <a:fillRect/>
            </a:stretch>
          </p:blipFill>
          <p:spPr>
            <a:xfrm>
              <a:off x="21748" y="4257"/>
              <a:ext cx="7350" cy="9440"/>
            </a:xfrm>
            <a:prstGeom prst="rect">
              <a:avLst/>
            </a:prstGeom>
            <a:ln w="12700">
              <a:miter lim="400000"/>
              <a:headEnd/>
              <a:tailEnd/>
            </a:ln>
            <a:effectLst>
              <a:softEdge rad="63500"/>
            </a:effectLst>
          </p:spPr>
        </p:pic>
        <p:pic>
          <p:nvPicPr>
            <p:cNvPr id="21" name="图片占位符 12"/>
            <p:cNvPicPr>
              <a:picLocks noGrp="1"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655" b="20655"/>
            <a:stretch>
              <a:fillRect/>
            </a:stretch>
          </p:blipFill>
          <p:spPr>
            <a:xfrm>
              <a:off x="21867" y="14098"/>
              <a:ext cx="14180" cy="6242"/>
            </a:xfrm>
            <a:prstGeom prst="rect">
              <a:avLst/>
            </a:prstGeom>
            <a:ln w="12700">
              <a:miter lim="400000"/>
              <a:headEnd/>
              <a:tailEnd/>
            </a:ln>
            <a:effectLst>
              <a:softEdge rad="63500"/>
            </a:effectLst>
          </p:spPr>
        </p:pic>
        <p:pic>
          <p:nvPicPr>
            <p:cNvPr id="22" name="图片 21"/>
            <p:cNvPicPr/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2979"/>
            <a:stretch>
              <a:fillRect/>
            </a:stretch>
          </p:blipFill>
          <p:spPr>
            <a:xfrm>
              <a:off x="29543" y="4257"/>
              <a:ext cx="6504" cy="4589"/>
            </a:xfrm>
            <a:prstGeom prst="rect">
              <a:avLst/>
            </a:prstGeom>
            <a:noFill/>
            <a:ln>
              <a:noFill/>
            </a:ln>
            <a:effectLst>
              <a:softEdge rad="63500"/>
            </a:effectLst>
          </p:spPr>
        </p:pic>
        <p:pic>
          <p:nvPicPr>
            <p:cNvPr id="23" name="图片 22"/>
            <p:cNvPicPr/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399"/>
            <a:stretch>
              <a:fillRect/>
            </a:stretch>
          </p:blipFill>
          <p:spPr>
            <a:xfrm>
              <a:off x="29543" y="9276"/>
              <a:ext cx="6504" cy="4422"/>
            </a:xfrm>
            <a:prstGeom prst="rect">
              <a:avLst/>
            </a:prstGeom>
            <a:noFill/>
            <a:ln>
              <a:noFill/>
            </a:ln>
            <a:effectLst>
              <a:softEdge rad="63500"/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844165" y="2392680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椭圆 25"/>
          <p:cNvSpPr/>
          <p:nvPr/>
        </p:nvSpPr>
        <p:spPr>
          <a:xfrm>
            <a:off x="4074795" y="2718435"/>
            <a:ext cx="535940" cy="535940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圆角矩形 16"/>
          <p:cNvSpPr/>
          <p:nvPr/>
        </p:nvSpPr>
        <p:spPr>
          <a:xfrm>
            <a:off x="9649460" y="817245"/>
            <a:ext cx="5085080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文本框 9"/>
          <p:cNvSpPr txBox="1"/>
          <p:nvPr/>
        </p:nvSpPr>
        <p:spPr>
          <a:xfrm>
            <a:off x="10574020" y="1058545"/>
            <a:ext cx="3235960" cy="76581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lstStyle/>
          <a:p>
            <a:pPr marL="0" marR="0" indent="0" algn="l" defTabSz="2438400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b="1" i="0" u="none" strike="noStrike" cap="none" spc="0" normalizeH="0" baseline="0" dirty="0">
                <a:ln>
                  <a:noFill/>
                </a:ln>
                <a:solidFill>
                  <a:srgbClr val="2F505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sym typeface="Helvetica Neue"/>
              </a:rPr>
              <a:t>“</a:t>
            </a:r>
            <a:r>
              <a:rPr kumimoji="0" lang="zh-CN" altLang="en-US" b="1" i="0" u="none" strike="noStrike" cap="none" spc="0" normalizeH="0" baseline="0" dirty="0">
                <a:ln>
                  <a:noFill/>
                </a:ln>
                <a:solidFill>
                  <a:srgbClr val="2F505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sym typeface="Helvetica Neue"/>
              </a:rPr>
              <a:t>学一学</a:t>
            </a:r>
            <a:r>
              <a:rPr kumimoji="0" lang="en-US" altLang="zh-CN" b="1" i="0" u="none" strike="noStrike" cap="none" spc="0" normalizeH="0" baseline="0" dirty="0">
                <a:ln>
                  <a:noFill/>
                </a:ln>
                <a:solidFill>
                  <a:srgbClr val="2F505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sym typeface="Helvetica Neue"/>
              </a:rPr>
              <a:t>”</a:t>
            </a:r>
            <a:endParaRPr kumimoji="0" lang="en-US" altLang="zh-CN" b="1" i="0" u="none" strike="noStrike" cap="none" spc="0" normalizeH="0" baseline="0" dirty="0">
              <a:ln>
                <a:noFill/>
              </a:ln>
              <a:solidFill>
                <a:srgbClr val="2F505A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sym typeface="Helvetica Neue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4610735" y="2392680"/>
            <a:ext cx="16095980" cy="95865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eaLnBrk="1">
              <a:lnSpc>
                <a:spcPct val="150000"/>
              </a:lnSpc>
              <a:spcBef>
                <a:spcPts val="2600"/>
              </a:spcBef>
            </a:pPr>
            <a:r>
              <a:rPr sz="40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冷暖色：</a:t>
            </a:r>
            <a:endParaRPr sz="4000" b="1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eaLnBrk="1">
              <a:lnSpc>
                <a:spcPct val="150000"/>
              </a:lnSpc>
              <a:spcBef>
                <a:spcPts val="2600"/>
              </a:spcBef>
            </a:pPr>
            <a:r>
              <a:rPr sz="36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        不同的颜色可以使人产生不同温度的感觉。红橙黄给人以兴奋、温暖的感觉，人们便把这类颜色称为暖色系。蓝色、蓝色、 青色这一类颜色给人以寒冷、沉静的感觉，人们便把这类颜色称为冷色系。色彩的冷暖感觉是相对的，比如绿色和紫色，绿色中的草绿色比较暖，翠绿色则比较偏冷，紫色中的红紫色比较暖，蓝紫色则是冷色系。</a:t>
            </a:r>
            <a:endParaRPr sz="36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eaLnBrk="1">
              <a:lnSpc>
                <a:spcPct val="150000"/>
              </a:lnSpc>
              <a:spcBef>
                <a:spcPts val="2600"/>
              </a:spcBef>
            </a:pPr>
            <a:r>
              <a:rPr sz="40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"色彩搭配"</a:t>
            </a:r>
            <a:r>
              <a:rPr lang="en-US" sz="40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:</a:t>
            </a:r>
            <a:endParaRPr lang="en-US" sz="4000" b="1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eaLnBrk="1">
              <a:lnSpc>
                <a:spcPct val="150000"/>
              </a:lnSpc>
              <a:spcBef>
                <a:spcPts val="2600"/>
              </a:spcBef>
            </a:pPr>
            <a:r>
              <a:rPr sz="36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        是指对色彩进行搭配，可以取得更好的视觉效果。"色彩搭配"咨询这一理念在20世纪末才开始传入中国，对于大多数中国人只敢穿黑、白、灰、蓝来说，这无疑是个很大的惊喜。</a:t>
            </a:r>
            <a:endParaRPr sz="36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4074795" y="8441690"/>
            <a:ext cx="535940" cy="535940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06750" y="2392680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椭圆 25"/>
          <p:cNvSpPr/>
          <p:nvPr/>
        </p:nvSpPr>
        <p:spPr>
          <a:xfrm>
            <a:off x="15565755" y="9214485"/>
            <a:ext cx="535940" cy="535940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圆角矩形 16"/>
          <p:cNvSpPr/>
          <p:nvPr/>
        </p:nvSpPr>
        <p:spPr>
          <a:xfrm>
            <a:off x="9649460" y="817245"/>
            <a:ext cx="5085080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文本框 9"/>
          <p:cNvSpPr txBox="1"/>
          <p:nvPr/>
        </p:nvSpPr>
        <p:spPr>
          <a:xfrm>
            <a:off x="10574020" y="1058545"/>
            <a:ext cx="3235960" cy="76581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lstStyle/>
          <a:p>
            <a:pPr marL="0" marR="0" indent="0" algn="l" defTabSz="2438400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b="1" i="0" u="none" strike="noStrike" cap="none" spc="0" normalizeH="0" baseline="0" dirty="0">
                <a:ln>
                  <a:noFill/>
                </a:ln>
                <a:solidFill>
                  <a:srgbClr val="2F505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sym typeface="Helvetica Neue"/>
              </a:rPr>
              <a:t>“</a:t>
            </a:r>
            <a:r>
              <a:rPr kumimoji="0" lang="zh-CN" altLang="en-US" b="1" i="0" u="none" strike="noStrike" cap="none" spc="0" normalizeH="0" baseline="0" dirty="0">
                <a:ln>
                  <a:noFill/>
                </a:ln>
                <a:solidFill>
                  <a:srgbClr val="2F505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sym typeface="Helvetica Neue"/>
              </a:rPr>
              <a:t>学一学</a:t>
            </a:r>
            <a:r>
              <a:rPr kumimoji="0" lang="en-US" altLang="zh-CN" b="1" i="0" u="none" strike="noStrike" cap="none" spc="0" normalizeH="0" baseline="0" dirty="0">
                <a:ln>
                  <a:noFill/>
                </a:ln>
                <a:solidFill>
                  <a:srgbClr val="2F505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sym typeface="Helvetica Neue"/>
              </a:rPr>
              <a:t>”</a:t>
            </a:r>
            <a:endParaRPr kumimoji="0" lang="en-US" altLang="zh-CN" b="1" i="0" u="none" strike="noStrike" cap="none" spc="0" normalizeH="0" baseline="0" dirty="0">
              <a:ln>
                <a:noFill/>
              </a:ln>
              <a:solidFill>
                <a:srgbClr val="2F505A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sym typeface="Helvetica Neue"/>
            </a:endParaRPr>
          </a:p>
        </p:txBody>
      </p:sp>
      <p:pic>
        <p:nvPicPr>
          <p:cNvPr id="13" name="图片占位符 2"/>
          <p:cNvPicPr>
            <a:picLocks noGrp="1"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12" b="20612"/>
          <a:stretch>
            <a:fillRect/>
          </a:stretch>
        </p:blipFill>
        <p:spPr>
          <a:xfrm>
            <a:off x="3629479" y="2592705"/>
            <a:ext cx="11104563" cy="9563100"/>
          </a:xfrm>
          <a:prstGeom prst="rect">
            <a:avLst/>
          </a:prstGeom>
          <a:ln w="12700">
            <a:miter lim="400000"/>
            <a:headEnd/>
            <a:tailEnd/>
          </a:ln>
          <a:effectLst>
            <a:softEdge rad="63500"/>
          </a:effectLst>
        </p:spPr>
      </p:pic>
      <p:sp>
        <p:nvSpPr>
          <p:cNvPr id="14" name="文本框 13"/>
          <p:cNvSpPr txBox="1"/>
          <p:nvPr/>
        </p:nvSpPr>
        <p:spPr>
          <a:xfrm>
            <a:off x="16263711" y="9140268"/>
            <a:ext cx="2024743" cy="7658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p>
            <a:pPr marL="0" marR="0" indent="0" algn="l" defTabSz="2438400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4800" b="1" i="0" u="none" strike="noStrike" cap="none" spc="0" normalizeH="0" baseline="0" dirty="0">
                <a:ln>
                  <a:noFill/>
                </a:ln>
                <a:solidFill>
                  <a:srgbClr val="2F505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Helvetica Neue"/>
              </a:rPr>
              <a:t>平涂法</a:t>
            </a:r>
            <a:endParaRPr kumimoji="0" lang="zh-CN" altLang="en-US" sz="4800" b="1" i="0" u="none" strike="noStrike" cap="none" spc="0" normalizeH="0" baseline="0" dirty="0">
              <a:ln>
                <a:noFill/>
              </a:ln>
              <a:solidFill>
                <a:srgbClr val="2F505A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+mn-cs"/>
              <a:sym typeface="Helvetica Neu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06750" y="2392680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圆角矩形 16"/>
          <p:cNvSpPr/>
          <p:nvPr/>
        </p:nvSpPr>
        <p:spPr>
          <a:xfrm>
            <a:off x="9649460" y="817245"/>
            <a:ext cx="5085080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文本框 9"/>
          <p:cNvSpPr txBox="1"/>
          <p:nvPr/>
        </p:nvSpPr>
        <p:spPr>
          <a:xfrm>
            <a:off x="10574020" y="1058545"/>
            <a:ext cx="3235960" cy="76581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lstStyle/>
          <a:p>
            <a:pPr marL="0" marR="0" indent="0" algn="l" defTabSz="2438400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b="1" i="0" u="none" strike="noStrike" cap="none" spc="0" normalizeH="0" baseline="0" dirty="0">
                <a:ln>
                  <a:noFill/>
                </a:ln>
                <a:solidFill>
                  <a:srgbClr val="2F505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sym typeface="Helvetica Neue"/>
              </a:rPr>
              <a:t>“</a:t>
            </a:r>
            <a:r>
              <a:rPr kumimoji="0" lang="zh-CN" altLang="en-US" b="1" i="0" u="none" strike="noStrike" cap="none" spc="0" normalizeH="0" baseline="0" dirty="0">
                <a:ln>
                  <a:noFill/>
                </a:ln>
                <a:solidFill>
                  <a:srgbClr val="2F505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sym typeface="Helvetica Neue"/>
              </a:rPr>
              <a:t>学一学</a:t>
            </a:r>
            <a:r>
              <a:rPr kumimoji="0" lang="en-US" altLang="zh-CN" b="1" i="0" u="none" strike="noStrike" cap="none" spc="0" normalizeH="0" baseline="0" dirty="0">
                <a:ln>
                  <a:noFill/>
                </a:ln>
                <a:solidFill>
                  <a:srgbClr val="2F505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sym typeface="Helvetica Neue"/>
              </a:rPr>
              <a:t>”</a:t>
            </a:r>
            <a:endParaRPr kumimoji="0" lang="en-US" altLang="zh-CN" b="1" i="0" u="none" strike="noStrike" cap="none" spc="0" normalizeH="0" baseline="0" dirty="0">
              <a:ln>
                <a:noFill/>
              </a:ln>
              <a:solidFill>
                <a:srgbClr val="2F505A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sym typeface="Helvetica Neue"/>
            </a:endParaRPr>
          </a:p>
        </p:txBody>
      </p:sp>
      <p:graphicFrame>
        <p:nvGraphicFramePr>
          <p:cNvPr id="15" name="表格 14"/>
          <p:cNvGraphicFramePr/>
          <p:nvPr>
            <p:custDataLst>
              <p:tags r:id="rId6"/>
            </p:custDataLst>
          </p:nvPr>
        </p:nvGraphicFramePr>
        <p:xfrm>
          <a:off x="4953000" y="2742565"/>
          <a:ext cx="14478000" cy="82308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56435"/>
                <a:gridCol w="3973830"/>
                <a:gridCol w="4908550"/>
                <a:gridCol w="3639185"/>
              </a:tblGrid>
              <a:tr h="1089660">
                <a:tc gridSpan="4"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3600" b="1" spc="13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写出你对自己卧室色彩的选择</a:t>
                      </a:r>
                      <a:endParaRPr lang="zh-CN" altLang="en-US" sz="3600" b="1" spc="13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28575">
                      <a:solidFill>
                        <a:srgbClr val="848587"/>
                      </a:solidFill>
                      <a:prstDash val="solid"/>
                    </a:lnT>
                    <a:lnB w="28575">
                      <a:solidFill>
                        <a:srgbClr val="848587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F505A"/>
                    </a:solidFill>
                  </a:tcPr>
                </a:tc>
                <a:tc hMerge="1"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28575">
                      <a:solidFill>
                        <a:srgbClr val="848587"/>
                      </a:solidFill>
                      <a:prstDash val="solid"/>
                    </a:lnT>
                    <a:lnB w="28575">
                      <a:solidFill>
                        <a:srgbClr val="848587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7C4F"/>
                    </a:solidFill>
                  </a:tcPr>
                </a:tc>
                <a:tc hMerge="1"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28575">
                      <a:solidFill>
                        <a:srgbClr val="848587"/>
                      </a:solidFill>
                      <a:prstDash val="solid"/>
                    </a:lnT>
                    <a:lnB w="28575">
                      <a:solidFill>
                        <a:srgbClr val="848587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7C4F"/>
                    </a:solidFill>
                  </a:tcPr>
                </a:tc>
                <a:tc hMerge="1"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28575">
                      <a:solidFill>
                        <a:srgbClr val="848587"/>
                      </a:solidFill>
                      <a:prstDash val="solid"/>
                    </a:lnT>
                    <a:lnB w="28575">
                      <a:solidFill>
                        <a:srgbClr val="848587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7C4F"/>
                    </a:solidFill>
                  </a:tcPr>
                </a:tc>
              </a:tr>
              <a:tr h="1036955"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3200" b="1" spc="13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序号</a:t>
                      </a:r>
                      <a:endParaRPr lang="zh-CN" altLang="en-US" sz="3200" b="1" spc="13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28575">
                      <a:solidFill>
                        <a:srgbClr val="848587"/>
                      </a:solidFill>
                      <a:prstDash val="solid"/>
                    </a:lnT>
                    <a:lnB w="28575">
                      <a:solidFill>
                        <a:srgbClr val="848587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7C4F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3200" b="1" spc="13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卧室内</a:t>
                      </a:r>
                      <a:endParaRPr lang="zh-CN" altLang="en-US" sz="3200" b="1" spc="13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28575">
                      <a:solidFill>
                        <a:srgbClr val="848587"/>
                      </a:solidFill>
                      <a:prstDash val="solid"/>
                    </a:lnT>
                    <a:lnB w="28575">
                      <a:solidFill>
                        <a:srgbClr val="848587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7C4F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3200" b="1" spc="13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颜色</a:t>
                      </a:r>
                      <a:endParaRPr lang="zh-CN" altLang="en-US" sz="3200" b="1" spc="13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28575">
                      <a:solidFill>
                        <a:srgbClr val="848587"/>
                      </a:solidFill>
                      <a:prstDash val="solid"/>
                    </a:lnT>
                    <a:lnB w="28575">
                      <a:solidFill>
                        <a:srgbClr val="848587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7C4F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3200" b="1" spc="130">
                          <a:solidFill>
                            <a:schemeClr val="bg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原因</a:t>
                      </a:r>
                      <a:endParaRPr lang="zh-CN" altLang="en-US" sz="3200" b="1" spc="130">
                        <a:solidFill>
                          <a:schemeClr val="bg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28575">
                      <a:solidFill>
                        <a:srgbClr val="848587"/>
                      </a:solidFill>
                      <a:prstDash val="solid"/>
                    </a:lnT>
                    <a:lnB w="28575">
                      <a:solidFill>
                        <a:srgbClr val="848587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7C4F"/>
                    </a:solidFill>
                  </a:tcPr>
                </a:tc>
              </a:tr>
              <a:tr h="871855"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sz="2800" b="0" spc="130">
                          <a:solidFill>
                            <a:srgbClr val="2F505A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</a:t>
                      </a:r>
                      <a:endParaRPr lang="en-US" sz="28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28575">
                      <a:solidFill>
                        <a:srgbClr val="848587"/>
                      </a:solidFill>
                      <a:prstDash val="solid"/>
                    </a:lnT>
                    <a:lnB w="9525">
                      <a:solidFill>
                        <a:srgbClr val="848587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3200" kern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墙壁</a:t>
                      </a:r>
                      <a:endParaRPr lang="zh-CN" sz="3200" kern="0">
                        <a:solidFill>
                          <a:srgbClr val="2F505A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31020" marR="31020" marT="0" marB="0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28575">
                      <a:solidFill>
                        <a:srgbClr val="848587"/>
                      </a:solidFill>
                      <a:prstDash val="solid"/>
                    </a:lnT>
                    <a:lnB w="9525">
                      <a:solidFill>
                        <a:srgbClr val="848587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endParaRPr lang="en-US" altLang="en-US" sz="24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28575">
                      <a:solidFill>
                        <a:srgbClr val="848587"/>
                      </a:solidFill>
                      <a:prstDash val="solid"/>
                    </a:lnT>
                    <a:lnB w="9525">
                      <a:solidFill>
                        <a:srgbClr val="848587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endParaRPr lang="en-US" sz="24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28575">
                      <a:solidFill>
                        <a:srgbClr val="848587"/>
                      </a:solidFill>
                      <a:prstDash val="solid"/>
                    </a:lnT>
                    <a:lnB w="9525">
                      <a:solidFill>
                        <a:srgbClr val="848587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872490"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sz="2800" b="0" spc="130">
                          <a:solidFill>
                            <a:srgbClr val="2F505A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2</a:t>
                      </a:r>
                      <a:endParaRPr lang="en-US" sz="28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9525">
                      <a:solidFill>
                        <a:srgbClr val="848587"/>
                      </a:solidFill>
                      <a:prstDash val="sysDash"/>
                    </a:lnT>
                    <a:lnB w="9525">
                      <a:solidFill>
                        <a:srgbClr val="848587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3200" kern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地板</a:t>
                      </a:r>
                      <a:endParaRPr lang="zh-CN" sz="3200" kern="0">
                        <a:solidFill>
                          <a:srgbClr val="2F505A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31020" marR="31020" marT="0" marB="0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9525">
                      <a:solidFill>
                        <a:srgbClr val="848587"/>
                      </a:solidFill>
                      <a:prstDash val="sysDash"/>
                    </a:lnT>
                    <a:lnB w="9525">
                      <a:solidFill>
                        <a:srgbClr val="848587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endParaRPr lang="en-US" altLang="en-US" sz="24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9525">
                      <a:solidFill>
                        <a:srgbClr val="848587"/>
                      </a:solidFill>
                      <a:prstDash val="sysDash"/>
                    </a:lnT>
                    <a:lnB w="9525">
                      <a:solidFill>
                        <a:srgbClr val="848587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endParaRPr lang="en-US" sz="24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9525">
                      <a:solidFill>
                        <a:srgbClr val="848587"/>
                      </a:solidFill>
                      <a:prstDash val="sysDash"/>
                    </a:lnT>
                    <a:lnB w="9525">
                      <a:solidFill>
                        <a:srgbClr val="848587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71855"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sz="2800" b="0" spc="130">
                          <a:solidFill>
                            <a:srgbClr val="2F505A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3</a:t>
                      </a:r>
                      <a:endParaRPr lang="en-US" sz="28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9525">
                      <a:solidFill>
                        <a:srgbClr val="848587"/>
                      </a:solidFill>
                      <a:prstDash val="sysDash"/>
                    </a:lnT>
                    <a:lnB w="9525">
                      <a:solidFill>
                        <a:srgbClr val="848587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3200" kern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门窗</a:t>
                      </a:r>
                      <a:endParaRPr lang="zh-CN" sz="3200" kern="0">
                        <a:solidFill>
                          <a:srgbClr val="2F505A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31020" marR="31020" marT="0" marB="0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9525">
                      <a:solidFill>
                        <a:srgbClr val="848587"/>
                      </a:solidFill>
                      <a:prstDash val="sysDash"/>
                    </a:lnT>
                    <a:lnB w="9525">
                      <a:solidFill>
                        <a:srgbClr val="848587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endParaRPr lang="en-US" altLang="en-US" sz="24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9525">
                      <a:solidFill>
                        <a:srgbClr val="848587"/>
                      </a:solidFill>
                      <a:prstDash val="sysDash"/>
                    </a:lnT>
                    <a:lnB w="9525">
                      <a:solidFill>
                        <a:srgbClr val="848587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endParaRPr lang="en-US" sz="24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9525">
                      <a:solidFill>
                        <a:srgbClr val="848587"/>
                      </a:solidFill>
                      <a:prstDash val="sysDash"/>
                    </a:lnT>
                    <a:lnB w="9525">
                      <a:solidFill>
                        <a:srgbClr val="848587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72490"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sz="2800" b="0" spc="130">
                          <a:solidFill>
                            <a:srgbClr val="2F505A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4</a:t>
                      </a:r>
                      <a:endParaRPr lang="en-US" sz="28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9525">
                      <a:solidFill>
                        <a:srgbClr val="848587"/>
                      </a:solidFill>
                      <a:prstDash val="sysDash"/>
                    </a:lnT>
                    <a:lnB w="9525">
                      <a:solidFill>
                        <a:srgbClr val="848587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3200" kern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床</a:t>
                      </a:r>
                      <a:endParaRPr lang="zh-CN" sz="3200" kern="0">
                        <a:solidFill>
                          <a:srgbClr val="2F505A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31020" marR="31020" marT="0" marB="0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9525">
                      <a:solidFill>
                        <a:srgbClr val="848587"/>
                      </a:solidFill>
                      <a:prstDash val="sysDash"/>
                    </a:lnT>
                    <a:lnB w="9525">
                      <a:solidFill>
                        <a:srgbClr val="848587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endParaRPr lang="en-US" altLang="en-US" sz="24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9525">
                      <a:solidFill>
                        <a:srgbClr val="848587"/>
                      </a:solidFill>
                      <a:prstDash val="sysDash"/>
                    </a:lnT>
                    <a:lnB w="9525">
                      <a:solidFill>
                        <a:srgbClr val="848587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endParaRPr lang="en-US" sz="24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9525">
                      <a:solidFill>
                        <a:srgbClr val="848587"/>
                      </a:solidFill>
                      <a:prstDash val="sysDash"/>
                    </a:lnT>
                    <a:lnB w="9525">
                      <a:solidFill>
                        <a:srgbClr val="848587"/>
                      </a:solidFill>
                      <a:prstDash val="sysDash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71855"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sz="2800" b="0" spc="130">
                          <a:solidFill>
                            <a:srgbClr val="2F505A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5</a:t>
                      </a:r>
                      <a:endParaRPr lang="en-US" sz="28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9525">
                      <a:solidFill>
                        <a:srgbClr val="848587"/>
                      </a:solidFill>
                      <a:prstDash val="sysDash"/>
                    </a:lnT>
                    <a:lnB w="28575">
                      <a:solidFill>
                        <a:srgbClr val="848587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3200" kern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衣柜</a:t>
                      </a:r>
                      <a:endParaRPr lang="zh-CN" sz="3200" kern="0">
                        <a:solidFill>
                          <a:srgbClr val="2F505A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31020" marR="31020" marT="0" marB="0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9525">
                      <a:solidFill>
                        <a:srgbClr val="848587"/>
                      </a:solidFill>
                      <a:prstDash val="sysDash"/>
                    </a:lnT>
                    <a:lnB w="28575">
                      <a:solidFill>
                        <a:srgbClr val="848587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endParaRPr lang="en-US" altLang="en-US" sz="24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9525">
                      <a:solidFill>
                        <a:srgbClr val="848587"/>
                      </a:solidFill>
                      <a:prstDash val="sysDash"/>
                    </a:lnT>
                    <a:lnB w="28575">
                      <a:solidFill>
                        <a:srgbClr val="848587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endParaRPr lang="en-US" sz="24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9525">
                      <a:solidFill>
                        <a:srgbClr val="848587"/>
                      </a:solidFill>
                      <a:prstDash val="sysDash"/>
                    </a:lnT>
                    <a:lnB w="28575">
                      <a:solidFill>
                        <a:srgbClr val="848587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71855"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en-US" sz="2800" b="0" spc="130">
                          <a:solidFill>
                            <a:srgbClr val="2F505A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6</a:t>
                      </a:r>
                      <a:endParaRPr lang="en-US" altLang="en-US" sz="28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9525">
                      <a:solidFill>
                        <a:srgbClr val="848587"/>
                      </a:solidFill>
                      <a:prstDash val="sysDash"/>
                    </a:lnT>
                    <a:lnB w="28575">
                      <a:solidFill>
                        <a:srgbClr val="848587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sz="3200" kern="0">
                          <a:solidFill>
                            <a:srgbClr val="2F505A"/>
                          </a:solidFill>
                          <a:effectLst/>
                          <a:latin typeface="微软雅黑" panose="020B0503020204020204" charset="-122"/>
                          <a:ea typeface="微软雅黑" panose="020B0503020204020204" charset="-122"/>
                        </a:rPr>
                        <a:t>书桌</a:t>
                      </a:r>
                      <a:endParaRPr lang="zh-CN" sz="3200" kern="0">
                        <a:solidFill>
                          <a:srgbClr val="2F505A"/>
                        </a:solidFill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Times New Roman" panose="02020603050405020304" pitchFamily="18" charset="0"/>
                      </a:endParaRPr>
                    </a:p>
                  </a:txBody>
                  <a:tcPr marL="31020" marR="31020" marT="0" marB="0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9525">
                      <a:solidFill>
                        <a:srgbClr val="848587"/>
                      </a:solidFill>
                      <a:prstDash val="sysDash"/>
                    </a:lnT>
                    <a:lnB w="28575">
                      <a:solidFill>
                        <a:srgbClr val="848587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endParaRPr lang="en-US" altLang="en-US" sz="24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9525">
                      <a:solidFill>
                        <a:srgbClr val="848587"/>
                      </a:solidFill>
                      <a:prstDash val="sysDash"/>
                    </a:lnT>
                    <a:lnB w="28575">
                      <a:solidFill>
                        <a:srgbClr val="848587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endParaRPr lang="en-US" altLang="en-US" sz="24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9525">
                      <a:solidFill>
                        <a:srgbClr val="848587"/>
                      </a:solidFill>
                      <a:prstDash val="sysDash"/>
                    </a:lnT>
                    <a:lnB w="28575">
                      <a:solidFill>
                        <a:srgbClr val="848587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71855"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en-US" sz="2800" b="0" spc="130">
                          <a:solidFill>
                            <a:srgbClr val="2F505A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……</a:t>
                      </a:r>
                      <a:endParaRPr lang="en-US" altLang="en-US" sz="28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9525">
                      <a:solidFill>
                        <a:srgbClr val="848587"/>
                      </a:solidFill>
                      <a:prstDash val="sysDash"/>
                    </a:lnT>
                    <a:lnB w="28575">
                      <a:solidFill>
                        <a:srgbClr val="848587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endParaRPr lang="en-US" altLang="en-US" sz="24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9525">
                      <a:solidFill>
                        <a:srgbClr val="848587"/>
                      </a:solidFill>
                      <a:prstDash val="sysDash"/>
                    </a:lnT>
                    <a:lnB w="28575">
                      <a:solidFill>
                        <a:srgbClr val="848587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endParaRPr lang="en-US" altLang="en-US" sz="24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9525">
                      <a:solidFill>
                        <a:srgbClr val="848587"/>
                      </a:solidFill>
                      <a:prstDash val="sysDash"/>
                    </a:lnT>
                    <a:lnB w="28575">
                      <a:solidFill>
                        <a:srgbClr val="848587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endParaRPr lang="en-US" altLang="en-US" sz="2400" b="0" spc="130">
                        <a:solidFill>
                          <a:srgbClr val="2F505A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317500" marR="317500" marT="215900" marB="215900" anchor="ctr">
                    <a:lnL w="9525">
                      <a:solidFill>
                        <a:srgbClr val="848587"/>
                      </a:solidFill>
                      <a:prstDash val="sysDash"/>
                    </a:lnL>
                    <a:lnR w="9525">
                      <a:solidFill>
                        <a:srgbClr val="848587"/>
                      </a:solidFill>
                      <a:prstDash val="sysDash"/>
                    </a:lnR>
                    <a:lnT w="9525">
                      <a:solidFill>
                        <a:srgbClr val="848587"/>
                      </a:solidFill>
                      <a:prstDash val="sysDash"/>
                    </a:lnT>
                    <a:lnB w="28575">
                      <a:solidFill>
                        <a:srgbClr val="848587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06750" y="2392680"/>
            <a:ext cx="3665855" cy="3300095"/>
          </a:xfrm>
          <a:prstGeom prst="rect">
            <a:avLst/>
          </a:prstGeom>
          <a:solidFill>
            <a:srgbClr val="FCF4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圆角矩形 16"/>
          <p:cNvSpPr/>
          <p:nvPr/>
        </p:nvSpPr>
        <p:spPr>
          <a:xfrm>
            <a:off x="9649460" y="817245"/>
            <a:ext cx="5085080" cy="1124585"/>
          </a:xfrm>
          <a:prstGeom prst="round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475969" y="88491"/>
            <a:ext cx="23790046" cy="13534687"/>
            <a:chOff x="475969" y="88491"/>
            <a:chExt cx="23790046" cy="13534687"/>
          </a:xfrm>
        </p:grpSpPr>
        <p:pic>
          <p:nvPicPr>
            <p:cNvPr id="4" name="Picture 13" descr="H:\2018-2019AN公益奖-存档文件\2 2019AN公益奖-存档文件\11.传播管理\3.LOGO\公益奖logo.pn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207035" y="12599119"/>
              <a:ext cx="4399238" cy="91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14" descr="H:\欧阳志力\1 PMAC\LOGO_二维码\知行计划LOGO（标准版）.pn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75969" y="12531968"/>
              <a:ext cx="2005854" cy="1047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6" name="直接连接符 5"/>
            <p:cNvCxnSpPr/>
            <p:nvPr/>
          </p:nvCxnSpPr>
          <p:spPr bwMode="auto">
            <a:xfrm flipV="1">
              <a:off x="284442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3" descr="H:\2019国际志愿者日-存档文件ouyang\1.#国际志愿者日#\3.设计\国际志愿者日-设计使用LOGO\页尾.png"/>
            <p:cNvPicPr>
              <a:picLocks noChangeAspect="1" noChangeArrowheads="1"/>
            </p:cNvPicPr>
            <p:nvPr/>
          </p:nvPicPr>
          <p:blipFill>
            <a:blip r:embed="rId4" cstate="print"/>
            <a:srcRect l="47185" t="13034" r="38896"/>
            <a:stretch>
              <a:fillRect/>
            </a:stretch>
          </p:blipFill>
          <p:spPr bwMode="auto">
            <a:xfrm>
              <a:off x="8331485" y="12488691"/>
              <a:ext cx="2968105" cy="1134487"/>
            </a:xfrm>
            <a:prstGeom prst="rect">
              <a:avLst/>
            </a:prstGeom>
            <a:noFill/>
          </p:spPr>
        </p:pic>
        <p:pic>
          <p:nvPicPr>
            <p:cNvPr id="8" name="Picture 11" descr="H:\2018-2019AN公益奖-存档文件\2 2019AN公益奖-存档文件\11.传播管理\3.LOGO\AkzoNobel_wordmark_RGB_Blue.gif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9529169" y="88491"/>
              <a:ext cx="4736846" cy="1544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" name="直接连接符 8"/>
            <p:cNvCxnSpPr/>
            <p:nvPr/>
          </p:nvCxnSpPr>
          <p:spPr bwMode="auto">
            <a:xfrm flipV="1">
              <a:off x="7968879" y="12608953"/>
              <a:ext cx="0" cy="893962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文本框 9"/>
          <p:cNvSpPr txBox="1"/>
          <p:nvPr/>
        </p:nvSpPr>
        <p:spPr>
          <a:xfrm>
            <a:off x="10574020" y="1058545"/>
            <a:ext cx="3235960" cy="76581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lstStyle/>
          <a:p>
            <a:pPr marL="0" marR="0" indent="0" algn="l" defTabSz="2438400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b="1" i="0" u="none" strike="noStrike" cap="none" spc="0" normalizeH="0" baseline="0" dirty="0">
                <a:ln>
                  <a:noFill/>
                </a:ln>
                <a:solidFill>
                  <a:srgbClr val="2F505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sym typeface="Helvetica Neue"/>
              </a:rPr>
              <a:t>“</a:t>
            </a:r>
            <a:r>
              <a:rPr kumimoji="0" lang="zh-CN" altLang="en-US" b="1" i="0" u="none" strike="noStrike" cap="none" spc="0" normalizeH="0" baseline="0" dirty="0">
                <a:ln>
                  <a:noFill/>
                </a:ln>
                <a:solidFill>
                  <a:srgbClr val="2F505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sym typeface="Helvetica Neue"/>
              </a:rPr>
              <a:t>做一做</a:t>
            </a:r>
            <a:r>
              <a:rPr kumimoji="0" lang="en-US" altLang="zh-CN" b="1" i="0" u="none" strike="noStrike" cap="none" spc="0" normalizeH="0" baseline="0" dirty="0">
                <a:ln>
                  <a:noFill/>
                </a:ln>
                <a:solidFill>
                  <a:srgbClr val="2F505A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sym typeface="Helvetica Neue"/>
              </a:rPr>
              <a:t>”</a:t>
            </a:r>
            <a:endParaRPr kumimoji="0" lang="en-US" altLang="zh-CN" b="1" i="0" u="none" strike="noStrike" cap="none" spc="0" normalizeH="0" baseline="0" dirty="0">
              <a:ln>
                <a:noFill/>
              </a:ln>
              <a:solidFill>
                <a:srgbClr val="2F505A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sym typeface="Helvetica Neue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4736465" y="3162935"/>
            <a:ext cx="15377160" cy="44157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eaLnBrk="1">
              <a:lnSpc>
                <a:spcPct val="150000"/>
              </a:lnSpc>
              <a:spcBef>
                <a:spcPts val="2600"/>
              </a:spcBef>
            </a:pPr>
            <a:r>
              <a:rPr sz="36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1.先按照比例尺，在一张纸上用直尺画好自己卧室的结构图。</a:t>
            </a:r>
            <a:endParaRPr sz="36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eaLnBrk="1">
              <a:lnSpc>
                <a:spcPct val="150000"/>
              </a:lnSpc>
              <a:spcBef>
                <a:spcPts val="2600"/>
              </a:spcBef>
            </a:pPr>
            <a:r>
              <a:rPr sz="36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2.构思一间卧室，画好设计图。</a:t>
            </a:r>
            <a:endParaRPr sz="36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eaLnBrk="1">
              <a:lnSpc>
                <a:spcPct val="150000"/>
              </a:lnSpc>
              <a:spcBef>
                <a:spcPts val="2600"/>
              </a:spcBef>
            </a:pPr>
            <a:r>
              <a:rPr sz="36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3.设计卧室不同局部的色彩，并标注上颜色。</a:t>
            </a:r>
            <a:endParaRPr sz="36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eaLnBrk="1">
              <a:lnSpc>
                <a:spcPct val="150000"/>
              </a:lnSpc>
              <a:spcBef>
                <a:spcPts val="2600"/>
              </a:spcBef>
            </a:pPr>
            <a:r>
              <a:rPr sz="3600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4.据老师和同学的建议进行完善。 </a:t>
            </a:r>
            <a:endParaRPr sz="3600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4771390" y="9564370"/>
            <a:ext cx="535940" cy="535940"/>
          </a:xfrm>
          <a:prstGeom prst="ellipse">
            <a:avLst/>
          </a:prstGeom>
          <a:solidFill>
            <a:srgbClr val="EF7C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5272405" y="9152890"/>
            <a:ext cx="11179810" cy="24561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eaLnBrk="1">
              <a:lnSpc>
                <a:spcPct val="150000"/>
              </a:lnSpc>
              <a:spcBef>
                <a:spcPts val="2600"/>
              </a:spcBef>
            </a:pPr>
            <a:r>
              <a:rPr sz="44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耐心去做</a:t>
            </a:r>
            <a:endParaRPr sz="4400" b="1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eaLnBrk="1">
              <a:lnSpc>
                <a:spcPct val="150000"/>
              </a:lnSpc>
              <a:spcBef>
                <a:spcPts val="2600"/>
              </a:spcBef>
            </a:pPr>
            <a:r>
              <a:rPr sz="4400" b="1" dirty="0">
                <a:solidFill>
                  <a:srgbClr val="2F505A"/>
                </a:solidFill>
                <a:latin typeface="微软雅黑" panose="020B0503020204020204" charset="-122"/>
                <a:ea typeface="微软雅黑" panose="020B0503020204020204" charset="-122"/>
              </a:rPr>
              <a:t>记得多多比较 </a:t>
            </a:r>
            <a:endParaRPr sz="4400" b="1" dirty="0">
              <a:solidFill>
                <a:srgbClr val="2F505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TABLE_BEAUTIFY" val="smartTable{4b45b331-7773-4669-ac46-faf6bccebecc}"/>
  <p:tag name="TABLE_RECT" val="316.05*578.892*1287.9*460.4"/>
  <p:tag name="TABLE_EMPHASIZE_COLOR" val="8684935"/>
  <p:tag name="TABLE_ONEKEY_SKIN_IDX" val="1"/>
  <p:tag name="TABLE_SKINIDX" val="-1"/>
  <p:tag name="TABLE_COLORIDX" val="l"/>
</p:tagLst>
</file>

<file path=ppt/theme/theme1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400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2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400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400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1644</Words>
  <Application>WPS 演示</Application>
  <PresentationFormat>自定义</PresentationFormat>
  <Paragraphs>122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14</vt:i4>
      </vt:variant>
    </vt:vector>
  </HeadingPairs>
  <TitlesOfParts>
    <vt:vector size="29" baseType="lpstr">
      <vt:lpstr>Arial</vt:lpstr>
      <vt:lpstr>宋体</vt:lpstr>
      <vt:lpstr>Wingdings</vt:lpstr>
      <vt:lpstr>Helvetica Neue</vt:lpstr>
      <vt:lpstr>Helvetica Neue Medium</vt:lpstr>
      <vt:lpstr>微软雅黑</vt:lpstr>
      <vt:lpstr>Times New Roman</vt:lpstr>
      <vt:lpstr>Wingdings</vt:lpstr>
      <vt:lpstr>Calibri</vt:lpstr>
      <vt:lpstr>Arial Unicode MS</vt:lpstr>
      <vt:lpstr>等线</vt:lpstr>
      <vt:lpstr>等线 Light</vt:lpstr>
      <vt:lpstr>21_BasicWhite</vt:lpstr>
      <vt:lpstr>22_BasicWhite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挠挠</cp:lastModifiedBy>
  <cp:revision>41</cp:revision>
  <dcterms:created xsi:type="dcterms:W3CDTF">2020-05-27T13:22:00Z</dcterms:created>
  <dcterms:modified xsi:type="dcterms:W3CDTF">2020-07-11T03:53:38Z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2052-11.1.0.9828</vt:lpwstr>
  </property>
</Properties>
</file>