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85" r:id="rId2"/>
    <p:sldId id="261" r:id="rId3"/>
    <p:sldId id="260" r:id="rId4"/>
    <p:sldId id="286" r:id="rId5"/>
    <p:sldId id="276" r:id="rId6"/>
    <p:sldId id="274" r:id="rId7"/>
    <p:sldId id="287" r:id="rId8"/>
    <p:sldId id="291" r:id="rId9"/>
    <p:sldId id="273" r:id="rId10"/>
    <p:sldId id="292" r:id="rId11"/>
    <p:sldId id="288" r:id="rId12"/>
    <p:sldId id="272" r:id="rId13"/>
    <p:sldId id="277" r:id="rId14"/>
    <p:sldId id="289" r:id="rId15"/>
    <p:sldId id="275" r:id="rId16"/>
    <p:sldId id="293" r:id="rId17"/>
    <p:sldId id="294" r:id="rId18"/>
    <p:sldId id="29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微软雅黑" panose="020B0503020204020204" pitchFamily="34" charset="-122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A7FD"/>
    <a:srgbClr val="E46988"/>
    <a:srgbClr val="91E0F1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11" autoAdjust="0"/>
  </p:normalViewPr>
  <p:slideViewPr>
    <p:cSldViewPr snapToGrid="0">
      <p:cViewPr varScale="1">
        <p:scale>
          <a:sx n="64" d="100"/>
          <a:sy n="64" d="100"/>
        </p:scale>
        <p:origin x="-984" y="-108"/>
      </p:cViewPr>
      <p:guideLst>
        <p:guide orient="horz" pos="2168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64A07-E408-4E19-AE8E-60ABB843D557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20F73-21D5-4156-BFBA-F428913AC3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54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雾霾天气是一种大气污染状态，雾霾是对大气中各种悬浮颗粒物含量超标的笼统表述，尤其是</a:t>
            </a:r>
            <a:r>
              <a:rPr lang="en-US" altLang="zh-CN" dirty="0" smtClean="0"/>
              <a:t>PM2.5</a:t>
            </a:r>
            <a:r>
              <a:rPr lang="zh-CN" altLang="en-US" dirty="0" smtClean="0"/>
              <a:t>（空气动力学当量直径小于等于</a:t>
            </a:r>
            <a:r>
              <a:rPr lang="en-US" altLang="zh-CN" dirty="0" smtClean="0"/>
              <a:t>2.5</a:t>
            </a:r>
            <a:r>
              <a:rPr lang="zh-CN" altLang="en-US" dirty="0" smtClean="0"/>
              <a:t>微米的颗粒物）被认为是造成雾霾天气的“元凶”。随着空气质量的恶化，阴霾天气现象出现增多，危害加重。中国不少地区把阴霾天气现象并入雾一起作为灾害性天气预警预报。统称为“雾霾天气”。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根据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年公布的调查报告：中国每年因雾霾死亡的人数是</a:t>
            </a:r>
            <a:r>
              <a:rPr lang="en-US" altLang="zh-CN" dirty="0" smtClean="0"/>
              <a:t>110</a:t>
            </a:r>
            <a:r>
              <a:rPr lang="zh-CN" altLang="en-US" dirty="0" smtClean="0"/>
              <a:t>万，占总死亡人数</a:t>
            </a:r>
            <a:r>
              <a:rPr lang="en-US" altLang="zh-CN" dirty="0" smtClean="0"/>
              <a:t>630</a:t>
            </a:r>
            <a:r>
              <a:rPr lang="zh-CN" altLang="en-US" dirty="0" smtClean="0"/>
              <a:t>万的</a:t>
            </a:r>
            <a:r>
              <a:rPr lang="en-US" altLang="zh-CN" dirty="0" smtClean="0"/>
              <a:t>17%</a:t>
            </a:r>
            <a:r>
              <a:rPr lang="zh-CN" altLang="en-US" dirty="0" smtClean="0"/>
              <a:t>。其中，下呼吸道感染死亡</a:t>
            </a:r>
            <a:r>
              <a:rPr lang="en-US" altLang="zh-CN" dirty="0" smtClean="0"/>
              <a:t>6.6</a:t>
            </a:r>
            <a:r>
              <a:rPr lang="zh-CN" altLang="en-US" dirty="0" smtClean="0"/>
              <a:t>万，肺癌死亡</a:t>
            </a:r>
            <a:r>
              <a:rPr lang="en-US" altLang="zh-CN" dirty="0" smtClean="0"/>
              <a:t>14.6</a:t>
            </a:r>
            <a:r>
              <a:rPr lang="zh-CN" altLang="en-US" dirty="0" smtClean="0"/>
              <a:t>万，冠心病死亡</a:t>
            </a:r>
            <a:r>
              <a:rPr lang="en-US" altLang="zh-CN" dirty="0" smtClean="0"/>
              <a:t>29.2</a:t>
            </a:r>
            <a:r>
              <a:rPr lang="zh-CN" altLang="en-US" dirty="0" smtClean="0"/>
              <a:t>万，中风死亡</a:t>
            </a:r>
            <a:r>
              <a:rPr lang="en-US" altLang="zh-CN" dirty="0" smtClean="0"/>
              <a:t>32.2</a:t>
            </a:r>
            <a:r>
              <a:rPr lang="zh-CN" altLang="en-US" dirty="0" smtClean="0"/>
              <a:t>万，慢性肺病死亡</a:t>
            </a:r>
            <a:r>
              <a:rPr lang="en-US" altLang="zh-CN" dirty="0" smtClean="0"/>
              <a:t>28.2</a:t>
            </a:r>
            <a:r>
              <a:rPr lang="zh-CN" altLang="en-US" dirty="0" smtClean="0"/>
              <a:t>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20F73-21D5-4156-BFBA-F428913AC38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refintiv.us.newsweaver.com/files/200/1001530/1014264/480595/169d5a56c23807547532f5a3/refinitiv_tm_rgb_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88612" y="6177426"/>
            <a:ext cx="1703388" cy="639763"/>
          </a:xfrm>
          <a:prstGeom prst="rect">
            <a:avLst/>
          </a:prstGeom>
          <a:noFill/>
        </p:spPr>
      </p:pic>
      <p:grpSp>
        <p:nvGrpSpPr>
          <p:cNvPr id="3" name="组合 2"/>
          <p:cNvGrpSpPr/>
          <p:nvPr userDrawn="1"/>
        </p:nvGrpSpPr>
        <p:grpSpPr>
          <a:xfrm>
            <a:off x="569674" y="546163"/>
            <a:ext cx="11052653" cy="5456917"/>
            <a:chOff x="220717" y="178677"/>
            <a:chExt cx="11666483" cy="6568965"/>
          </a:xfrm>
        </p:grpSpPr>
        <p:sp>
          <p:nvSpPr>
            <p:cNvPr id="4" name="矩形 3"/>
            <p:cNvSpPr/>
            <p:nvPr/>
          </p:nvSpPr>
          <p:spPr>
            <a:xfrm>
              <a:off x="220717" y="210207"/>
              <a:ext cx="11666483" cy="6495393"/>
            </a:xfrm>
            <a:prstGeom prst="rect">
              <a:avLst/>
            </a:prstGeom>
            <a:noFill/>
            <a:ln w="76200"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>
              <a:stCxn id="4" idx="0"/>
            </p:cNvCxnSpPr>
            <p:nvPr/>
          </p:nvCxnSpPr>
          <p:spPr>
            <a:xfrm>
              <a:off x="6053959" y="210207"/>
              <a:ext cx="5833241" cy="0"/>
            </a:xfrm>
            <a:prstGeom prst="line">
              <a:avLst/>
            </a:prstGeom>
            <a:ln w="76200">
              <a:solidFill>
                <a:srgbClr val="5BA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053959" y="6700345"/>
              <a:ext cx="5833241" cy="0"/>
            </a:xfrm>
            <a:prstGeom prst="line">
              <a:avLst/>
            </a:prstGeom>
            <a:ln w="76200">
              <a:solidFill>
                <a:srgbClr val="5BA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887200" y="178677"/>
              <a:ext cx="0" cy="6568965"/>
            </a:xfrm>
            <a:prstGeom prst="line">
              <a:avLst/>
            </a:prstGeom>
            <a:ln w="76200">
              <a:solidFill>
                <a:srgbClr val="5BA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 descr="C:\Users\pmac\Desktop\Athena\知行计划\知行计划LOGO.p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0" y="6172678"/>
            <a:ext cx="1244203" cy="54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refintiv.us.newsweaver.com/files/200/1001530/1014264/480595/169d5a56c23807547532f5a3/refinitiv_tm_rgb_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88612" y="6177426"/>
            <a:ext cx="1703388" cy="639763"/>
          </a:xfrm>
          <a:prstGeom prst="rect">
            <a:avLst/>
          </a:prstGeom>
          <a:noFill/>
        </p:spPr>
      </p:pic>
      <p:pic>
        <p:nvPicPr>
          <p:cNvPr id="4" name="图片 3" descr="C:\Users\pmac\Desktop\Athena\知行计划\知行计划LOGO.p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0" y="6177426"/>
            <a:ext cx="1244203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6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直接连接符 74"/>
          <p:cNvCxnSpPr/>
          <p:nvPr/>
        </p:nvCxnSpPr>
        <p:spPr>
          <a:xfrm>
            <a:off x="10340267" y="176432"/>
            <a:ext cx="0" cy="1315137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-1140878" y="-602301"/>
            <a:ext cx="3417506" cy="7785510"/>
            <a:chOff x="1" y="-602301"/>
            <a:chExt cx="3417506" cy="7785510"/>
          </a:xfrm>
        </p:grpSpPr>
        <p:sp>
          <p:nvSpPr>
            <p:cNvPr id="4" name="矩形 3"/>
            <p:cNvSpPr/>
            <p:nvPr/>
          </p:nvSpPr>
          <p:spPr>
            <a:xfrm>
              <a:off x="1" y="0"/>
              <a:ext cx="3305328" cy="6877370"/>
            </a:xfrm>
            <a:prstGeom prst="rect">
              <a:avLst/>
            </a:pr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2041287" y="-602301"/>
              <a:ext cx="1376220" cy="7785510"/>
              <a:chOff x="1634836" y="-138546"/>
              <a:chExt cx="1376220" cy="793920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634836" y="-138546"/>
                <a:ext cx="1376220" cy="4878447"/>
                <a:chOff x="1279235" y="455822"/>
                <a:chExt cx="1376220" cy="4878447"/>
              </a:xfrm>
            </p:grpSpPr>
            <p:grpSp>
              <p:nvGrpSpPr>
                <p:cNvPr id="19" name="组合 18"/>
                <p:cNvGrpSpPr/>
                <p:nvPr/>
              </p:nvGrpSpPr>
              <p:grpSpPr>
                <a:xfrm>
                  <a:off x="1279236" y="455822"/>
                  <a:ext cx="1376219" cy="2579417"/>
                  <a:chOff x="1279236" y="455822"/>
                  <a:chExt cx="1376219" cy="2579417"/>
                </a:xfrm>
              </p:grpSpPr>
              <p:cxnSp>
                <p:nvCxnSpPr>
                  <p:cNvPr id="6" name="直接连接符 5"/>
                  <p:cNvCxnSpPr/>
                  <p:nvPr/>
                </p:nvCxnSpPr>
                <p:spPr>
                  <a:xfrm flipH="1">
                    <a:off x="1279237" y="45582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直接连接符 7"/>
                  <p:cNvCxnSpPr/>
                  <p:nvPr/>
                </p:nvCxnSpPr>
                <p:spPr>
                  <a:xfrm flipH="1">
                    <a:off x="1279237" y="64740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直接连接符 8"/>
                  <p:cNvCxnSpPr/>
                  <p:nvPr/>
                </p:nvCxnSpPr>
                <p:spPr>
                  <a:xfrm flipH="1">
                    <a:off x="1279237" y="83899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直接连接符 9"/>
                  <p:cNvCxnSpPr/>
                  <p:nvPr/>
                </p:nvCxnSpPr>
                <p:spPr>
                  <a:xfrm flipH="1">
                    <a:off x="1279237" y="103058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直接连接符 10"/>
                  <p:cNvCxnSpPr/>
                  <p:nvPr/>
                </p:nvCxnSpPr>
                <p:spPr>
                  <a:xfrm flipH="1">
                    <a:off x="1279237" y="12221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直接连接符 11"/>
                  <p:cNvCxnSpPr/>
                  <p:nvPr/>
                </p:nvCxnSpPr>
                <p:spPr>
                  <a:xfrm flipH="1">
                    <a:off x="1279237" y="141375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接连接符 12"/>
                  <p:cNvCxnSpPr/>
                  <p:nvPr/>
                </p:nvCxnSpPr>
                <p:spPr>
                  <a:xfrm flipH="1">
                    <a:off x="1279237" y="160533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接连接符 13"/>
                  <p:cNvCxnSpPr/>
                  <p:nvPr/>
                </p:nvCxnSpPr>
                <p:spPr>
                  <a:xfrm flipH="1">
                    <a:off x="1279237" y="179692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连接符 14"/>
                  <p:cNvCxnSpPr/>
                  <p:nvPr/>
                </p:nvCxnSpPr>
                <p:spPr>
                  <a:xfrm flipH="1">
                    <a:off x="1279237" y="198851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/>
                  <p:cNvCxnSpPr/>
                  <p:nvPr/>
                </p:nvCxnSpPr>
                <p:spPr>
                  <a:xfrm flipH="1">
                    <a:off x="1279237" y="218009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16"/>
                  <p:cNvCxnSpPr/>
                  <p:nvPr/>
                </p:nvCxnSpPr>
                <p:spPr>
                  <a:xfrm flipH="1">
                    <a:off x="1279237" y="237168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/>
                  <p:cNvCxnSpPr/>
                  <p:nvPr/>
                </p:nvCxnSpPr>
                <p:spPr>
                  <a:xfrm flipH="1">
                    <a:off x="1279236" y="25632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/>
                <p:cNvGrpSpPr/>
                <p:nvPr/>
              </p:nvGrpSpPr>
              <p:grpSpPr>
                <a:xfrm>
                  <a:off x="1279235" y="2754852"/>
                  <a:ext cx="1376219" cy="2579417"/>
                  <a:chOff x="1279236" y="455822"/>
                  <a:chExt cx="1376219" cy="2579417"/>
                </a:xfrm>
              </p:grpSpPr>
              <p:cxnSp>
                <p:nvCxnSpPr>
                  <p:cNvPr id="21" name="直接连接符 20"/>
                  <p:cNvCxnSpPr/>
                  <p:nvPr/>
                </p:nvCxnSpPr>
                <p:spPr>
                  <a:xfrm flipH="1">
                    <a:off x="1279237" y="45582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/>
                  <p:cNvCxnSpPr/>
                  <p:nvPr/>
                </p:nvCxnSpPr>
                <p:spPr>
                  <a:xfrm flipH="1">
                    <a:off x="1279237" y="64740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 flipH="1">
                    <a:off x="1279237" y="83899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/>
                  <p:cNvCxnSpPr/>
                  <p:nvPr/>
                </p:nvCxnSpPr>
                <p:spPr>
                  <a:xfrm flipH="1">
                    <a:off x="1279237" y="103058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 flipH="1">
                    <a:off x="1279237" y="12221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1279237" y="141375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26"/>
                  <p:cNvCxnSpPr/>
                  <p:nvPr/>
                </p:nvCxnSpPr>
                <p:spPr>
                  <a:xfrm flipH="1">
                    <a:off x="1279237" y="160533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/>
                </p:nvCxnSpPr>
                <p:spPr>
                  <a:xfrm flipH="1">
                    <a:off x="1279237" y="179692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连接符 28"/>
                  <p:cNvCxnSpPr/>
                  <p:nvPr/>
                </p:nvCxnSpPr>
                <p:spPr>
                  <a:xfrm flipH="1">
                    <a:off x="1279237" y="198851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/>
                  <p:nvPr/>
                </p:nvCxnSpPr>
                <p:spPr>
                  <a:xfrm flipH="1">
                    <a:off x="1279237" y="218009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/>
                </p:nvCxnSpPr>
                <p:spPr>
                  <a:xfrm flipH="1">
                    <a:off x="1279237" y="237168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/>
                </p:nvCxnSpPr>
                <p:spPr>
                  <a:xfrm flipH="1">
                    <a:off x="1279236" y="25632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4" name="组合 33"/>
              <p:cNvGrpSpPr/>
              <p:nvPr/>
            </p:nvGrpSpPr>
            <p:grpSpPr>
              <a:xfrm>
                <a:off x="1634837" y="4454896"/>
                <a:ext cx="1376219" cy="3345761"/>
                <a:chOff x="1279236" y="455822"/>
                <a:chExt cx="1376219" cy="3345761"/>
              </a:xfrm>
            </p:grpSpPr>
            <p:grpSp>
              <p:nvGrpSpPr>
                <p:cNvPr id="35" name="组合 34"/>
                <p:cNvGrpSpPr/>
                <p:nvPr/>
              </p:nvGrpSpPr>
              <p:grpSpPr>
                <a:xfrm>
                  <a:off x="1279236" y="455822"/>
                  <a:ext cx="1376219" cy="2579417"/>
                  <a:chOff x="1279236" y="455822"/>
                  <a:chExt cx="1376219" cy="2579417"/>
                </a:xfrm>
              </p:grpSpPr>
              <p:cxnSp>
                <p:nvCxnSpPr>
                  <p:cNvPr id="49" name="直接连接符 48"/>
                  <p:cNvCxnSpPr/>
                  <p:nvPr/>
                </p:nvCxnSpPr>
                <p:spPr>
                  <a:xfrm flipH="1">
                    <a:off x="1279237" y="45582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 flipH="1">
                    <a:off x="1279237" y="64740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/>
                </p:nvCxnSpPr>
                <p:spPr>
                  <a:xfrm flipH="1">
                    <a:off x="1279237" y="83899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/>
                  <p:cNvCxnSpPr/>
                  <p:nvPr/>
                </p:nvCxnSpPr>
                <p:spPr>
                  <a:xfrm flipH="1">
                    <a:off x="1279237" y="103058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2"/>
                  <p:cNvCxnSpPr/>
                  <p:nvPr/>
                </p:nvCxnSpPr>
                <p:spPr>
                  <a:xfrm flipH="1">
                    <a:off x="1279237" y="12221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/>
                  <p:cNvCxnSpPr/>
                  <p:nvPr/>
                </p:nvCxnSpPr>
                <p:spPr>
                  <a:xfrm flipH="1">
                    <a:off x="1279237" y="141375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接连接符 54"/>
                  <p:cNvCxnSpPr/>
                  <p:nvPr/>
                </p:nvCxnSpPr>
                <p:spPr>
                  <a:xfrm flipH="1">
                    <a:off x="1279237" y="160533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接连接符 55"/>
                  <p:cNvCxnSpPr/>
                  <p:nvPr/>
                </p:nvCxnSpPr>
                <p:spPr>
                  <a:xfrm flipH="1">
                    <a:off x="1279237" y="179692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接连接符 56"/>
                  <p:cNvCxnSpPr/>
                  <p:nvPr/>
                </p:nvCxnSpPr>
                <p:spPr>
                  <a:xfrm flipH="1">
                    <a:off x="1279237" y="198851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接连接符 57"/>
                  <p:cNvCxnSpPr/>
                  <p:nvPr/>
                </p:nvCxnSpPr>
                <p:spPr>
                  <a:xfrm flipH="1">
                    <a:off x="1279237" y="218009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接连接符 58"/>
                  <p:cNvCxnSpPr/>
                  <p:nvPr/>
                </p:nvCxnSpPr>
                <p:spPr>
                  <a:xfrm flipH="1">
                    <a:off x="1279237" y="237168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9"/>
                  <p:cNvCxnSpPr/>
                  <p:nvPr/>
                </p:nvCxnSpPr>
                <p:spPr>
                  <a:xfrm flipH="1">
                    <a:off x="1279236" y="25632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组合 35"/>
                <p:cNvGrpSpPr/>
                <p:nvPr/>
              </p:nvGrpSpPr>
              <p:grpSpPr>
                <a:xfrm>
                  <a:off x="1279236" y="2754852"/>
                  <a:ext cx="1376218" cy="1046731"/>
                  <a:chOff x="1279237" y="455822"/>
                  <a:chExt cx="1376218" cy="1046731"/>
                </a:xfrm>
              </p:grpSpPr>
              <p:cxnSp>
                <p:nvCxnSpPr>
                  <p:cNvPr id="37" name="直接连接符 36"/>
                  <p:cNvCxnSpPr/>
                  <p:nvPr/>
                </p:nvCxnSpPr>
                <p:spPr>
                  <a:xfrm flipH="1">
                    <a:off x="1279237" y="45582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 flipH="1">
                    <a:off x="1279237" y="64740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/>
                </p:nvCxnSpPr>
                <p:spPr>
                  <a:xfrm flipH="1">
                    <a:off x="1279237" y="83899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>
                    <a:off x="1279237" y="103058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62" name="矩形 61"/>
            <p:cNvSpPr/>
            <p:nvPr/>
          </p:nvSpPr>
          <p:spPr>
            <a:xfrm>
              <a:off x="1910089" y="0"/>
              <a:ext cx="156026" cy="6858000"/>
            </a:xfrm>
            <a:prstGeom prst="rect">
              <a:avLst/>
            </a:pr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8" name="椭圆 67"/>
          <p:cNvSpPr/>
          <p:nvPr/>
        </p:nvSpPr>
        <p:spPr>
          <a:xfrm>
            <a:off x="5745678" y="5404003"/>
            <a:ext cx="459221" cy="459221"/>
          </a:xfrm>
          <a:prstGeom prst="ellipse">
            <a:avLst/>
          </a:prstGeom>
          <a:solidFill>
            <a:srgbClr val="5BA7FD"/>
          </a:solidFill>
          <a:ln w="1047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/>
          <p:cNvCxnSpPr/>
          <p:nvPr/>
        </p:nvCxnSpPr>
        <p:spPr>
          <a:xfrm>
            <a:off x="11708070" y="1065419"/>
            <a:ext cx="0" cy="1315137"/>
          </a:xfrm>
          <a:prstGeom prst="line">
            <a:avLst/>
          </a:prstGeom>
          <a:ln w="920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/>
          <p:cNvSpPr/>
          <p:nvPr/>
        </p:nvSpPr>
        <p:spPr>
          <a:xfrm>
            <a:off x="7329948" y="4602122"/>
            <a:ext cx="615236" cy="615236"/>
          </a:xfrm>
          <a:prstGeom prst="ellipse">
            <a:avLst/>
          </a:prstGeom>
          <a:noFill/>
          <a:ln w="1809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文本框 78"/>
          <p:cNvSpPr txBox="1"/>
          <p:nvPr/>
        </p:nvSpPr>
        <p:spPr>
          <a:xfrm>
            <a:off x="4651159" y="2663071"/>
            <a:ext cx="6048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 smtClean="0">
                <a:solidFill>
                  <a:srgbClr val="91E0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</a:t>
            </a:r>
            <a:r>
              <a:rPr lang="zh-CN" altLang="en-US" sz="54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</a:t>
            </a:r>
            <a:r>
              <a:rPr lang="zh-CN" altLang="en-US" sz="54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</a:t>
            </a:r>
            <a:r>
              <a:rPr lang="zh-CN" altLang="en-US" sz="5400" dirty="0" smtClean="0">
                <a:solidFill>
                  <a:srgbClr val="91E0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</a:t>
            </a:r>
            <a:r>
              <a:rPr lang="zh-CN" alt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低碳排放</a:t>
            </a:r>
            <a:endParaRPr lang="zh-CN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7041842" y="875711"/>
            <a:ext cx="288106" cy="2881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9643789" y="1364890"/>
            <a:ext cx="176509" cy="17650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4888847" y="5288746"/>
            <a:ext cx="176509" cy="17650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连接符 68"/>
          <p:cNvCxnSpPr/>
          <p:nvPr/>
        </p:nvCxnSpPr>
        <p:spPr>
          <a:xfrm>
            <a:off x="10603793" y="1566414"/>
            <a:ext cx="0" cy="58272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4587814" y="665596"/>
            <a:ext cx="0" cy="582724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H="1">
            <a:off x="4782099" y="3702275"/>
            <a:ext cx="1469417" cy="0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椭圆 87"/>
          <p:cNvSpPr/>
          <p:nvPr/>
        </p:nvSpPr>
        <p:spPr>
          <a:xfrm>
            <a:off x="5957344" y="1841257"/>
            <a:ext cx="176509" cy="17650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486898" y="149208"/>
            <a:ext cx="929792" cy="838590"/>
            <a:chOff x="3105759" y="2606098"/>
            <a:chExt cx="1436823" cy="1185364"/>
          </a:xfrm>
        </p:grpSpPr>
        <p:cxnSp>
          <p:nvCxnSpPr>
            <p:cNvPr id="85" name="直接连接符 84"/>
            <p:cNvCxnSpPr/>
            <p:nvPr/>
          </p:nvCxnSpPr>
          <p:spPr>
            <a:xfrm>
              <a:off x="3105759" y="2884127"/>
              <a:ext cx="0" cy="903791"/>
            </a:xfrm>
            <a:prstGeom prst="line">
              <a:avLst/>
            </a:prstGeom>
            <a:ln w="130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2" descr="C:\Users\Maibenben\Desktop\3f7711615478899ab8a92f5fb23efbf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3118459" y="2606098"/>
              <a:ext cx="1424123" cy="118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U0170895\Downloads\MBE风格，教育系列图标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890" y="5748185"/>
            <a:ext cx="1059269" cy="10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0170895\Downloads\MBE风格常用图标-灯泡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149" y="321268"/>
            <a:ext cx="1647351" cy="164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0170895\Downloads\bus-co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59" y="237672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直接连接符 75"/>
          <p:cNvCxnSpPr/>
          <p:nvPr/>
        </p:nvCxnSpPr>
        <p:spPr>
          <a:xfrm flipH="1">
            <a:off x="2805565" y="2888546"/>
            <a:ext cx="2" cy="873866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>
            <a:extLst>
              <a:ext uri="{FF2B5EF4-FFF2-40B4-BE49-F238E27FC236}">
                <a16:creationId xmlns:a16="http://schemas.microsoft.com/office/drawing/2014/main" xmlns="" id="{5B1F98D6-4BB3-460C-B8FE-35A70E3C6D23}"/>
              </a:ext>
            </a:extLst>
          </p:cNvPr>
          <p:cNvGrpSpPr/>
          <p:nvPr/>
        </p:nvGrpSpPr>
        <p:grpSpPr>
          <a:xfrm>
            <a:off x="3187080" y="5460589"/>
            <a:ext cx="459221" cy="459221"/>
            <a:chOff x="7953723" y="4246086"/>
            <a:chExt cx="459221" cy="459221"/>
          </a:xfrm>
          <a:solidFill>
            <a:srgbClr val="E46988"/>
          </a:solidFill>
        </p:grpSpPr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xmlns="" id="{F8662B13-CE93-4716-9EAC-99703C8575A7}"/>
                </a:ext>
              </a:extLst>
            </p:cNvPr>
            <p:cNvCxnSpPr>
              <a:cxnSpLocks/>
            </p:cNvCxnSpPr>
            <p:nvPr/>
          </p:nvCxnSpPr>
          <p:spPr>
            <a:xfrm>
              <a:off x="8183333" y="4309676"/>
              <a:ext cx="0" cy="332039"/>
            </a:xfrm>
            <a:prstGeom prst="line">
              <a:avLst/>
            </a:prstGeom>
            <a:grpFill/>
            <a:ln w="130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xmlns="" id="{5A781E68-4ABE-4193-9D1B-220176A6874D}"/>
                </a:ext>
              </a:extLst>
            </p:cNvPr>
            <p:cNvSpPr/>
            <p:nvPr/>
          </p:nvSpPr>
          <p:spPr>
            <a:xfrm>
              <a:off x="7953723" y="4246086"/>
              <a:ext cx="459221" cy="459221"/>
            </a:xfrm>
            <a:prstGeom prst="ellipse">
              <a:avLst/>
            </a:prstGeom>
            <a:grpFill/>
            <a:ln w="1809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33" name="Picture 9" descr="C:\Users\U0170895\Desktop\½»Í¨¹¤¾ßMBE×ÔÐÐ³µ²å»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608" y="4184258"/>
            <a:ext cx="1491113" cy="1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直接连接符 90"/>
          <p:cNvCxnSpPr/>
          <p:nvPr/>
        </p:nvCxnSpPr>
        <p:spPr>
          <a:xfrm flipH="1">
            <a:off x="11330069" y="4719246"/>
            <a:ext cx="2" cy="873866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图片 76" descr="C:\Users\pmac\Desktop\Athena\知行计划\知行计划LOGO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743" y="116004"/>
            <a:ext cx="1244203" cy="54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8" grpId="0" animBg="1"/>
      <p:bldP spid="79" grpId="0"/>
      <p:bldP spid="82" grpId="0" animBg="1"/>
      <p:bldP spid="83" grpId="0" animBg="1"/>
      <p:bldP spid="84" grpId="0" animBg="1"/>
      <p:bldP spid="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010811" y="4972221"/>
            <a:ext cx="2180892" cy="133118"/>
            <a:chOff x="1205579" y="4054663"/>
            <a:chExt cx="6711828" cy="1448655"/>
          </a:xfrm>
        </p:grpSpPr>
        <p:sp>
          <p:nvSpPr>
            <p:cNvPr id="10" name="任意多边形: 形状 9"/>
            <p:cNvSpPr/>
            <p:nvPr/>
          </p:nvSpPr>
          <p:spPr>
            <a:xfrm>
              <a:off x="1325924" y="4655997"/>
              <a:ext cx="6471138" cy="847321"/>
            </a:xfrm>
            <a:custGeom>
              <a:avLst/>
              <a:gdLst>
                <a:gd name="connsiteX0" fmla="*/ 0 w 7033846"/>
                <a:gd name="connsiteY0" fmla="*/ 538593 h 850188"/>
                <a:gd name="connsiteX1" fmla="*/ 1607736 w 7033846"/>
                <a:gd name="connsiteY1" fmla="*/ 6030 h 850188"/>
                <a:gd name="connsiteX2" fmla="*/ 2391508 w 7033846"/>
                <a:gd name="connsiteY2" fmla="*/ 850092 h 850188"/>
                <a:gd name="connsiteX3" fmla="*/ 3205424 w 7033846"/>
                <a:gd name="connsiteY3" fmla="*/ 66320 h 850188"/>
                <a:gd name="connsiteX4" fmla="*/ 4180114 w 7033846"/>
                <a:gd name="connsiteY4" fmla="*/ 769705 h 850188"/>
                <a:gd name="connsiteX5" fmla="*/ 4903595 w 7033846"/>
                <a:gd name="connsiteY5" fmla="*/ 86417 h 850188"/>
                <a:gd name="connsiteX6" fmla="*/ 5888334 w 7033846"/>
                <a:gd name="connsiteY6" fmla="*/ 809898 h 850188"/>
                <a:gd name="connsiteX7" fmla="*/ 6702250 w 7033846"/>
                <a:gd name="connsiteY7" fmla="*/ 96465 h 850188"/>
                <a:gd name="connsiteX8" fmla="*/ 7033846 w 7033846"/>
                <a:gd name="connsiteY8" fmla="*/ 66320 h 850188"/>
                <a:gd name="connsiteX0-1" fmla="*/ 0 w 6371023"/>
                <a:gd name="connsiteY0-2" fmla="*/ 606064 h 847321"/>
                <a:gd name="connsiteX1-3" fmla="*/ 944913 w 6371023"/>
                <a:gd name="connsiteY1-4" fmla="*/ 3163 h 847321"/>
                <a:gd name="connsiteX2-5" fmla="*/ 1728685 w 6371023"/>
                <a:gd name="connsiteY2-6" fmla="*/ 847225 h 847321"/>
                <a:gd name="connsiteX3-7" fmla="*/ 2542601 w 6371023"/>
                <a:gd name="connsiteY3-8" fmla="*/ 63453 h 847321"/>
                <a:gd name="connsiteX4-9" fmla="*/ 3517291 w 6371023"/>
                <a:gd name="connsiteY4-10" fmla="*/ 766838 h 847321"/>
                <a:gd name="connsiteX5-11" fmla="*/ 4240772 w 6371023"/>
                <a:gd name="connsiteY5-12" fmla="*/ 83550 h 847321"/>
                <a:gd name="connsiteX6-13" fmla="*/ 5225511 w 6371023"/>
                <a:gd name="connsiteY6-14" fmla="*/ 807031 h 847321"/>
                <a:gd name="connsiteX7-15" fmla="*/ 6039427 w 6371023"/>
                <a:gd name="connsiteY7-16" fmla="*/ 93598 h 847321"/>
                <a:gd name="connsiteX8-17" fmla="*/ 6371023 w 6371023"/>
                <a:gd name="connsiteY8-18" fmla="*/ 63453 h 847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371023" h="847321">
                  <a:moveTo>
                    <a:pt x="0" y="606064"/>
                  </a:moveTo>
                  <a:cubicBezTo>
                    <a:pt x="604575" y="313824"/>
                    <a:pt x="656799" y="-37030"/>
                    <a:pt x="944913" y="3163"/>
                  </a:cubicBezTo>
                  <a:cubicBezTo>
                    <a:pt x="1233027" y="43356"/>
                    <a:pt x="1462404" y="837177"/>
                    <a:pt x="1728685" y="847225"/>
                  </a:cubicBezTo>
                  <a:cubicBezTo>
                    <a:pt x="1994966" y="857273"/>
                    <a:pt x="2244500" y="76851"/>
                    <a:pt x="2542601" y="63453"/>
                  </a:cubicBezTo>
                  <a:cubicBezTo>
                    <a:pt x="2840702" y="50055"/>
                    <a:pt x="3234263" y="763489"/>
                    <a:pt x="3517291" y="766838"/>
                  </a:cubicBezTo>
                  <a:cubicBezTo>
                    <a:pt x="3800319" y="770187"/>
                    <a:pt x="3956069" y="76851"/>
                    <a:pt x="4240772" y="83550"/>
                  </a:cubicBezTo>
                  <a:cubicBezTo>
                    <a:pt x="4525475" y="90249"/>
                    <a:pt x="4925735" y="805356"/>
                    <a:pt x="5225511" y="807031"/>
                  </a:cubicBezTo>
                  <a:cubicBezTo>
                    <a:pt x="5525287" y="808706"/>
                    <a:pt x="5848508" y="217528"/>
                    <a:pt x="6039427" y="93598"/>
                  </a:cubicBezTo>
                  <a:cubicBezTo>
                    <a:pt x="6230346" y="-30332"/>
                    <a:pt x="6300684" y="16560"/>
                    <a:pt x="6371023" y="63453"/>
                  </a:cubicBezTo>
                </a:path>
              </a:pathLst>
            </a:custGeom>
            <a:noFill/>
            <a:ln w="76200"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46988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05579" y="4514307"/>
              <a:ext cx="330413" cy="973961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546693" y="4054663"/>
              <a:ext cx="370714" cy="946624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97048" y="1991433"/>
            <a:ext cx="3986557" cy="2658568"/>
            <a:chOff x="3696928" y="2024866"/>
            <a:chExt cx="4627640" cy="3086095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3696929" y="2024897"/>
              <a:ext cx="4627635" cy="307544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dk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6010746" y="2034129"/>
              <a:ext cx="2313822" cy="3076832"/>
            </a:xfrm>
            <a:prstGeom prst="rect">
              <a:avLst/>
            </a:prstGeom>
            <a:solidFill>
              <a:srgbClr val="E46988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696928" y="2024866"/>
              <a:ext cx="2313818" cy="3076832"/>
            </a:xfrm>
            <a:prstGeom prst="rect">
              <a:avLst/>
            </a:prstGeom>
            <a:solidFill>
              <a:srgbClr val="5BA7FD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07194" y="2549191"/>
            <a:ext cx="2989479" cy="535788"/>
            <a:chOff x="5163834" y="1982586"/>
            <a:chExt cx="2989479" cy="535788"/>
          </a:xfrm>
        </p:grpSpPr>
        <p:sp>
          <p:nvSpPr>
            <p:cNvPr id="24" name="矩形: 圆角 23"/>
            <p:cNvSpPr/>
            <p:nvPr/>
          </p:nvSpPr>
          <p:spPr>
            <a:xfrm>
              <a:off x="5250017" y="2037492"/>
              <a:ext cx="2083656" cy="480882"/>
            </a:xfrm>
            <a:prstGeom prst="roundRect">
              <a:avLst/>
            </a:prstGeom>
            <a:solidFill>
              <a:srgbClr val="E4698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354794" y="2037492"/>
              <a:ext cx="2798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A.</a:t>
              </a:r>
              <a:r>
                <a:rPr lang="zh-CN" altLang="en-US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自驾车</a:t>
              </a:r>
              <a:endParaRPr lang="zh-CN" altLang="en-US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5163834" y="1982586"/>
              <a:ext cx="2054295" cy="443740"/>
            </a:xfrm>
            <a:prstGeom prst="round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517879" y="2549191"/>
            <a:ext cx="2989479" cy="535788"/>
            <a:chOff x="5163834" y="1982586"/>
            <a:chExt cx="2989479" cy="535788"/>
          </a:xfrm>
        </p:grpSpPr>
        <p:sp>
          <p:nvSpPr>
            <p:cNvPr id="30" name="矩形: 圆角 29"/>
            <p:cNvSpPr/>
            <p:nvPr/>
          </p:nvSpPr>
          <p:spPr>
            <a:xfrm>
              <a:off x="5250017" y="2037492"/>
              <a:ext cx="2083656" cy="480882"/>
            </a:xfrm>
            <a:prstGeom prst="roundRect">
              <a:avLst/>
            </a:prstGeom>
            <a:solidFill>
              <a:srgbClr val="5BA7F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354794" y="2037492"/>
              <a:ext cx="2798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B.</a:t>
              </a:r>
              <a:r>
                <a:rPr lang="zh-CN" altLang="en-US" sz="20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班车</a:t>
              </a:r>
            </a:p>
          </p:txBody>
        </p:sp>
        <p:sp>
          <p:nvSpPr>
            <p:cNvPr id="32" name="矩形: 圆角 31"/>
            <p:cNvSpPr/>
            <p:nvPr/>
          </p:nvSpPr>
          <p:spPr>
            <a:xfrm>
              <a:off x="5163834" y="1982586"/>
              <a:ext cx="2054295" cy="443740"/>
            </a:xfrm>
            <a:prstGeom prst="round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5035729" y="219403"/>
            <a:ext cx="2108269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问答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34" name="文本框 47"/>
          <p:cNvSpPr txBox="1"/>
          <p:nvPr/>
        </p:nvSpPr>
        <p:spPr>
          <a:xfrm>
            <a:off x="4496674" y="1247914"/>
            <a:ext cx="323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选出你认为是绿色出行的交通方式</a:t>
            </a:r>
            <a:endParaRPr lang="zh-CN" altLang="en-US" spc="6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5" name="Picture 3" descr="C:\Users\U0170895\Documents\PPT\5.29 绿色出行\car-1598101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85" y="2369035"/>
            <a:ext cx="1952201" cy="18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0170895\Documents\PPT\5.29 绿色出行\school-bus-1563493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70" y="2425650"/>
            <a:ext cx="2142227" cy="18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78"/>
          <p:cNvSpPr txBox="1"/>
          <p:nvPr/>
        </p:nvSpPr>
        <p:spPr>
          <a:xfrm>
            <a:off x="4288562" y="2898739"/>
            <a:ext cx="6048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3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</a:t>
            </a:r>
            <a:r>
              <a:rPr lang="zh-CN" altLang="en-US" sz="4800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碳</a:t>
            </a:r>
            <a:r>
              <a:rPr lang="zh-CN" altLang="en-US" sz="48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排放知多少</a:t>
            </a:r>
            <a:endParaRPr lang="zh-CN" altLang="en-US" sz="48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2" name="Picture 2" descr="C:\Users\Maibenben\Desktop\3f7711615478899ab8a92f5fb23efbf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87716" y="2335993"/>
            <a:ext cx="1980427" cy="16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直接连接符 55"/>
          <p:cNvCxnSpPr/>
          <p:nvPr/>
        </p:nvCxnSpPr>
        <p:spPr>
          <a:xfrm>
            <a:off x="10034790" y="1109347"/>
            <a:ext cx="0" cy="84417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825" y="732170"/>
            <a:ext cx="1597598" cy="1758959"/>
          </a:xfrm>
          <a:prstGeom prst="rect">
            <a:avLst/>
          </a:prstGeom>
        </p:spPr>
      </p:pic>
      <p:sp>
        <p:nvSpPr>
          <p:cNvPr id="68" name="椭圆 67"/>
          <p:cNvSpPr/>
          <p:nvPr/>
        </p:nvSpPr>
        <p:spPr>
          <a:xfrm>
            <a:off x="9567410" y="1872207"/>
            <a:ext cx="118449" cy="11329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连接符 68"/>
          <p:cNvCxnSpPr/>
          <p:nvPr/>
        </p:nvCxnSpPr>
        <p:spPr>
          <a:xfrm>
            <a:off x="11000258" y="1587338"/>
            <a:ext cx="0" cy="903791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1043399" y="5488473"/>
            <a:ext cx="878761" cy="0"/>
          </a:xfrm>
          <a:prstGeom prst="line">
            <a:avLst/>
          </a:prstGeom>
          <a:ln w="1016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组合 72"/>
          <p:cNvGrpSpPr/>
          <p:nvPr/>
        </p:nvGrpSpPr>
        <p:grpSpPr>
          <a:xfrm flipH="1">
            <a:off x="9224431" y="5523403"/>
            <a:ext cx="810359" cy="709830"/>
            <a:chOff x="2093519" y="2429272"/>
            <a:chExt cx="2307859" cy="1936555"/>
          </a:xfrm>
        </p:grpSpPr>
        <p:sp>
          <p:nvSpPr>
            <p:cNvPr id="74" name="矩形 59"/>
            <p:cNvSpPr/>
            <p:nvPr/>
          </p:nvSpPr>
          <p:spPr>
            <a:xfrm rot="20747512">
              <a:off x="2093519" y="2457131"/>
              <a:ext cx="2053719" cy="814320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56791"/>
                <a:gd name="connsiteY0-102" fmla="*/ 215370 h 1416082"/>
                <a:gd name="connsiteX1-103" fmla="*/ 872567 w 1456791"/>
                <a:gd name="connsiteY1-104" fmla="*/ 0 h 1416082"/>
                <a:gd name="connsiteX2-105" fmla="*/ 1456791 w 1456791"/>
                <a:gd name="connsiteY2-106" fmla="*/ 909193 h 1416082"/>
                <a:gd name="connsiteX3-107" fmla="*/ 0 w 1456791"/>
                <a:gd name="connsiteY3-108" fmla="*/ 1416082 h 1416082"/>
                <a:gd name="connsiteX4-109" fmla="*/ 27452 w 1456791"/>
                <a:gd name="connsiteY4-110" fmla="*/ 215370 h 1416082"/>
                <a:gd name="connsiteX0-111" fmla="*/ 0 w 2573805"/>
                <a:gd name="connsiteY0-112" fmla="*/ 861358 h 1416082"/>
                <a:gd name="connsiteX1-113" fmla="*/ 1989581 w 2573805"/>
                <a:gd name="connsiteY1-114" fmla="*/ 0 h 1416082"/>
                <a:gd name="connsiteX2-115" fmla="*/ 2573805 w 2573805"/>
                <a:gd name="connsiteY2-116" fmla="*/ 909193 h 1416082"/>
                <a:gd name="connsiteX3-117" fmla="*/ 1117014 w 2573805"/>
                <a:gd name="connsiteY3-118" fmla="*/ 1416082 h 1416082"/>
                <a:gd name="connsiteX4-119" fmla="*/ 0 w 2573805"/>
                <a:gd name="connsiteY4-120" fmla="*/ 861358 h 1416082"/>
                <a:gd name="connsiteX0-121" fmla="*/ 0 w 2573805"/>
                <a:gd name="connsiteY0-122" fmla="*/ 454199 h 1008923"/>
                <a:gd name="connsiteX1-123" fmla="*/ 1276569 w 2573805"/>
                <a:gd name="connsiteY1-124" fmla="*/ 0 h 1008923"/>
                <a:gd name="connsiteX2-125" fmla="*/ 2573805 w 2573805"/>
                <a:gd name="connsiteY2-126" fmla="*/ 502034 h 1008923"/>
                <a:gd name="connsiteX3-127" fmla="*/ 1117014 w 2573805"/>
                <a:gd name="connsiteY3-128" fmla="*/ 1008923 h 1008923"/>
                <a:gd name="connsiteX4-129" fmla="*/ 0 w 2573805"/>
                <a:gd name="connsiteY4-130" fmla="*/ 454199 h 10089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3805" h="1008923">
                  <a:moveTo>
                    <a:pt x="0" y="454199"/>
                  </a:moveTo>
                  <a:lnTo>
                    <a:pt x="1276569" y="0"/>
                  </a:lnTo>
                  <a:lnTo>
                    <a:pt x="2573805" y="502034"/>
                  </a:lnTo>
                  <a:lnTo>
                    <a:pt x="1117014" y="1008923"/>
                  </a:lnTo>
                  <a:lnTo>
                    <a:pt x="0" y="454199"/>
                  </a:lnTo>
                  <a:close/>
                </a:path>
              </a:pathLst>
            </a:cu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59"/>
            <p:cNvSpPr/>
            <p:nvPr/>
          </p:nvSpPr>
          <p:spPr>
            <a:xfrm rot="20747512">
              <a:off x="3216963" y="2728608"/>
              <a:ext cx="1184415" cy="1515037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84356"/>
                <a:gd name="connsiteY0-102" fmla="*/ 494624 h 1695336"/>
                <a:gd name="connsiteX1-103" fmla="*/ 1484357 w 1484356"/>
                <a:gd name="connsiteY1-104" fmla="*/ 0 h 1695336"/>
                <a:gd name="connsiteX2-105" fmla="*/ 1456791 w 1484356"/>
                <a:gd name="connsiteY2-106" fmla="*/ 1188447 h 1695336"/>
                <a:gd name="connsiteX3-107" fmla="*/ 0 w 1484356"/>
                <a:gd name="connsiteY3-108" fmla="*/ 1695336 h 1695336"/>
                <a:gd name="connsiteX4-109" fmla="*/ 27452 w 1484356"/>
                <a:gd name="connsiteY4-110" fmla="*/ 494624 h 1695336"/>
                <a:gd name="connsiteX0-111" fmla="*/ 27452 w 1484357"/>
                <a:gd name="connsiteY0-112" fmla="*/ 494624 h 1695336"/>
                <a:gd name="connsiteX1-113" fmla="*/ 1484357 w 1484357"/>
                <a:gd name="connsiteY1-114" fmla="*/ 0 h 1695336"/>
                <a:gd name="connsiteX2-115" fmla="*/ 1312921 w 1484357"/>
                <a:gd name="connsiteY2-116" fmla="*/ 1283512 h 1695336"/>
                <a:gd name="connsiteX3-117" fmla="*/ 0 w 1484357"/>
                <a:gd name="connsiteY3-118" fmla="*/ 1695336 h 1695336"/>
                <a:gd name="connsiteX4-119" fmla="*/ 27452 w 1484357"/>
                <a:gd name="connsiteY4-120" fmla="*/ 494624 h 16953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84357" h="1695336">
                  <a:moveTo>
                    <a:pt x="27452" y="494624"/>
                  </a:moveTo>
                  <a:lnTo>
                    <a:pt x="1484357" y="0"/>
                  </a:lnTo>
                  <a:lnTo>
                    <a:pt x="1312921" y="1283512"/>
                  </a:lnTo>
                  <a:lnTo>
                    <a:pt x="0" y="1695336"/>
                  </a:lnTo>
                  <a:lnTo>
                    <a:pt x="27452" y="494624"/>
                  </a:lnTo>
                  <a:close/>
                </a:path>
              </a:pathLst>
            </a:cu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145225" y="2429272"/>
              <a:ext cx="2159875" cy="1936555"/>
              <a:chOff x="1855077" y="1545017"/>
              <a:chExt cx="2159875" cy="1936555"/>
            </a:xfrm>
          </p:grpSpPr>
          <p:cxnSp>
            <p:nvCxnSpPr>
              <p:cNvPr id="95" name="直接连接符 94"/>
              <p:cNvCxnSpPr/>
              <p:nvPr/>
            </p:nvCxnSpPr>
            <p:spPr>
              <a:xfrm flipH="1">
                <a:off x="2827283" y="1702676"/>
                <a:ext cx="1008993" cy="725214"/>
              </a:xfrm>
              <a:prstGeom prst="line">
                <a:avLst/>
              </a:prstGeom>
              <a:ln>
                <a:solidFill>
                  <a:srgbClr val="91E0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2827282" y="2427890"/>
                <a:ext cx="227285" cy="1053682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>
                <a:off x="3836276" y="1702676"/>
                <a:ext cx="178675" cy="113546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 flipH="1">
                <a:off x="3061341" y="2838145"/>
                <a:ext cx="953611" cy="643427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H="1" flipV="1">
                <a:off x="2790497" y="1545196"/>
                <a:ext cx="1045778" cy="15747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 flipH="1" flipV="1">
                <a:off x="1855077" y="2231016"/>
                <a:ext cx="972205" cy="196874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1856391" y="1545017"/>
                <a:ext cx="934105" cy="68599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H="1" flipV="1">
                <a:off x="2090413" y="3304307"/>
                <a:ext cx="964154" cy="177265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857626" y="2231015"/>
                <a:ext cx="226013" cy="1084823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5" name="椭圆 104"/>
          <p:cNvSpPr/>
          <p:nvPr/>
        </p:nvSpPr>
        <p:spPr>
          <a:xfrm>
            <a:off x="1625707" y="4467006"/>
            <a:ext cx="288106" cy="2881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 flipV="1">
            <a:off x="8790338" y="4860661"/>
            <a:ext cx="176509" cy="24681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7" name="直接连接符 106"/>
          <p:cNvCxnSpPr/>
          <p:nvPr/>
        </p:nvCxnSpPr>
        <p:spPr>
          <a:xfrm>
            <a:off x="2212030" y="1076390"/>
            <a:ext cx="0" cy="582724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H="1">
            <a:off x="4426408" y="3920896"/>
            <a:ext cx="1469417" cy="0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4715127" y="219403"/>
            <a:ext cx="274947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低碳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排放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28" name="文本框 78"/>
          <p:cNvSpPr txBox="1"/>
          <p:nvPr/>
        </p:nvSpPr>
        <p:spPr>
          <a:xfrm>
            <a:off x="2212030" y="5107473"/>
            <a:ext cx="302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4800" b="1" spc="3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800" b="1" spc="3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8" grpId="0" animBg="1"/>
      <p:bldP spid="105" grpId="0" animBg="1"/>
      <p:bldP spid="106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2187403" y="2226310"/>
            <a:ext cx="949689" cy="949689"/>
          </a:xfrm>
          <a:prstGeom prst="ellipse">
            <a:avLst/>
          </a:prstGeom>
          <a:solidFill>
            <a:srgbClr val="E46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885921" y="2127458"/>
            <a:ext cx="1042945" cy="1010600"/>
          </a:xfrm>
          <a:prstGeom prst="ellipse">
            <a:avLst/>
          </a:prstGeom>
          <a:noFill/>
          <a:ln w="1238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 rot="16200000">
            <a:off x="5586532" y="1971218"/>
            <a:ext cx="950347" cy="1262828"/>
            <a:chOff x="5478380" y="1946811"/>
            <a:chExt cx="420390" cy="558617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464435" y="2071093"/>
              <a:ext cx="466508" cy="402162"/>
            </a:xfrm>
            <a:prstGeom prst="triangle">
              <a:avLst/>
            </a:prstGeom>
            <a:solidFill>
              <a:srgbClr val="5BA7F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5446207" y="1978984"/>
              <a:ext cx="466508" cy="402162"/>
            </a:xfrm>
            <a:prstGeom prst="triangl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194545" y="2127458"/>
            <a:ext cx="944180" cy="1012539"/>
            <a:chOff x="7965513" y="2400259"/>
            <a:chExt cx="1459498" cy="1436289"/>
          </a:xfrm>
        </p:grpSpPr>
        <p:sp>
          <p:nvSpPr>
            <p:cNvPr id="33" name="矩形 32"/>
            <p:cNvSpPr/>
            <p:nvPr/>
          </p:nvSpPr>
          <p:spPr>
            <a:xfrm>
              <a:off x="8104212" y="2515748"/>
              <a:ext cx="1320799" cy="1320800"/>
            </a:xfrm>
            <a:prstGeom prst="rect">
              <a:avLst/>
            </a:prstGeom>
            <a:solidFill>
              <a:srgbClr val="E46988"/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7965513" y="2400259"/>
              <a:ext cx="1320800" cy="132080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259599" y="3630373"/>
            <a:ext cx="2729096" cy="2297715"/>
            <a:chOff x="1484347" y="3655773"/>
            <a:chExt cx="2025769" cy="2297715"/>
          </a:xfrm>
        </p:grpSpPr>
        <p:sp>
          <p:nvSpPr>
            <p:cNvPr id="35" name="文本框 18"/>
            <p:cNvSpPr txBox="1">
              <a:spLocks noChangeArrowheads="1"/>
            </p:cNvSpPr>
            <p:nvPr/>
          </p:nvSpPr>
          <p:spPr bwMode="auto">
            <a:xfrm>
              <a:off x="1484347" y="4160677"/>
              <a:ext cx="2025769" cy="1792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92" tIns="34296" rIns="68592" bIns="3429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400" spc="600" dirty="0">
                  <a:solidFill>
                    <a:srgbClr val="E469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不喜欢的衣服、裤子，家里堆的纸箱、花纸，它们该如何处理？千万别扔。只要将它们稍加改造，就能焕然一新，成为一件装饰品，或者成为一件新的实用物品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4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605480" y="3655773"/>
              <a:ext cx="1783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pc="600" dirty="0" smtClean="0">
                  <a:solidFill>
                    <a:srgbClr val="5BA7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变废为宝</a:t>
              </a:r>
              <a:endParaRPr lang="zh-CN" altLang="en-US" spc="600" dirty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656440" y="3998988"/>
              <a:ext cx="1501906" cy="126372"/>
              <a:chOff x="1000547" y="3142041"/>
              <a:chExt cx="6916855" cy="4004231"/>
            </a:xfrm>
          </p:grpSpPr>
          <p:sp>
            <p:nvSpPr>
              <p:cNvPr id="42" name="任意多边形: 形状 41"/>
              <p:cNvSpPr/>
              <p:nvPr/>
            </p:nvSpPr>
            <p:spPr>
              <a:xfrm>
                <a:off x="1325924" y="4655997"/>
                <a:ext cx="6471138" cy="847321"/>
              </a:xfrm>
              <a:custGeom>
                <a:avLst/>
                <a:gdLst>
                  <a:gd name="connsiteX0" fmla="*/ 0 w 7033846"/>
                  <a:gd name="connsiteY0" fmla="*/ 538593 h 850188"/>
                  <a:gd name="connsiteX1" fmla="*/ 1607736 w 7033846"/>
                  <a:gd name="connsiteY1" fmla="*/ 6030 h 850188"/>
                  <a:gd name="connsiteX2" fmla="*/ 2391508 w 7033846"/>
                  <a:gd name="connsiteY2" fmla="*/ 850092 h 850188"/>
                  <a:gd name="connsiteX3" fmla="*/ 3205424 w 7033846"/>
                  <a:gd name="connsiteY3" fmla="*/ 66320 h 850188"/>
                  <a:gd name="connsiteX4" fmla="*/ 4180114 w 7033846"/>
                  <a:gd name="connsiteY4" fmla="*/ 769705 h 850188"/>
                  <a:gd name="connsiteX5" fmla="*/ 4903595 w 7033846"/>
                  <a:gd name="connsiteY5" fmla="*/ 86417 h 850188"/>
                  <a:gd name="connsiteX6" fmla="*/ 5888334 w 7033846"/>
                  <a:gd name="connsiteY6" fmla="*/ 809898 h 850188"/>
                  <a:gd name="connsiteX7" fmla="*/ 6702250 w 7033846"/>
                  <a:gd name="connsiteY7" fmla="*/ 96465 h 850188"/>
                  <a:gd name="connsiteX8" fmla="*/ 7033846 w 7033846"/>
                  <a:gd name="connsiteY8" fmla="*/ 66320 h 850188"/>
                  <a:gd name="connsiteX0-1" fmla="*/ 0 w 6371023"/>
                  <a:gd name="connsiteY0-2" fmla="*/ 606064 h 847321"/>
                  <a:gd name="connsiteX1-3" fmla="*/ 944913 w 6371023"/>
                  <a:gd name="connsiteY1-4" fmla="*/ 3163 h 847321"/>
                  <a:gd name="connsiteX2-5" fmla="*/ 1728685 w 6371023"/>
                  <a:gd name="connsiteY2-6" fmla="*/ 847225 h 847321"/>
                  <a:gd name="connsiteX3-7" fmla="*/ 2542601 w 6371023"/>
                  <a:gd name="connsiteY3-8" fmla="*/ 63453 h 847321"/>
                  <a:gd name="connsiteX4-9" fmla="*/ 3517291 w 6371023"/>
                  <a:gd name="connsiteY4-10" fmla="*/ 766838 h 847321"/>
                  <a:gd name="connsiteX5-11" fmla="*/ 4240772 w 6371023"/>
                  <a:gd name="connsiteY5-12" fmla="*/ 83550 h 847321"/>
                  <a:gd name="connsiteX6-13" fmla="*/ 5225511 w 6371023"/>
                  <a:gd name="connsiteY6-14" fmla="*/ 807031 h 847321"/>
                  <a:gd name="connsiteX7-15" fmla="*/ 6039427 w 6371023"/>
                  <a:gd name="connsiteY7-16" fmla="*/ 93598 h 847321"/>
                  <a:gd name="connsiteX8-17" fmla="*/ 6371023 w 6371023"/>
                  <a:gd name="connsiteY8-18" fmla="*/ 63453 h 8473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6371023" h="847321">
                    <a:moveTo>
                      <a:pt x="0" y="606064"/>
                    </a:moveTo>
                    <a:cubicBezTo>
                      <a:pt x="604575" y="313824"/>
                      <a:pt x="656799" y="-37030"/>
                      <a:pt x="944913" y="3163"/>
                    </a:cubicBezTo>
                    <a:cubicBezTo>
                      <a:pt x="1233027" y="43356"/>
                      <a:pt x="1462404" y="837177"/>
                      <a:pt x="1728685" y="847225"/>
                    </a:cubicBezTo>
                    <a:cubicBezTo>
                      <a:pt x="1994966" y="857273"/>
                      <a:pt x="2244500" y="76851"/>
                      <a:pt x="2542601" y="63453"/>
                    </a:cubicBezTo>
                    <a:cubicBezTo>
                      <a:pt x="2840702" y="50055"/>
                      <a:pt x="3234263" y="763489"/>
                      <a:pt x="3517291" y="766838"/>
                    </a:cubicBezTo>
                    <a:cubicBezTo>
                      <a:pt x="3800319" y="770187"/>
                      <a:pt x="3956069" y="76851"/>
                      <a:pt x="4240772" y="83550"/>
                    </a:cubicBezTo>
                    <a:cubicBezTo>
                      <a:pt x="4525475" y="90249"/>
                      <a:pt x="4925735" y="805356"/>
                      <a:pt x="5225511" y="807031"/>
                    </a:cubicBezTo>
                    <a:cubicBezTo>
                      <a:pt x="5525287" y="808706"/>
                      <a:pt x="5848508" y="217528"/>
                      <a:pt x="6039427" y="93598"/>
                    </a:cubicBezTo>
                    <a:cubicBezTo>
                      <a:pt x="6230346" y="-30332"/>
                      <a:pt x="6300684" y="16560"/>
                      <a:pt x="6371023" y="63453"/>
                    </a:cubicBezTo>
                  </a:path>
                </a:pathLst>
              </a:custGeom>
              <a:noFill/>
              <a:ln w="76200"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E46988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1000547" y="3860332"/>
                <a:ext cx="620226" cy="3285940"/>
              </a:xfrm>
              <a:prstGeom prst="ellipse">
                <a:avLst/>
              </a:prstGeom>
              <a:solidFill>
                <a:srgbClr val="E46988"/>
              </a:solidFill>
              <a:ln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46988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7546692" y="3142041"/>
                <a:ext cx="370710" cy="2502977"/>
              </a:xfrm>
              <a:prstGeom prst="ellipse">
                <a:avLst/>
              </a:prstGeom>
              <a:solidFill>
                <a:srgbClr val="E46988"/>
              </a:solidFill>
              <a:ln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46988"/>
                  </a:solidFill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4755056" y="3611103"/>
            <a:ext cx="2729096" cy="2082271"/>
            <a:chOff x="1484347" y="3655773"/>
            <a:chExt cx="2025769" cy="2082271"/>
          </a:xfrm>
        </p:grpSpPr>
        <p:sp>
          <p:nvSpPr>
            <p:cNvPr id="47" name="文本框 18"/>
            <p:cNvSpPr txBox="1">
              <a:spLocks noChangeArrowheads="1"/>
            </p:cNvSpPr>
            <p:nvPr/>
          </p:nvSpPr>
          <p:spPr bwMode="auto">
            <a:xfrm>
              <a:off x="1484347" y="4160677"/>
              <a:ext cx="2025769" cy="1577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92" tIns="34296" rIns="68592" bIns="3429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buNone/>
              </a:pPr>
              <a:r>
                <a:rPr lang="zh-CN" altLang="en-US" sz="1400" spc="600" dirty="0">
                  <a:solidFill>
                    <a:srgbClr val="E469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洗菜的水可以用来冲厕所，淘米水对洗去油污有一定效果，洗衣服的水可以洗拖把</a:t>
              </a:r>
              <a:r>
                <a:rPr lang="en-US" altLang="zh-CN" sz="1400" spc="600" dirty="0">
                  <a:solidFill>
                    <a:srgbClr val="E469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……</a:t>
              </a:r>
              <a:r>
                <a:rPr lang="zh-CN" altLang="en-US" sz="1400" spc="600" dirty="0">
                  <a:solidFill>
                    <a:srgbClr val="E469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只要我们愿意多转一个弯，就能合理用好每一滴水</a:t>
              </a:r>
              <a:endParaRPr lang="en-US" altLang="zh-CN" sz="14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4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605480" y="3655773"/>
              <a:ext cx="1783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pc="600" dirty="0" smtClean="0">
                  <a:solidFill>
                    <a:srgbClr val="5BA7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节约用水</a:t>
              </a:r>
              <a:endParaRPr lang="zh-CN" altLang="en-US" spc="600" dirty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1656440" y="3998988"/>
              <a:ext cx="1501906" cy="126372"/>
              <a:chOff x="1000547" y="3142041"/>
              <a:chExt cx="6916855" cy="4004231"/>
            </a:xfrm>
          </p:grpSpPr>
          <p:sp>
            <p:nvSpPr>
              <p:cNvPr id="50" name="任意多边形: 形状 49"/>
              <p:cNvSpPr/>
              <p:nvPr/>
            </p:nvSpPr>
            <p:spPr>
              <a:xfrm>
                <a:off x="1325924" y="4655997"/>
                <a:ext cx="6471138" cy="847321"/>
              </a:xfrm>
              <a:custGeom>
                <a:avLst/>
                <a:gdLst>
                  <a:gd name="connsiteX0" fmla="*/ 0 w 7033846"/>
                  <a:gd name="connsiteY0" fmla="*/ 538593 h 850188"/>
                  <a:gd name="connsiteX1" fmla="*/ 1607736 w 7033846"/>
                  <a:gd name="connsiteY1" fmla="*/ 6030 h 850188"/>
                  <a:gd name="connsiteX2" fmla="*/ 2391508 w 7033846"/>
                  <a:gd name="connsiteY2" fmla="*/ 850092 h 850188"/>
                  <a:gd name="connsiteX3" fmla="*/ 3205424 w 7033846"/>
                  <a:gd name="connsiteY3" fmla="*/ 66320 h 850188"/>
                  <a:gd name="connsiteX4" fmla="*/ 4180114 w 7033846"/>
                  <a:gd name="connsiteY4" fmla="*/ 769705 h 850188"/>
                  <a:gd name="connsiteX5" fmla="*/ 4903595 w 7033846"/>
                  <a:gd name="connsiteY5" fmla="*/ 86417 h 850188"/>
                  <a:gd name="connsiteX6" fmla="*/ 5888334 w 7033846"/>
                  <a:gd name="connsiteY6" fmla="*/ 809898 h 850188"/>
                  <a:gd name="connsiteX7" fmla="*/ 6702250 w 7033846"/>
                  <a:gd name="connsiteY7" fmla="*/ 96465 h 850188"/>
                  <a:gd name="connsiteX8" fmla="*/ 7033846 w 7033846"/>
                  <a:gd name="connsiteY8" fmla="*/ 66320 h 850188"/>
                  <a:gd name="connsiteX0-1" fmla="*/ 0 w 6371023"/>
                  <a:gd name="connsiteY0-2" fmla="*/ 606064 h 847321"/>
                  <a:gd name="connsiteX1-3" fmla="*/ 944913 w 6371023"/>
                  <a:gd name="connsiteY1-4" fmla="*/ 3163 h 847321"/>
                  <a:gd name="connsiteX2-5" fmla="*/ 1728685 w 6371023"/>
                  <a:gd name="connsiteY2-6" fmla="*/ 847225 h 847321"/>
                  <a:gd name="connsiteX3-7" fmla="*/ 2542601 w 6371023"/>
                  <a:gd name="connsiteY3-8" fmla="*/ 63453 h 847321"/>
                  <a:gd name="connsiteX4-9" fmla="*/ 3517291 w 6371023"/>
                  <a:gd name="connsiteY4-10" fmla="*/ 766838 h 847321"/>
                  <a:gd name="connsiteX5-11" fmla="*/ 4240772 w 6371023"/>
                  <a:gd name="connsiteY5-12" fmla="*/ 83550 h 847321"/>
                  <a:gd name="connsiteX6-13" fmla="*/ 5225511 w 6371023"/>
                  <a:gd name="connsiteY6-14" fmla="*/ 807031 h 847321"/>
                  <a:gd name="connsiteX7-15" fmla="*/ 6039427 w 6371023"/>
                  <a:gd name="connsiteY7-16" fmla="*/ 93598 h 847321"/>
                  <a:gd name="connsiteX8-17" fmla="*/ 6371023 w 6371023"/>
                  <a:gd name="connsiteY8-18" fmla="*/ 63453 h 8473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6371023" h="847321">
                    <a:moveTo>
                      <a:pt x="0" y="606064"/>
                    </a:moveTo>
                    <a:cubicBezTo>
                      <a:pt x="604575" y="313824"/>
                      <a:pt x="656799" y="-37030"/>
                      <a:pt x="944913" y="3163"/>
                    </a:cubicBezTo>
                    <a:cubicBezTo>
                      <a:pt x="1233027" y="43356"/>
                      <a:pt x="1462404" y="837177"/>
                      <a:pt x="1728685" y="847225"/>
                    </a:cubicBezTo>
                    <a:cubicBezTo>
                      <a:pt x="1994966" y="857273"/>
                      <a:pt x="2244500" y="76851"/>
                      <a:pt x="2542601" y="63453"/>
                    </a:cubicBezTo>
                    <a:cubicBezTo>
                      <a:pt x="2840702" y="50055"/>
                      <a:pt x="3234263" y="763489"/>
                      <a:pt x="3517291" y="766838"/>
                    </a:cubicBezTo>
                    <a:cubicBezTo>
                      <a:pt x="3800319" y="770187"/>
                      <a:pt x="3956069" y="76851"/>
                      <a:pt x="4240772" y="83550"/>
                    </a:cubicBezTo>
                    <a:cubicBezTo>
                      <a:pt x="4525475" y="90249"/>
                      <a:pt x="4925735" y="805356"/>
                      <a:pt x="5225511" y="807031"/>
                    </a:cubicBezTo>
                    <a:cubicBezTo>
                      <a:pt x="5525287" y="808706"/>
                      <a:pt x="5848508" y="217528"/>
                      <a:pt x="6039427" y="93598"/>
                    </a:cubicBezTo>
                    <a:cubicBezTo>
                      <a:pt x="6230346" y="-30332"/>
                      <a:pt x="6300684" y="16560"/>
                      <a:pt x="6371023" y="63453"/>
                    </a:cubicBezTo>
                  </a:path>
                </a:pathLst>
              </a:custGeom>
              <a:noFill/>
              <a:ln w="76200"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E46988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000547" y="3860332"/>
                <a:ext cx="620226" cy="3285940"/>
              </a:xfrm>
              <a:prstGeom prst="ellipse">
                <a:avLst/>
              </a:prstGeom>
              <a:solidFill>
                <a:srgbClr val="E46988"/>
              </a:solidFill>
              <a:ln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46988"/>
                  </a:solidFill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7546692" y="3142041"/>
                <a:ext cx="370710" cy="2502977"/>
              </a:xfrm>
              <a:prstGeom prst="ellipse">
                <a:avLst/>
              </a:prstGeom>
              <a:solidFill>
                <a:srgbClr val="E46988"/>
              </a:solidFill>
              <a:ln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46988"/>
                  </a:solidFill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8458582" y="3593070"/>
            <a:ext cx="2729096" cy="2513158"/>
            <a:chOff x="1484347" y="3655773"/>
            <a:chExt cx="2025769" cy="2513158"/>
          </a:xfrm>
        </p:grpSpPr>
        <p:sp>
          <p:nvSpPr>
            <p:cNvPr id="54" name="文本框 18"/>
            <p:cNvSpPr txBox="1">
              <a:spLocks noChangeArrowheads="1"/>
            </p:cNvSpPr>
            <p:nvPr/>
          </p:nvSpPr>
          <p:spPr bwMode="auto">
            <a:xfrm>
              <a:off x="1484347" y="4160677"/>
              <a:ext cx="2025769" cy="2008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92" tIns="34296" rIns="68592" bIns="3429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00000"/>
                </a:lnSpc>
                <a:buNone/>
              </a:pPr>
              <a:r>
                <a:rPr lang="zh-CN" altLang="en-US" sz="1400" spc="600" dirty="0" smtClean="0">
                  <a:solidFill>
                    <a:srgbClr val="E469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走出</a:t>
              </a:r>
              <a:r>
                <a:rPr lang="zh-CN" altLang="en-US" sz="1400" spc="600" dirty="0">
                  <a:solidFill>
                    <a:srgbClr val="E469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房间，随手把开关关上；用节能</a:t>
              </a:r>
              <a:r>
                <a:rPr lang="zh-CN" altLang="en-US" sz="1400" spc="600" dirty="0">
                  <a:solidFill>
                    <a:srgbClr val="E469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灯泡替换普通灯泡，瓦数不要太亮，只要能不损伤视力就行；不要频繁地开冰箱；买空调选节能型的；如果居住楼层较高，建议安装太阳能热水器</a:t>
              </a:r>
              <a:endParaRPr lang="en-US" altLang="zh-CN" sz="14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4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605480" y="3655773"/>
              <a:ext cx="1783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pc="600" dirty="0" smtClean="0">
                  <a:solidFill>
                    <a:srgbClr val="5BA7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节约用电</a:t>
              </a:r>
              <a:endParaRPr lang="zh-CN" altLang="en-US" spc="600" dirty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1656440" y="3998988"/>
              <a:ext cx="1501906" cy="126372"/>
              <a:chOff x="1000547" y="3142041"/>
              <a:chExt cx="6916855" cy="4004231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1325924" y="4655997"/>
                <a:ext cx="6471138" cy="847321"/>
              </a:xfrm>
              <a:custGeom>
                <a:avLst/>
                <a:gdLst>
                  <a:gd name="connsiteX0" fmla="*/ 0 w 7033846"/>
                  <a:gd name="connsiteY0" fmla="*/ 538593 h 850188"/>
                  <a:gd name="connsiteX1" fmla="*/ 1607736 w 7033846"/>
                  <a:gd name="connsiteY1" fmla="*/ 6030 h 850188"/>
                  <a:gd name="connsiteX2" fmla="*/ 2391508 w 7033846"/>
                  <a:gd name="connsiteY2" fmla="*/ 850092 h 850188"/>
                  <a:gd name="connsiteX3" fmla="*/ 3205424 w 7033846"/>
                  <a:gd name="connsiteY3" fmla="*/ 66320 h 850188"/>
                  <a:gd name="connsiteX4" fmla="*/ 4180114 w 7033846"/>
                  <a:gd name="connsiteY4" fmla="*/ 769705 h 850188"/>
                  <a:gd name="connsiteX5" fmla="*/ 4903595 w 7033846"/>
                  <a:gd name="connsiteY5" fmla="*/ 86417 h 850188"/>
                  <a:gd name="connsiteX6" fmla="*/ 5888334 w 7033846"/>
                  <a:gd name="connsiteY6" fmla="*/ 809898 h 850188"/>
                  <a:gd name="connsiteX7" fmla="*/ 6702250 w 7033846"/>
                  <a:gd name="connsiteY7" fmla="*/ 96465 h 850188"/>
                  <a:gd name="connsiteX8" fmla="*/ 7033846 w 7033846"/>
                  <a:gd name="connsiteY8" fmla="*/ 66320 h 850188"/>
                  <a:gd name="connsiteX0-1" fmla="*/ 0 w 6371023"/>
                  <a:gd name="connsiteY0-2" fmla="*/ 606064 h 847321"/>
                  <a:gd name="connsiteX1-3" fmla="*/ 944913 w 6371023"/>
                  <a:gd name="connsiteY1-4" fmla="*/ 3163 h 847321"/>
                  <a:gd name="connsiteX2-5" fmla="*/ 1728685 w 6371023"/>
                  <a:gd name="connsiteY2-6" fmla="*/ 847225 h 847321"/>
                  <a:gd name="connsiteX3-7" fmla="*/ 2542601 w 6371023"/>
                  <a:gd name="connsiteY3-8" fmla="*/ 63453 h 847321"/>
                  <a:gd name="connsiteX4-9" fmla="*/ 3517291 w 6371023"/>
                  <a:gd name="connsiteY4-10" fmla="*/ 766838 h 847321"/>
                  <a:gd name="connsiteX5-11" fmla="*/ 4240772 w 6371023"/>
                  <a:gd name="connsiteY5-12" fmla="*/ 83550 h 847321"/>
                  <a:gd name="connsiteX6-13" fmla="*/ 5225511 w 6371023"/>
                  <a:gd name="connsiteY6-14" fmla="*/ 807031 h 847321"/>
                  <a:gd name="connsiteX7-15" fmla="*/ 6039427 w 6371023"/>
                  <a:gd name="connsiteY7-16" fmla="*/ 93598 h 847321"/>
                  <a:gd name="connsiteX8-17" fmla="*/ 6371023 w 6371023"/>
                  <a:gd name="connsiteY8-18" fmla="*/ 63453 h 8473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6371023" h="847321">
                    <a:moveTo>
                      <a:pt x="0" y="606064"/>
                    </a:moveTo>
                    <a:cubicBezTo>
                      <a:pt x="604575" y="313824"/>
                      <a:pt x="656799" y="-37030"/>
                      <a:pt x="944913" y="3163"/>
                    </a:cubicBezTo>
                    <a:cubicBezTo>
                      <a:pt x="1233027" y="43356"/>
                      <a:pt x="1462404" y="837177"/>
                      <a:pt x="1728685" y="847225"/>
                    </a:cubicBezTo>
                    <a:cubicBezTo>
                      <a:pt x="1994966" y="857273"/>
                      <a:pt x="2244500" y="76851"/>
                      <a:pt x="2542601" y="63453"/>
                    </a:cubicBezTo>
                    <a:cubicBezTo>
                      <a:pt x="2840702" y="50055"/>
                      <a:pt x="3234263" y="763489"/>
                      <a:pt x="3517291" y="766838"/>
                    </a:cubicBezTo>
                    <a:cubicBezTo>
                      <a:pt x="3800319" y="770187"/>
                      <a:pt x="3956069" y="76851"/>
                      <a:pt x="4240772" y="83550"/>
                    </a:cubicBezTo>
                    <a:cubicBezTo>
                      <a:pt x="4525475" y="90249"/>
                      <a:pt x="4925735" y="805356"/>
                      <a:pt x="5225511" y="807031"/>
                    </a:cubicBezTo>
                    <a:cubicBezTo>
                      <a:pt x="5525287" y="808706"/>
                      <a:pt x="5848508" y="217528"/>
                      <a:pt x="6039427" y="93598"/>
                    </a:cubicBezTo>
                    <a:cubicBezTo>
                      <a:pt x="6230346" y="-30332"/>
                      <a:pt x="6300684" y="16560"/>
                      <a:pt x="6371023" y="63453"/>
                    </a:cubicBezTo>
                  </a:path>
                </a:pathLst>
              </a:custGeom>
              <a:noFill/>
              <a:ln w="76200"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E46988"/>
                  </a:solidFill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000547" y="3860332"/>
                <a:ext cx="620226" cy="3285940"/>
              </a:xfrm>
              <a:prstGeom prst="ellipse">
                <a:avLst/>
              </a:prstGeom>
              <a:solidFill>
                <a:srgbClr val="E46988"/>
              </a:solidFill>
              <a:ln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46988"/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7546692" y="3142041"/>
                <a:ext cx="370710" cy="2502977"/>
              </a:xfrm>
              <a:prstGeom prst="ellipse">
                <a:avLst/>
              </a:prstGeom>
              <a:solidFill>
                <a:srgbClr val="E46988"/>
              </a:solidFill>
              <a:ln>
                <a:solidFill>
                  <a:srgbClr val="E469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46988"/>
                  </a:solidFill>
                </a:endParaRPr>
              </a:p>
            </p:txBody>
          </p:sp>
        </p:grpSp>
      </p:grpSp>
      <p:sp>
        <p:nvSpPr>
          <p:cNvPr id="60" name="矩形 59"/>
          <p:cNvSpPr/>
          <p:nvPr/>
        </p:nvSpPr>
        <p:spPr>
          <a:xfrm>
            <a:off x="4073926" y="219403"/>
            <a:ext cx="403187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怎样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低碳生活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 rot="16200000">
            <a:off x="10097871" y="3903100"/>
            <a:ext cx="422932" cy="90881"/>
            <a:chOff x="1205579" y="4054663"/>
            <a:chExt cx="6711828" cy="1448655"/>
          </a:xfrm>
        </p:grpSpPr>
        <p:sp>
          <p:nvSpPr>
            <p:cNvPr id="28" name="任意多边形: 形状 27"/>
            <p:cNvSpPr/>
            <p:nvPr/>
          </p:nvSpPr>
          <p:spPr>
            <a:xfrm>
              <a:off x="1325924" y="4655997"/>
              <a:ext cx="6471138" cy="847321"/>
            </a:xfrm>
            <a:custGeom>
              <a:avLst/>
              <a:gdLst>
                <a:gd name="connsiteX0" fmla="*/ 0 w 7033846"/>
                <a:gd name="connsiteY0" fmla="*/ 538593 h 850188"/>
                <a:gd name="connsiteX1" fmla="*/ 1607736 w 7033846"/>
                <a:gd name="connsiteY1" fmla="*/ 6030 h 850188"/>
                <a:gd name="connsiteX2" fmla="*/ 2391508 w 7033846"/>
                <a:gd name="connsiteY2" fmla="*/ 850092 h 850188"/>
                <a:gd name="connsiteX3" fmla="*/ 3205424 w 7033846"/>
                <a:gd name="connsiteY3" fmla="*/ 66320 h 850188"/>
                <a:gd name="connsiteX4" fmla="*/ 4180114 w 7033846"/>
                <a:gd name="connsiteY4" fmla="*/ 769705 h 850188"/>
                <a:gd name="connsiteX5" fmla="*/ 4903595 w 7033846"/>
                <a:gd name="connsiteY5" fmla="*/ 86417 h 850188"/>
                <a:gd name="connsiteX6" fmla="*/ 5888334 w 7033846"/>
                <a:gd name="connsiteY6" fmla="*/ 809898 h 850188"/>
                <a:gd name="connsiteX7" fmla="*/ 6702250 w 7033846"/>
                <a:gd name="connsiteY7" fmla="*/ 96465 h 850188"/>
                <a:gd name="connsiteX8" fmla="*/ 7033846 w 7033846"/>
                <a:gd name="connsiteY8" fmla="*/ 66320 h 850188"/>
                <a:gd name="connsiteX0-1" fmla="*/ 0 w 6371023"/>
                <a:gd name="connsiteY0-2" fmla="*/ 606064 h 847321"/>
                <a:gd name="connsiteX1-3" fmla="*/ 944913 w 6371023"/>
                <a:gd name="connsiteY1-4" fmla="*/ 3163 h 847321"/>
                <a:gd name="connsiteX2-5" fmla="*/ 1728685 w 6371023"/>
                <a:gd name="connsiteY2-6" fmla="*/ 847225 h 847321"/>
                <a:gd name="connsiteX3-7" fmla="*/ 2542601 w 6371023"/>
                <a:gd name="connsiteY3-8" fmla="*/ 63453 h 847321"/>
                <a:gd name="connsiteX4-9" fmla="*/ 3517291 w 6371023"/>
                <a:gd name="connsiteY4-10" fmla="*/ 766838 h 847321"/>
                <a:gd name="connsiteX5-11" fmla="*/ 4240772 w 6371023"/>
                <a:gd name="connsiteY5-12" fmla="*/ 83550 h 847321"/>
                <a:gd name="connsiteX6-13" fmla="*/ 5225511 w 6371023"/>
                <a:gd name="connsiteY6-14" fmla="*/ 807031 h 847321"/>
                <a:gd name="connsiteX7-15" fmla="*/ 6039427 w 6371023"/>
                <a:gd name="connsiteY7-16" fmla="*/ 93598 h 847321"/>
                <a:gd name="connsiteX8-17" fmla="*/ 6371023 w 6371023"/>
                <a:gd name="connsiteY8-18" fmla="*/ 63453 h 847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371023" h="847321">
                  <a:moveTo>
                    <a:pt x="0" y="606064"/>
                  </a:moveTo>
                  <a:cubicBezTo>
                    <a:pt x="604575" y="313824"/>
                    <a:pt x="656799" y="-37030"/>
                    <a:pt x="944913" y="3163"/>
                  </a:cubicBezTo>
                  <a:cubicBezTo>
                    <a:pt x="1233027" y="43356"/>
                    <a:pt x="1462404" y="837177"/>
                    <a:pt x="1728685" y="847225"/>
                  </a:cubicBezTo>
                  <a:cubicBezTo>
                    <a:pt x="1994966" y="857273"/>
                    <a:pt x="2244500" y="76851"/>
                    <a:pt x="2542601" y="63453"/>
                  </a:cubicBezTo>
                  <a:cubicBezTo>
                    <a:pt x="2840702" y="50055"/>
                    <a:pt x="3234263" y="763489"/>
                    <a:pt x="3517291" y="766838"/>
                  </a:cubicBezTo>
                  <a:cubicBezTo>
                    <a:pt x="3800319" y="770187"/>
                    <a:pt x="3956069" y="76851"/>
                    <a:pt x="4240772" y="83550"/>
                  </a:cubicBezTo>
                  <a:cubicBezTo>
                    <a:pt x="4525475" y="90249"/>
                    <a:pt x="4925735" y="805356"/>
                    <a:pt x="5225511" y="807031"/>
                  </a:cubicBezTo>
                  <a:cubicBezTo>
                    <a:pt x="5525287" y="808706"/>
                    <a:pt x="5848508" y="217528"/>
                    <a:pt x="6039427" y="93598"/>
                  </a:cubicBezTo>
                  <a:cubicBezTo>
                    <a:pt x="6230346" y="-30332"/>
                    <a:pt x="6300684" y="16560"/>
                    <a:pt x="6371023" y="63453"/>
                  </a:cubicBezTo>
                </a:path>
              </a:pathLst>
            </a:custGeom>
            <a:noFill/>
            <a:ln w="76200"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46988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205579" y="4514307"/>
              <a:ext cx="330413" cy="973961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546693" y="4054663"/>
              <a:ext cx="370714" cy="946624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16200000">
            <a:off x="4592291" y="3894019"/>
            <a:ext cx="409483" cy="233254"/>
            <a:chOff x="1205579" y="4054663"/>
            <a:chExt cx="6711828" cy="1448655"/>
          </a:xfrm>
        </p:grpSpPr>
        <p:sp>
          <p:nvSpPr>
            <p:cNvPr id="24" name="任意多边形: 形状 23"/>
            <p:cNvSpPr/>
            <p:nvPr/>
          </p:nvSpPr>
          <p:spPr>
            <a:xfrm>
              <a:off x="1325924" y="4655997"/>
              <a:ext cx="6471138" cy="847321"/>
            </a:xfrm>
            <a:custGeom>
              <a:avLst/>
              <a:gdLst>
                <a:gd name="connsiteX0" fmla="*/ 0 w 7033846"/>
                <a:gd name="connsiteY0" fmla="*/ 538593 h 850188"/>
                <a:gd name="connsiteX1" fmla="*/ 1607736 w 7033846"/>
                <a:gd name="connsiteY1" fmla="*/ 6030 h 850188"/>
                <a:gd name="connsiteX2" fmla="*/ 2391508 w 7033846"/>
                <a:gd name="connsiteY2" fmla="*/ 850092 h 850188"/>
                <a:gd name="connsiteX3" fmla="*/ 3205424 w 7033846"/>
                <a:gd name="connsiteY3" fmla="*/ 66320 h 850188"/>
                <a:gd name="connsiteX4" fmla="*/ 4180114 w 7033846"/>
                <a:gd name="connsiteY4" fmla="*/ 769705 h 850188"/>
                <a:gd name="connsiteX5" fmla="*/ 4903595 w 7033846"/>
                <a:gd name="connsiteY5" fmla="*/ 86417 h 850188"/>
                <a:gd name="connsiteX6" fmla="*/ 5888334 w 7033846"/>
                <a:gd name="connsiteY6" fmla="*/ 809898 h 850188"/>
                <a:gd name="connsiteX7" fmla="*/ 6702250 w 7033846"/>
                <a:gd name="connsiteY7" fmla="*/ 96465 h 850188"/>
                <a:gd name="connsiteX8" fmla="*/ 7033846 w 7033846"/>
                <a:gd name="connsiteY8" fmla="*/ 66320 h 850188"/>
                <a:gd name="connsiteX0-1" fmla="*/ 0 w 6371023"/>
                <a:gd name="connsiteY0-2" fmla="*/ 606064 h 847321"/>
                <a:gd name="connsiteX1-3" fmla="*/ 944913 w 6371023"/>
                <a:gd name="connsiteY1-4" fmla="*/ 3163 h 847321"/>
                <a:gd name="connsiteX2-5" fmla="*/ 1728685 w 6371023"/>
                <a:gd name="connsiteY2-6" fmla="*/ 847225 h 847321"/>
                <a:gd name="connsiteX3-7" fmla="*/ 2542601 w 6371023"/>
                <a:gd name="connsiteY3-8" fmla="*/ 63453 h 847321"/>
                <a:gd name="connsiteX4-9" fmla="*/ 3517291 w 6371023"/>
                <a:gd name="connsiteY4-10" fmla="*/ 766838 h 847321"/>
                <a:gd name="connsiteX5-11" fmla="*/ 4240772 w 6371023"/>
                <a:gd name="connsiteY5-12" fmla="*/ 83550 h 847321"/>
                <a:gd name="connsiteX6-13" fmla="*/ 5225511 w 6371023"/>
                <a:gd name="connsiteY6-14" fmla="*/ 807031 h 847321"/>
                <a:gd name="connsiteX7-15" fmla="*/ 6039427 w 6371023"/>
                <a:gd name="connsiteY7-16" fmla="*/ 93598 h 847321"/>
                <a:gd name="connsiteX8-17" fmla="*/ 6371023 w 6371023"/>
                <a:gd name="connsiteY8-18" fmla="*/ 63453 h 847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371023" h="847321">
                  <a:moveTo>
                    <a:pt x="0" y="606064"/>
                  </a:moveTo>
                  <a:cubicBezTo>
                    <a:pt x="604575" y="313824"/>
                    <a:pt x="656799" y="-37030"/>
                    <a:pt x="944913" y="3163"/>
                  </a:cubicBezTo>
                  <a:cubicBezTo>
                    <a:pt x="1233027" y="43356"/>
                    <a:pt x="1462404" y="837177"/>
                    <a:pt x="1728685" y="847225"/>
                  </a:cubicBezTo>
                  <a:cubicBezTo>
                    <a:pt x="1994966" y="857273"/>
                    <a:pt x="2244500" y="76851"/>
                    <a:pt x="2542601" y="63453"/>
                  </a:cubicBezTo>
                  <a:cubicBezTo>
                    <a:pt x="2840702" y="50055"/>
                    <a:pt x="3234263" y="763489"/>
                    <a:pt x="3517291" y="766838"/>
                  </a:cubicBezTo>
                  <a:cubicBezTo>
                    <a:pt x="3800319" y="770187"/>
                    <a:pt x="3956069" y="76851"/>
                    <a:pt x="4240772" y="83550"/>
                  </a:cubicBezTo>
                  <a:cubicBezTo>
                    <a:pt x="4525475" y="90249"/>
                    <a:pt x="4925735" y="805356"/>
                    <a:pt x="5225511" y="807031"/>
                  </a:cubicBezTo>
                  <a:cubicBezTo>
                    <a:pt x="5525287" y="808706"/>
                    <a:pt x="5848508" y="217528"/>
                    <a:pt x="6039427" y="93598"/>
                  </a:cubicBezTo>
                  <a:cubicBezTo>
                    <a:pt x="6230346" y="-30332"/>
                    <a:pt x="6300684" y="16560"/>
                    <a:pt x="6371023" y="63453"/>
                  </a:cubicBezTo>
                </a:path>
              </a:pathLst>
            </a:custGeom>
            <a:noFill/>
            <a:ln w="76200"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46988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205579" y="4514307"/>
              <a:ext cx="330413" cy="973961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7546693" y="4054663"/>
              <a:ext cx="370714" cy="946624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</p:grpSp>
      <p:sp>
        <p:nvSpPr>
          <p:cNvPr id="14" name="泪滴形 13"/>
          <p:cNvSpPr/>
          <p:nvPr/>
        </p:nvSpPr>
        <p:spPr>
          <a:xfrm rot="8100000">
            <a:off x="1341785" y="1867248"/>
            <a:ext cx="1657350" cy="1657350"/>
          </a:xfrm>
          <a:prstGeom prst="teardrop">
            <a:avLst/>
          </a:prstGeom>
          <a:solidFill>
            <a:srgbClr val="5BA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5" name="泪滴形 14"/>
          <p:cNvSpPr/>
          <p:nvPr/>
        </p:nvSpPr>
        <p:spPr>
          <a:xfrm rot="8100000">
            <a:off x="4057998" y="1867248"/>
            <a:ext cx="1657350" cy="1657350"/>
          </a:xfrm>
          <a:prstGeom prst="teardrop">
            <a:avLst/>
          </a:prstGeom>
          <a:solidFill>
            <a:srgbClr val="E46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6" name="泪滴形 15"/>
          <p:cNvSpPr/>
          <p:nvPr/>
        </p:nvSpPr>
        <p:spPr>
          <a:xfrm rot="8100000">
            <a:off x="6772623" y="1867248"/>
            <a:ext cx="1657350" cy="1657350"/>
          </a:xfrm>
          <a:prstGeom prst="teardrop">
            <a:avLst/>
          </a:prstGeom>
          <a:solidFill>
            <a:srgbClr val="5BA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7" name="泪滴形 16"/>
          <p:cNvSpPr/>
          <p:nvPr/>
        </p:nvSpPr>
        <p:spPr>
          <a:xfrm rot="8100000">
            <a:off x="9488835" y="1867248"/>
            <a:ext cx="1657350" cy="1657350"/>
          </a:xfrm>
          <a:prstGeom prst="teardrop">
            <a:avLst/>
          </a:prstGeom>
          <a:solidFill>
            <a:srgbClr val="E46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8" name="泪滴形 17"/>
          <p:cNvSpPr/>
          <p:nvPr/>
        </p:nvSpPr>
        <p:spPr>
          <a:xfrm rot="8100000">
            <a:off x="1277745" y="1805305"/>
            <a:ext cx="1657350" cy="1657350"/>
          </a:xfrm>
          <a:prstGeom prst="teardrop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9" name="泪滴形 18"/>
          <p:cNvSpPr/>
          <p:nvPr/>
        </p:nvSpPr>
        <p:spPr>
          <a:xfrm rot="8100000">
            <a:off x="3951867" y="1821114"/>
            <a:ext cx="1657350" cy="1657350"/>
          </a:xfrm>
          <a:prstGeom prst="teardrop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20" name="泪滴形 19"/>
          <p:cNvSpPr/>
          <p:nvPr/>
        </p:nvSpPr>
        <p:spPr>
          <a:xfrm rot="8100000">
            <a:off x="6675270" y="1833411"/>
            <a:ext cx="1657350" cy="1657350"/>
          </a:xfrm>
          <a:prstGeom prst="teardrop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22" name="泪滴形 21"/>
          <p:cNvSpPr/>
          <p:nvPr/>
        </p:nvSpPr>
        <p:spPr>
          <a:xfrm rot="8100000">
            <a:off x="9422710" y="1849532"/>
            <a:ext cx="1657350" cy="1657350"/>
          </a:xfrm>
          <a:prstGeom prst="teardrop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31" name="文本框 18"/>
          <p:cNvSpPr txBox="1">
            <a:spLocks noChangeArrowheads="1"/>
          </p:cNvSpPr>
          <p:nvPr/>
        </p:nvSpPr>
        <p:spPr bwMode="auto">
          <a:xfrm>
            <a:off x="949537" y="4361888"/>
            <a:ext cx="2500469" cy="99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塑料袋</a:t>
            </a:r>
            <a:r>
              <a:rPr lang="zh-CN" altLang="en-US" sz="12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难以被分解，会严重污染环境。“限塑令”的出台，使用塑料袋的人越来越少了。希望大家都能坚持</a:t>
            </a: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下去。</a:t>
            </a:r>
            <a:endParaRPr lang="en-GB" altLang="zh-CN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2" name="文本框 18"/>
          <p:cNvSpPr txBox="1">
            <a:spLocks noChangeArrowheads="1"/>
          </p:cNvSpPr>
          <p:nvPr/>
        </p:nvSpPr>
        <p:spPr bwMode="auto">
          <a:xfrm>
            <a:off x="6429373" y="4361888"/>
            <a:ext cx="2500469" cy="80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纸巾</a:t>
            </a:r>
            <a:r>
              <a:rPr lang="zh-CN" altLang="en-US" sz="12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是树木的产物，纸巾利用率太低，很可能用了中间一小块然后就被丢弃了</a:t>
            </a:r>
            <a:endParaRPr lang="zh-CN" altLang="en-US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753326" y="219403"/>
            <a:ext cx="4673074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低碳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从小事做起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21" name="文本框 18"/>
          <p:cNvSpPr txBox="1">
            <a:spLocks noChangeArrowheads="1"/>
          </p:cNvSpPr>
          <p:nvPr/>
        </p:nvSpPr>
        <p:spPr bwMode="auto">
          <a:xfrm>
            <a:off x="3530305" y="4361888"/>
            <a:ext cx="2500469" cy="80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纸</a:t>
            </a:r>
            <a:r>
              <a:rPr lang="zh-CN" altLang="en-US" sz="12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是树木的产物，树木可以帮助制造氧气，净化空气。打印纸请使用</a:t>
            </a: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双面。</a:t>
            </a:r>
            <a:endParaRPr lang="en-GB" altLang="zh-CN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4" name="文本框 18"/>
          <p:cNvSpPr txBox="1">
            <a:spLocks noChangeArrowheads="1"/>
          </p:cNvSpPr>
          <p:nvPr/>
        </p:nvSpPr>
        <p:spPr bwMode="auto">
          <a:xfrm>
            <a:off x="9145584" y="4361888"/>
            <a:ext cx="2052847" cy="6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buNone/>
            </a:pPr>
            <a:r>
              <a:rPr lang="zh-CN" altLang="en-US" sz="12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以可折叠餐具替代一次性筷子</a:t>
            </a:r>
            <a:endParaRPr lang="en-GB" altLang="zh-CN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 rot="16200000">
            <a:off x="1896322" y="3914083"/>
            <a:ext cx="398175" cy="136429"/>
            <a:chOff x="1205579" y="4054663"/>
            <a:chExt cx="6711828" cy="1448655"/>
          </a:xfrm>
        </p:grpSpPr>
        <p:sp>
          <p:nvSpPr>
            <p:cNvPr id="36" name="任意多边形: 形状 23"/>
            <p:cNvSpPr/>
            <p:nvPr/>
          </p:nvSpPr>
          <p:spPr>
            <a:xfrm>
              <a:off x="1325924" y="4655997"/>
              <a:ext cx="6471138" cy="847321"/>
            </a:xfrm>
            <a:custGeom>
              <a:avLst/>
              <a:gdLst>
                <a:gd name="connsiteX0" fmla="*/ 0 w 7033846"/>
                <a:gd name="connsiteY0" fmla="*/ 538593 h 850188"/>
                <a:gd name="connsiteX1" fmla="*/ 1607736 w 7033846"/>
                <a:gd name="connsiteY1" fmla="*/ 6030 h 850188"/>
                <a:gd name="connsiteX2" fmla="*/ 2391508 w 7033846"/>
                <a:gd name="connsiteY2" fmla="*/ 850092 h 850188"/>
                <a:gd name="connsiteX3" fmla="*/ 3205424 w 7033846"/>
                <a:gd name="connsiteY3" fmla="*/ 66320 h 850188"/>
                <a:gd name="connsiteX4" fmla="*/ 4180114 w 7033846"/>
                <a:gd name="connsiteY4" fmla="*/ 769705 h 850188"/>
                <a:gd name="connsiteX5" fmla="*/ 4903595 w 7033846"/>
                <a:gd name="connsiteY5" fmla="*/ 86417 h 850188"/>
                <a:gd name="connsiteX6" fmla="*/ 5888334 w 7033846"/>
                <a:gd name="connsiteY6" fmla="*/ 809898 h 850188"/>
                <a:gd name="connsiteX7" fmla="*/ 6702250 w 7033846"/>
                <a:gd name="connsiteY7" fmla="*/ 96465 h 850188"/>
                <a:gd name="connsiteX8" fmla="*/ 7033846 w 7033846"/>
                <a:gd name="connsiteY8" fmla="*/ 66320 h 850188"/>
                <a:gd name="connsiteX0-1" fmla="*/ 0 w 6371023"/>
                <a:gd name="connsiteY0-2" fmla="*/ 606064 h 847321"/>
                <a:gd name="connsiteX1-3" fmla="*/ 944913 w 6371023"/>
                <a:gd name="connsiteY1-4" fmla="*/ 3163 h 847321"/>
                <a:gd name="connsiteX2-5" fmla="*/ 1728685 w 6371023"/>
                <a:gd name="connsiteY2-6" fmla="*/ 847225 h 847321"/>
                <a:gd name="connsiteX3-7" fmla="*/ 2542601 w 6371023"/>
                <a:gd name="connsiteY3-8" fmla="*/ 63453 h 847321"/>
                <a:gd name="connsiteX4-9" fmla="*/ 3517291 w 6371023"/>
                <a:gd name="connsiteY4-10" fmla="*/ 766838 h 847321"/>
                <a:gd name="connsiteX5-11" fmla="*/ 4240772 w 6371023"/>
                <a:gd name="connsiteY5-12" fmla="*/ 83550 h 847321"/>
                <a:gd name="connsiteX6-13" fmla="*/ 5225511 w 6371023"/>
                <a:gd name="connsiteY6-14" fmla="*/ 807031 h 847321"/>
                <a:gd name="connsiteX7-15" fmla="*/ 6039427 w 6371023"/>
                <a:gd name="connsiteY7-16" fmla="*/ 93598 h 847321"/>
                <a:gd name="connsiteX8-17" fmla="*/ 6371023 w 6371023"/>
                <a:gd name="connsiteY8-18" fmla="*/ 63453 h 847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371023" h="847321">
                  <a:moveTo>
                    <a:pt x="0" y="606064"/>
                  </a:moveTo>
                  <a:cubicBezTo>
                    <a:pt x="604575" y="313824"/>
                    <a:pt x="656799" y="-37030"/>
                    <a:pt x="944913" y="3163"/>
                  </a:cubicBezTo>
                  <a:cubicBezTo>
                    <a:pt x="1233027" y="43356"/>
                    <a:pt x="1462404" y="837177"/>
                    <a:pt x="1728685" y="847225"/>
                  </a:cubicBezTo>
                  <a:cubicBezTo>
                    <a:pt x="1994966" y="857273"/>
                    <a:pt x="2244500" y="76851"/>
                    <a:pt x="2542601" y="63453"/>
                  </a:cubicBezTo>
                  <a:cubicBezTo>
                    <a:pt x="2840702" y="50055"/>
                    <a:pt x="3234263" y="763489"/>
                    <a:pt x="3517291" y="766838"/>
                  </a:cubicBezTo>
                  <a:cubicBezTo>
                    <a:pt x="3800319" y="770187"/>
                    <a:pt x="3956069" y="76851"/>
                    <a:pt x="4240772" y="83550"/>
                  </a:cubicBezTo>
                  <a:cubicBezTo>
                    <a:pt x="4525475" y="90249"/>
                    <a:pt x="4925735" y="805356"/>
                    <a:pt x="5225511" y="807031"/>
                  </a:cubicBezTo>
                  <a:cubicBezTo>
                    <a:pt x="5525287" y="808706"/>
                    <a:pt x="5848508" y="217528"/>
                    <a:pt x="6039427" y="93598"/>
                  </a:cubicBezTo>
                  <a:cubicBezTo>
                    <a:pt x="6230346" y="-30332"/>
                    <a:pt x="6300684" y="16560"/>
                    <a:pt x="6371023" y="63453"/>
                  </a:cubicBezTo>
                </a:path>
              </a:pathLst>
            </a:custGeom>
            <a:noFill/>
            <a:ln w="76200">
              <a:solidFill>
                <a:srgbClr val="5BA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46988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205579" y="4514307"/>
              <a:ext cx="330413" cy="973961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5BA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546693" y="4054663"/>
              <a:ext cx="370714" cy="946624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5BA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16200000">
            <a:off x="7318183" y="3936075"/>
            <a:ext cx="398175" cy="136429"/>
            <a:chOff x="1205579" y="4054663"/>
            <a:chExt cx="6711828" cy="1448655"/>
          </a:xfrm>
        </p:grpSpPr>
        <p:sp>
          <p:nvSpPr>
            <p:cNvPr id="40" name="任意多边形: 形状 23"/>
            <p:cNvSpPr/>
            <p:nvPr/>
          </p:nvSpPr>
          <p:spPr>
            <a:xfrm>
              <a:off x="1325924" y="4655997"/>
              <a:ext cx="6471138" cy="847321"/>
            </a:xfrm>
            <a:custGeom>
              <a:avLst/>
              <a:gdLst>
                <a:gd name="connsiteX0" fmla="*/ 0 w 7033846"/>
                <a:gd name="connsiteY0" fmla="*/ 538593 h 850188"/>
                <a:gd name="connsiteX1" fmla="*/ 1607736 w 7033846"/>
                <a:gd name="connsiteY1" fmla="*/ 6030 h 850188"/>
                <a:gd name="connsiteX2" fmla="*/ 2391508 w 7033846"/>
                <a:gd name="connsiteY2" fmla="*/ 850092 h 850188"/>
                <a:gd name="connsiteX3" fmla="*/ 3205424 w 7033846"/>
                <a:gd name="connsiteY3" fmla="*/ 66320 h 850188"/>
                <a:gd name="connsiteX4" fmla="*/ 4180114 w 7033846"/>
                <a:gd name="connsiteY4" fmla="*/ 769705 h 850188"/>
                <a:gd name="connsiteX5" fmla="*/ 4903595 w 7033846"/>
                <a:gd name="connsiteY5" fmla="*/ 86417 h 850188"/>
                <a:gd name="connsiteX6" fmla="*/ 5888334 w 7033846"/>
                <a:gd name="connsiteY6" fmla="*/ 809898 h 850188"/>
                <a:gd name="connsiteX7" fmla="*/ 6702250 w 7033846"/>
                <a:gd name="connsiteY7" fmla="*/ 96465 h 850188"/>
                <a:gd name="connsiteX8" fmla="*/ 7033846 w 7033846"/>
                <a:gd name="connsiteY8" fmla="*/ 66320 h 850188"/>
                <a:gd name="connsiteX0-1" fmla="*/ 0 w 6371023"/>
                <a:gd name="connsiteY0-2" fmla="*/ 606064 h 847321"/>
                <a:gd name="connsiteX1-3" fmla="*/ 944913 w 6371023"/>
                <a:gd name="connsiteY1-4" fmla="*/ 3163 h 847321"/>
                <a:gd name="connsiteX2-5" fmla="*/ 1728685 w 6371023"/>
                <a:gd name="connsiteY2-6" fmla="*/ 847225 h 847321"/>
                <a:gd name="connsiteX3-7" fmla="*/ 2542601 w 6371023"/>
                <a:gd name="connsiteY3-8" fmla="*/ 63453 h 847321"/>
                <a:gd name="connsiteX4-9" fmla="*/ 3517291 w 6371023"/>
                <a:gd name="connsiteY4-10" fmla="*/ 766838 h 847321"/>
                <a:gd name="connsiteX5-11" fmla="*/ 4240772 w 6371023"/>
                <a:gd name="connsiteY5-12" fmla="*/ 83550 h 847321"/>
                <a:gd name="connsiteX6-13" fmla="*/ 5225511 w 6371023"/>
                <a:gd name="connsiteY6-14" fmla="*/ 807031 h 847321"/>
                <a:gd name="connsiteX7-15" fmla="*/ 6039427 w 6371023"/>
                <a:gd name="connsiteY7-16" fmla="*/ 93598 h 847321"/>
                <a:gd name="connsiteX8-17" fmla="*/ 6371023 w 6371023"/>
                <a:gd name="connsiteY8-18" fmla="*/ 63453 h 847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371023" h="847321">
                  <a:moveTo>
                    <a:pt x="0" y="606064"/>
                  </a:moveTo>
                  <a:cubicBezTo>
                    <a:pt x="604575" y="313824"/>
                    <a:pt x="656799" y="-37030"/>
                    <a:pt x="944913" y="3163"/>
                  </a:cubicBezTo>
                  <a:cubicBezTo>
                    <a:pt x="1233027" y="43356"/>
                    <a:pt x="1462404" y="837177"/>
                    <a:pt x="1728685" y="847225"/>
                  </a:cubicBezTo>
                  <a:cubicBezTo>
                    <a:pt x="1994966" y="857273"/>
                    <a:pt x="2244500" y="76851"/>
                    <a:pt x="2542601" y="63453"/>
                  </a:cubicBezTo>
                  <a:cubicBezTo>
                    <a:pt x="2840702" y="50055"/>
                    <a:pt x="3234263" y="763489"/>
                    <a:pt x="3517291" y="766838"/>
                  </a:cubicBezTo>
                  <a:cubicBezTo>
                    <a:pt x="3800319" y="770187"/>
                    <a:pt x="3956069" y="76851"/>
                    <a:pt x="4240772" y="83550"/>
                  </a:cubicBezTo>
                  <a:cubicBezTo>
                    <a:pt x="4525475" y="90249"/>
                    <a:pt x="4925735" y="805356"/>
                    <a:pt x="5225511" y="807031"/>
                  </a:cubicBezTo>
                  <a:cubicBezTo>
                    <a:pt x="5525287" y="808706"/>
                    <a:pt x="5848508" y="217528"/>
                    <a:pt x="6039427" y="93598"/>
                  </a:cubicBezTo>
                  <a:cubicBezTo>
                    <a:pt x="6230346" y="-30332"/>
                    <a:pt x="6300684" y="16560"/>
                    <a:pt x="6371023" y="63453"/>
                  </a:cubicBezTo>
                </a:path>
              </a:pathLst>
            </a:custGeom>
            <a:noFill/>
            <a:ln w="76200">
              <a:solidFill>
                <a:srgbClr val="5BA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46988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205579" y="4514307"/>
              <a:ext cx="330413" cy="973961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5BA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7546693" y="4054663"/>
              <a:ext cx="370714" cy="946624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5BA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530596" y="2530845"/>
            <a:ext cx="1082348" cy="330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 smtClean="0">
                <a:solidFill>
                  <a:srgbClr val="E46988"/>
                </a:solidFill>
                <a:cs typeface="+mn-ea"/>
                <a:sym typeface="+mn-lt"/>
              </a:rPr>
              <a:t>拒绝塑料袋</a:t>
            </a:r>
            <a:endParaRPr lang="en-GB" sz="1400" b="1" dirty="0">
              <a:solidFill>
                <a:srgbClr val="E46988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14503" y="2530843"/>
            <a:ext cx="1261885" cy="330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 smtClean="0">
                <a:solidFill>
                  <a:srgbClr val="5BA7FD"/>
                </a:solidFill>
                <a:cs typeface="+mn-ea"/>
                <a:sym typeface="+mn-lt"/>
              </a:rPr>
              <a:t>节约打印用纸</a:t>
            </a:r>
            <a:endParaRPr lang="en-GB" sz="1400" b="1" dirty="0">
              <a:solidFill>
                <a:srgbClr val="5BA7FD"/>
              </a:solidFill>
              <a:cs typeface="+mn-ea"/>
              <a:sym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24877" y="2530845"/>
            <a:ext cx="1441420" cy="330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 smtClean="0">
                <a:solidFill>
                  <a:srgbClr val="E46988"/>
                </a:solidFill>
                <a:cs typeface="+mn-ea"/>
                <a:sym typeface="+mn-lt"/>
              </a:rPr>
              <a:t>用手帕代替纸巾</a:t>
            </a:r>
            <a:endParaRPr lang="en-GB" sz="1400" b="1" dirty="0">
              <a:solidFill>
                <a:srgbClr val="E46988"/>
              </a:solidFill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30675" y="2530844"/>
            <a:ext cx="1441421" cy="330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 smtClean="0">
                <a:solidFill>
                  <a:srgbClr val="5BA7FD"/>
                </a:solidFill>
                <a:cs typeface="+mn-ea"/>
                <a:sym typeface="+mn-lt"/>
              </a:rPr>
              <a:t>拒绝一次性筷子</a:t>
            </a:r>
            <a:endParaRPr lang="en-GB" sz="1400" b="1" dirty="0">
              <a:solidFill>
                <a:srgbClr val="5BA7FD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31" grpId="0"/>
      <p:bldP spid="32" grpId="0"/>
      <p:bldP spid="21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78"/>
          <p:cNvSpPr txBox="1"/>
          <p:nvPr/>
        </p:nvSpPr>
        <p:spPr>
          <a:xfrm>
            <a:off x="4288562" y="2898739"/>
            <a:ext cx="6048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变废为宝</a:t>
            </a:r>
            <a:r>
              <a:rPr lang="zh-CN" altLang="en-US" sz="48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我能行</a:t>
            </a:r>
            <a:endParaRPr lang="zh-CN" altLang="en-US" sz="48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2" name="Picture 2" descr="C:\Users\Maibenben\Desktop\3f7711615478899ab8a92f5fb23efbf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87716" y="2335993"/>
            <a:ext cx="1980427" cy="16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直接连接符 55"/>
          <p:cNvCxnSpPr/>
          <p:nvPr/>
        </p:nvCxnSpPr>
        <p:spPr>
          <a:xfrm>
            <a:off x="10034790" y="1109347"/>
            <a:ext cx="0" cy="84417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825" y="732170"/>
            <a:ext cx="1597598" cy="1758959"/>
          </a:xfrm>
          <a:prstGeom prst="rect">
            <a:avLst/>
          </a:prstGeom>
        </p:spPr>
      </p:pic>
      <p:sp>
        <p:nvSpPr>
          <p:cNvPr id="68" name="椭圆 67"/>
          <p:cNvSpPr/>
          <p:nvPr/>
        </p:nvSpPr>
        <p:spPr>
          <a:xfrm>
            <a:off x="9567410" y="1872207"/>
            <a:ext cx="118449" cy="11329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连接符 68"/>
          <p:cNvCxnSpPr/>
          <p:nvPr/>
        </p:nvCxnSpPr>
        <p:spPr>
          <a:xfrm>
            <a:off x="11000258" y="1587338"/>
            <a:ext cx="0" cy="903791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1043399" y="5488473"/>
            <a:ext cx="878761" cy="0"/>
          </a:xfrm>
          <a:prstGeom prst="line">
            <a:avLst/>
          </a:prstGeom>
          <a:ln w="1016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组合 72"/>
          <p:cNvGrpSpPr/>
          <p:nvPr/>
        </p:nvGrpSpPr>
        <p:grpSpPr>
          <a:xfrm flipH="1">
            <a:off x="9221454" y="5561116"/>
            <a:ext cx="810359" cy="709830"/>
            <a:chOff x="2093519" y="2429272"/>
            <a:chExt cx="2307859" cy="1936555"/>
          </a:xfrm>
        </p:grpSpPr>
        <p:sp>
          <p:nvSpPr>
            <p:cNvPr id="74" name="矩形 59"/>
            <p:cNvSpPr/>
            <p:nvPr/>
          </p:nvSpPr>
          <p:spPr>
            <a:xfrm rot="20747512">
              <a:off x="2093519" y="2457131"/>
              <a:ext cx="2053719" cy="814320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56791"/>
                <a:gd name="connsiteY0-102" fmla="*/ 215370 h 1416082"/>
                <a:gd name="connsiteX1-103" fmla="*/ 872567 w 1456791"/>
                <a:gd name="connsiteY1-104" fmla="*/ 0 h 1416082"/>
                <a:gd name="connsiteX2-105" fmla="*/ 1456791 w 1456791"/>
                <a:gd name="connsiteY2-106" fmla="*/ 909193 h 1416082"/>
                <a:gd name="connsiteX3-107" fmla="*/ 0 w 1456791"/>
                <a:gd name="connsiteY3-108" fmla="*/ 1416082 h 1416082"/>
                <a:gd name="connsiteX4-109" fmla="*/ 27452 w 1456791"/>
                <a:gd name="connsiteY4-110" fmla="*/ 215370 h 1416082"/>
                <a:gd name="connsiteX0-111" fmla="*/ 0 w 2573805"/>
                <a:gd name="connsiteY0-112" fmla="*/ 861358 h 1416082"/>
                <a:gd name="connsiteX1-113" fmla="*/ 1989581 w 2573805"/>
                <a:gd name="connsiteY1-114" fmla="*/ 0 h 1416082"/>
                <a:gd name="connsiteX2-115" fmla="*/ 2573805 w 2573805"/>
                <a:gd name="connsiteY2-116" fmla="*/ 909193 h 1416082"/>
                <a:gd name="connsiteX3-117" fmla="*/ 1117014 w 2573805"/>
                <a:gd name="connsiteY3-118" fmla="*/ 1416082 h 1416082"/>
                <a:gd name="connsiteX4-119" fmla="*/ 0 w 2573805"/>
                <a:gd name="connsiteY4-120" fmla="*/ 861358 h 1416082"/>
                <a:gd name="connsiteX0-121" fmla="*/ 0 w 2573805"/>
                <a:gd name="connsiteY0-122" fmla="*/ 454199 h 1008923"/>
                <a:gd name="connsiteX1-123" fmla="*/ 1276569 w 2573805"/>
                <a:gd name="connsiteY1-124" fmla="*/ 0 h 1008923"/>
                <a:gd name="connsiteX2-125" fmla="*/ 2573805 w 2573805"/>
                <a:gd name="connsiteY2-126" fmla="*/ 502034 h 1008923"/>
                <a:gd name="connsiteX3-127" fmla="*/ 1117014 w 2573805"/>
                <a:gd name="connsiteY3-128" fmla="*/ 1008923 h 1008923"/>
                <a:gd name="connsiteX4-129" fmla="*/ 0 w 2573805"/>
                <a:gd name="connsiteY4-130" fmla="*/ 454199 h 10089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3805" h="1008923">
                  <a:moveTo>
                    <a:pt x="0" y="454199"/>
                  </a:moveTo>
                  <a:lnTo>
                    <a:pt x="1276569" y="0"/>
                  </a:lnTo>
                  <a:lnTo>
                    <a:pt x="2573805" y="502034"/>
                  </a:lnTo>
                  <a:lnTo>
                    <a:pt x="1117014" y="1008923"/>
                  </a:lnTo>
                  <a:lnTo>
                    <a:pt x="0" y="454199"/>
                  </a:lnTo>
                  <a:close/>
                </a:path>
              </a:pathLst>
            </a:cu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59"/>
            <p:cNvSpPr/>
            <p:nvPr/>
          </p:nvSpPr>
          <p:spPr>
            <a:xfrm rot="20747512">
              <a:off x="3216963" y="2728608"/>
              <a:ext cx="1184415" cy="1515037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84356"/>
                <a:gd name="connsiteY0-102" fmla="*/ 494624 h 1695336"/>
                <a:gd name="connsiteX1-103" fmla="*/ 1484357 w 1484356"/>
                <a:gd name="connsiteY1-104" fmla="*/ 0 h 1695336"/>
                <a:gd name="connsiteX2-105" fmla="*/ 1456791 w 1484356"/>
                <a:gd name="connsiteY2-106" fmla="*/ 1188447 h 1695336"/>
                <a:gd name="connsiteX3-107" fmla="*/ 0 w 1484356"/>
                <a:gd name="connsiteY3-108" fmla="*/ 1695336 h 1695336"/>
                <a:gd name="connsiteX4-109" fmla="*/ 27452 w 1484356"/>
                <a:gd name="connsiteY4-110" fmla="*/ 494624 h 1695336"/>
                <a:gd name="connsiteX0-111" fmla="*/ 27452 w 1484357"/>
                <a:gd name="connsiteY0-112" fmla="*/ 494624 h 1695336"/>
                <a:gd name="connsiteX1-113" fmla="*/ 1484357 w 1484357"/>
                <a:gd name="connsiteY1-114" fmla="*/ 0 h 1695336"/>
                <a:gd name="connsiteX2-115" fmla="*/ 1312921 w 1484357"/>
                <a:gd name="connsiteY2-116" fmla="*/ 1283512 h 1695336"/>
                <a:gd name="connsiteX3-117" fmla="*/ 0 w 1484357"/>
                <a:gd name="connsiteY3-118" fmla="*/ 1695336 h 1695336"/>
                <a:gd name="connsiteX4-119" fmla="*/ 27452 w 1484357"/>
                <a:gd name="connsiteY4-120" fmla="*/ 494624 h 16953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84357" h="1695336">
                  <a:moveTo>
                    <a:pt x="27452" y="494624"/>
                  </a:moveTo>
                  <a:lnTo>
                    <a:pt x="1484357" y="0"/>
                  </a:lnTo>
                  <a:lnTo>
                    <a:pt x="1312921" y="1283512"/>
                  </a:lnTo>
                  <a:lnTo>
                    <a:pt x="0" y="1695336"/>
                  </a:lnTo>
                  <a:lnTo>
                    <a:pt x="27452" y="494624"/>
                  </a:lnTo>
                  <a:close/>
                </a:path>
              </a:pathLst>
            </a:cu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145225" y="2429272"/>
              <a:ext cx="2159875" cy="1936555"/>
              <a:chOff x="1855077" y="1545017"/>
              <a:chExt cx="2159875" cy="1936555"/>
            </a:xfrm>
          </p:grpSpPr>
          <p:cxnSp>
            <p:nvCxnSpPr>
              <p:cNvPr id="95" name="直接连接符 94"/>
              <p:cNvCxnSpPr/>
              <p:nvPr/>
            </p:nvCxnSpPr>
            <p:spPr>
              <a:xfrm flipH="1">
                <a:off x="2827283" y="1702676"/>
                <a:ext cx="1008993" cy="725214"/>
              </a:xfrm>
              <a:prstGeom prst="line">
                <a:avLst/>
              </a:prstGeom>
              <a:ln>
                <a:solidFill>
                  <a:srgbClr val="91E0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2827282" y="2427890"/>
                <a:ext cx="227285" cy="1053682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>
                <a:off x="3836276" y="1702676"/>
                <a:ext cx="178675" cy="113546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 flipH="1">
                <a:off x="3061341" y="2838145"/>
                <a:ext cx="953611" cy="643427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H="1" flipV="1">
                <a:off x="2790497" y="1545196"/>
                <a:ext cx="1045778" cy="15747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 flipH="1" flipV="1">
                <a:off x="1855077" y="2231016"/>
                <a:ext cx="972205" cy="196874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1856391" y="1545017"/>
                <a:ext cx="934105" cy="68599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H="1" flipV="1">
                <a:off x="2090413" y="3304307"/>
                <a:ext cx="964154" cy="177265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857626" y="2231015"/>
                <a:ext cx="226013" cy="1084823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5" name="椭圆 104"/>
          <p:cNvSpPr/>
          <p:nvPr/>
        </p:nvSpPr>
        <p:spPr>
          <a:xfrm>
            <a:off x="1625707" y="4467006"/>
            <a:ext cx="288106" cy="2881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 flipV="1">
            <a:off x="8790338" y="4860661"/>
            <a:ext cx="176509" cy="24681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7" name="直接连接符 106"/>
          <p:cNvCxnSpPr/>
          <p:nvPr/>
        </p:nvCxnSpPr>
        <p:spPr>
          <a:xfrm>
            <a:off x="2212030" y="1076390"/>
            <a:ext cx="0" cy="582724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H="1">
            <a:off x="4426408" y="3920896"/>
            <a:ext cx="1469417" cy="0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4715127" y="219403"/>
            <a:ext cx="274947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28" name="文本框 78"/>
          <p:cNvSpPr txBox="1"/>
          <p:nvPr/>
        </p:nvSpPr>
        <p:spPr>
          <a:xfrm>
            <a:off x="2212030" y="5107473"/>
            <a:ext cx="302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4800" b="1" spc="3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800" b="1" spc="3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8" grpId="0" animBg="1"/>
      <p:bldP spid="105" grpId="0" animBg="1"/>
      <p:bldP spid="106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940262" y="1101707"/>
            <a:ext cx="2180892" cy="133118"/>
            <a:chOff x="1205579" y="4054663"/>
            <a:chExt cx="6711828" cy="1448655"/>
          </a:xfrm>
        </p:grpSpPr>
        <p:sp>
          <p:nvSpPr>
            <p:cNvPr id="10" name="任意多边形: 形状 9"/>
            <p:cNvSpPr/>
            <p:nvPr/>
          </p:nvSpPr>
          <p:spPr>
            <a:xfrm>
              <a:off x="1325924" y="4655997"/>
              <a:ext cx="6471138" cy="847321"/>
            </a:xfrm>
            <a:custGeom>
              <a:avLst/>
              <a:gdLst>
                <a:gd name="connsiteX0" fmla="*/ 0 w 7033846"/>
                <a:gd name="connsiteY0" fmla="*/ 538593 h 850188"/>
                <a:gd name="connsiteX1" fmla="*/ 1607736 w 7033846"/>
                <a:gd name="connsiteY1" fmla="*/ 6030 h 850188"/>
                <a:gd name="connsiteX2" fmla="*/ 2391508 w 7033846"/>
                <a:gd name="connsiteY2" fmla="*/ 850092 h 850188"/>
                <a:gd name="connsiteX3" fmla="*/ 3205424 w 7033846"/>
                <a:gd name="connsiteY3" fmla="*/ 66320 h 850188"/>
                <a:gd name="connsiteX4" fmla="*/ 4180114 w 7033846"/>
                <a:gd name="connsiteY4" fmla="*/ 769705 h 850188"/>
                <a:gd name="connsiteX5" fmla="*/ 4903595 w 7033846"/>
                <a:gd name="connsiteY5" fmla="*/ 86417 h 850188"/>
                <a:gd name="connsiteX6" fmla="*/ 5888334 w 7033846"/>
                <a:gd name="connsiteY6" fmla="*/ 809898 h 850188"/>
                <a:gd name="connsiteX7" fmla="*/ 6702250 w 7033846"/>
                <a:gd name="connsiteY7" fmla="*/ 96465 h 850188"/>
                <a:gd name="connsiteX8" fmla="*/ 7033846 w 7033846"/>
                <a:gd name="connsiteY8" fmla="*/ 66320 h 850188"/>
                <a:gd name="connsiteX0-1" fmla="*/ 0 w 6371023"/>
                <a:gd name="connsiteY0-2" fmla="*/ 606064 h 847321"/>
                <a:gd name="connsiteX1-3" fmla="*/ 944913 w 6371023"/>
                <a:gd name="connsiteY1-4" fmla="*/ 3163 h 847321"/>
                <a:gd name="connsiteX2-5" fmla="*/ 1728685 w 6371023"/>
                <a:gd name="connsiteY2-6" fmla="*/ 847225 h 847321"/>
                <a:gd name="connsiteX3-7" fmla="*/ 2542601 w 6371023"/>
                <a:gd name="connsiteY3-8" fmla="*/ 63453 h 847321"/>
                <a:gd name="connsiteX4-9" fmla="*/ 3517291 w 6371023"/>
                <a:gd name="connsiteY4-10" fmla="*/ 766838 h 847321"/>
                <a:gd name="connsiteX5-11" fmla="*/ 4240772 w 6371023"/>
                <a:gd name="connsiteY5-12" fmla="*/ 83550 h 847321"/>
                <a:gd name="connsiteX6-13" fmla="*/ 5225511 w 6371023"/>
                <a:gd name="connsiteY6-14" fmla="*/ 807031 h 847321"/>
                <a:gd name="connsiteX7-15" fmla="*/ 6039427 w 6371023"/>
                <a:gd name="connsiteY7-16" fmla="*/ 93598 h 847321"/>
                <a:gd name="connsiteX8-17" fmla="*/ 6371023 w 6371023"/>
                <a:gd name="connsiteY8-18" fmla="*/ 63453 h 847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371023" h="847321">
                  <a:moveTo>
                    <a:pt x="0" y="606064"/>
                  </a:moveTo>
                  <a:cubicBezTo>
                    <a:pt x="604575" y="313824"/>
                    <a:pt x="656799" y="-37030"/>
                    <a:pt x="944913" y="3163"/>
                  </a:cubicBezTo>
                  <a:cubicBezTo>
                    <a:pt x="1233027" y="43356"/>
                    <a:pt x="1462404" y="837177"/>
                    <a:pt x="1728685" y="847225"/>
                  </a:cubicBezTo>
                  <a:cubicBezTo>
                    <a:pt x="1994966" y="857273"/>
                    <a:pt x="2244500" y="76851"/>
                    <a:pt x="2542601" y="63453"/>
                  </a:cubicBezTo>
                  <a:cubicBezTo>
                    <a:pt x="2840702" y="50055"/>
                    <a:pt x="3234263" y="763489"/>
                    <a:pt x="3517291" y="766838"/>
                  </a:cubicBezTo>
                  <a:cubicBezTo>
                    <a:pt x="3800319" y="770187"/>
                    <a:pt x="3956069" y="76851"/>
                    <a:pt x="4240772" y="83550"/>
                  </a:cubicBezTo>
                  <a:cubicBezTo>
                    <a:pt x="4525475" y="90249"/>
                    <a:pt x="4925735" y="805356"/>
                    <a:pt x="5225511" y="807031"/>
                  </a:cubicBezTo>
                  <a:cubicBezTo>
                    <a:pt x="5525287" y="808706"/>
                    <a:pt x="5848508" y="217528"/>
                    <a:pt x="6039427" y="93598"/>
                  </a:cubicBezTo>
                  <a:cubicBezTo>
                    <a:pt x="6230346" y="-30332"/>
                    <a:pt x="6300684" y="16560"/>
                    <a:pt x="6371023" y="63453"/>
                  </a:cubicBezTo>
                </a:path>
              </a:pathLst>
            </a:custGeom>
            <a:noFill/>
            <a:ln w="76200"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46988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05579" y="4514307"/>
              <a:ext cx="330413" cy="973961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546693" y="4054663"/>
              <a:ext cx="370714" cy="946624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</p:grpSp>
      <p:sp>
        <p:nvSpPr>
          <p:cNvPr id="14" name="Oval 120"/>
          <p:cNvSpPr>
            <a:spLocks noChangeAspect="1"/>
          </p:cNvSpPr>
          <p:nvPr/>
        </p:nvSpPr>
        <p:spPr>
          <a:xfrm>
            <a:off x="3416175" y="2976173"/>
            <a:ext cx="972910" cy="972910"/>
          </a:xfrm>
          <a:prstGeom prst="ellipse">
            <a:avLst/>
          </a:prstGeom>
          <a:solidFill>
            <a:srgbClr val="5BA7F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05"/>
          <p:cNvSpPr>
            <a:spLocks noChangeAspect="1"/>
          </p:cNvSpPr>
          <p:nvPr/>
        </p:nvSpPr>
        <p:spPr>
          <a:xfrm>
            <a:off x="6939863" y="3084342"/>
            <a:ext cx="756709" cy="756709"/>
          </a:xfrm>
          <a:prstGeom prst="ellipse">
            <a:avLst/>
          </a:prstGeom>
          <a:solidFill>
            <a:srgbClr val="E46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06"/>
          <p:cNvSpPr>
            <a:spLocks noChangeAspect="1"/>
          </p:cNvSpPr>
          <p:nvPr/>
        </p:nvSpPr>
        <p:spPr>
          <a:xfrm>
            <a:off x="2471349" y="2922122"/>
            <a:ext cx="1081012" cy="1081012"/>
          </a:xfrm>
          <a:prstGeom prst="ellipse">
            <a:avLst/>
          </a:prstGeom>
          <a:solidFill>
            <a:srgbClr val="E4698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09"/>
          <p:cNvSpPr>
            <a:spLocks noChangeAspect="1"/>
          </p:cNvSpPr>
          <p:nvPr/>
        </p:nvSpPr>
        <p:spPr>
          <a:xfrm>
            <a:off x="4804043" y="2804200"/>
            <a:ext cx="1297214" cy="1297214"/>
          </a:xfrm>
          <a:prstGeom prst="ellipse">
            <a:avLst/>
          </a:prstGeom>
          <a:solidFill>
            <a:srgbClr val="E4698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11"/>
          <p:cNvSpPr>
            <a:spLocks noChangeAspect="1"/>
          </p:cNvSpPr>
          <p:nvPr/>
        </p:nvSpPr>
        <p:spPr>
          <a:xfrm>
            <a:off x="4239158" y="3068099"/>
            <a:ext cx="756709" cy="756709"/>
          </a:xfrm>
          <a:prstGeom prst="ellipse">
            <a:avLst/>
          </a:prstGeom>
          <a:solidFill>
            <a:srgbClr val="5BA7F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12"/>
          <p:cNvSpPr>
            <a:spLocks noChangeAspect="1"/>
          </p:cNvSpPr>
          <p:nvPr/>
        </p:nvSpPr>
        <p:spPr>
          <a:xfrm>
            <a:off x="5948077" y="2922122"/>
            <a:ext cx="1081012" cy="1081012"/>
          </a:xfrm>
          <a:prstGeom prst="ellipse">
            <a:avLst/>
          </a:prstGeom>
          <a:solidFill>
            <a:srgbClr val="5BA7F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13"/>
          <p:cNvSpPr>
            <a:spLocks noChangeAspect="1"/>
          </p:cNvSpPr>
          <p:nvPr/>
        </p:nvSpPr>
        <p:spPr>
          <a:xfrm>
            <a:off x="7568729" y="3122149"/>
            <a:ext cx="648607" cy="648607"/>
          </a:xfrm>
          <a:prstGeom prst="ellipse">
            <a:avLst/>
          </a:prstGeom>
          <a:solidFill>
            <a:srgbClr val="5BA7F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114"/>
          <p:cNvSpPr>
            <a:spLocks noChangeAspect="1"/>
          </p:cNvSpPr>
          <p:nvPr/>
        </p:nvSpPr>
        <p:spPr>
          <a:xfrm>
            <a:off x="8100553" y="2696099"/>
            <a:ext cx="1513416" cy="1513416"/>
          </a:xfrm>
          <a:prstGeom prst="ellipse">
            <a:avLst/>
          </a:prstGeom>
          <a:solidFill>
            <a:srgbClr val="E4698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115"/>
          <p:cNvSpPr>
            <a:spLocks noChangeAspect="1"/>
          </p:cNvSpPr>
          <p:nvPr/>
        </p:nvSpPr>
        <p:spPr>
          <a:xfrm>
            <a:off x="9440506" y="2959997"/>
            <a:ext cx="972910" cy="972910"/>
          </a:xfrm>
          <a:prstGeom prst="ellipse">
            <a:avLst/>
          </a:prstGeom>
          <a:solidFill>
            <a:srgbClr val="5BA7F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119"/>
          <p:cNvSpPr>
            <a:spLocks noChangeAspect="1"/>
          </p:cNvSpPr>
          <p:nvPr/>
        </p:nvSpPr>
        <p:spPr>
          <a:xfrm>
            <a:off x="1970223" y="3128504"/>
            <a:ext cx="648607" cy="648607"/>
          </a:xfrm>
          <a:prstGeom prst="ellipse">
            <a:avLst/>
          </a:prstGeom>
          <a:solidFill>
            <a:srgbClr val="5BA7F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121"/>
          <p:cNvGrpSpPr/>
          <p:nvPr/>
        </p:nvGrpSpPr>
        <p:grpSpPr>
          <a:xfrm>
            <a:off x="3552361" y="4119308"/>
            <a:ext cx="718145" cy="825872"/>
            <a:chOff x="1088727" y="2876550"/>
            <a:chExt cx="718145" cy="825872"/>
          </a:xfrm>
        </p:grpSpPr>
        <p:cxnSp>
          <p:nvCxnSpPr>
            <p:cNvPr id="25" name="Straight Connector 122"/>
            <p:cNvCxnSpPr/>
            <p:nvPr/>
          </p:nvCxnSpPr>
          <p:spPr>
            <a:xfrm>
              <a:off x="1447800" y="2876550"/>
              <a:ext cx="0" cy="609600"/>
            </a:xfrm>
            <a:prstGeom prst="line">
              <a:avLst/>
            </a:prstGeom>
            <a:ln w="19050">
              <a:solidFill>
                <a:srgbClr val="E469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436"/>
            <p:cNvSpPr>
              <a:spLocks noChangeArrowheads="1"/>
            </p:cNvSpPr>
            <p:nvPr/>
          </p:nvSpPr>
          <p:spPr bwMode="auto">
            <a:xfrm>
              <a:off x="1088727" y="3486978"/>
              <a:ext cx="7181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 smtClean="0">
                  <a:solidFill>
                    <a:srgbClr val="E46988"/>
                  </a:solidFill>
                  <a:latin typeface="Impact MT Std" pitchFamily="34" charset="0"/>
                  <a:ea typeface="微软雅黑" panose="020B0503020204020204" pitchFamily="34" charset="-122"/>
                </a:rPr>
                <a:t>制作玩具</a:t>
              </a:r>
              <a:endParaRPr kumimoji="0" lang="en-US" sz="3600" i="0" u="none" strike="noStrike" cap="none" normalizeH="0" baseline="0" dirty="0">
                <a:ln>
                  <a:noFill/>
                </a:ln>
                <a:solidFill>
                  <a:srgbClr val="E46988"/>
                </a:solidFill>
                <a:effectLst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124"/>
          <p:cNvGrpSpPr/>
          <p:nvPr/>
        </p:nvGrpSpPr>
        <p:grpSpPr>
          <a:xfrm>
            <a:off x="2698030" y="1990843"/>
            <a:ext cx="718145" cy="799474"/>
            <a:chOff x="1560581" y="1467476"/>
            <a:chExt cx="718145" cy="799474"/>
          </a:xfrm>
        </p:grpSpPr>
        <p:cxnSp>
          <p:nvCxnSpPr>
            <p:cNvPr id="28" name="Straight Connector 125"/>
            <p:cNvCxnSpPr/>
            <p:nvPr/>
          </p:nvCxnSpPr>
          <p:spPr>
            <a:xfrm flipV="1">
              <a:off x="1919654" y="1757797"/>
              <a:ext cx="0" cy="509153"/>
            </a:xfrm>
            <a:prstGeom prst="line">
              <a:avLst/>
            </a:prstGeom>
            <a:ln w="28575">
              <a:solidFill>
                <a:srgbClr val="5BA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1436"/>
            <p:cNvSpPr>
              <a:spLocks noChangeArrowheads="1"/>
            </p:cNvSpPr>
            <p:nvPr/>
          </p:nvSpPr>
          <p:spPr bwMode="auto">
            <a:xfrm>
              <a:off x="1560581" y="1467476"/>
              <a:ext cx="7181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 smtClean="0">
                  <a:solidFill>
                    <a:srgbClr val="5BA7FD"/>
                  </a:solidFill>
                  <a:latin typeface="Impact MT Std" pitchFamily="34" charset="0"/>
                  <a:ea typeface="微软雅黑" panose="020B0503020204020204" pitchFamily="34" charset="-122"/>
                </a:rPr>
                <a:t>制作笔筒</a:t>
              </a:r>
              <a:endParaRPr kumimoji="0" lang="en-US" sz="3600" i="0" u="none" strike="noStrike" cap="none" normalizeH="0" baseline="0" dirty="0">
                <a:ln>
                  <a:noFill/>
                </a:ln>
                <a:solidFill>
                  <a:srgbClr val="5BA7FD"/>
                </a:solidFill>
                <a:effectLst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124"/>
          <p:cNvGrpSpPr/>
          <p:nvPr/>
        </p:nvGrpSpPr>
        <p:grpSpPr>
          <a:xfrm>
            <a:off x="5097616" y="1790324"/>
            <a:ext cx="718145" cy="799474"/>
            <a:chOff x="1560580" y="1467476"/>
            <a:chExt cx="718145" cy="799474"/>
          </a:xfrm>
        </p:grpSpPr>
        <p:cxnSp>
          <p:nvCxnSpPr>
            <p:cNvPr id="31" name="Straight Connector 125"/>
            <p:cNvCxnSpPr/>
            <p:nvPr/>
          </p:nvCxnSpPr>
          <p:spPr>
            <a:xfrm flipV="1">
              <a:off x="1919654" y="1757797"/>
              <a:ext cx="0" cy="509153"/>
            </a:xfrm>
            <a:prstGeom prst="line">
              <a:avLst/>
            </a:prstGeom>
            <a:ln w="28575">
              <a:solidFill>
                <a:srgbClr val="5BA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1436"/>
            <p:cNvSpPr>
              <a:spLocks noChangeArrowheads="1"/>
            </p:cNvSpPr>
            <p:nvPr/>
          </p:nvSpPr>
          <p:spPr bwMode="auto">
            <a:xfrm>
              <a:off x="1560580" y="1467476"/>
              <a:ext cx="7181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 smtClean="0">
                  <a:solidFill>
                    <a:srgbClr val="5BA7FD"/>
                  </a:solidFill>
                  <a:latin typeface="Impact MT Std" pitchFamily="34" charset="0"/>
                  <a:ea typeface="微软雅黑" panose="020B0503020204020204" pitchFamily="34" charset="-122"/>
                </a:rPr>
                <a:t>制作花瓶</a:t>
              </a:r>
              <a:endParaRPr kumimoji="0" lang="en-US" sz="3600" i="0" u="none" strike="noStrike" cap="none" normalizeH="0" baseline="0" dirty="0">
                <a:ln>
                  <a:noFill/>
                </a:ln>
                <a:solidFill>
                  <a:srgbClr val="5BA7FD"/>
                </a:solidFill>
                <a:effectLst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124"/>
          <p:cNvGrpSpPr/>
          <p:nvPr/>
        </p:nvGrpSpPr>
        <p:grpSpPr>
          <a:xfrm>
            <a:off x="8556329" y="1857408"/>
            <a:ext cx="718145" cy="799474"/>
            <a:chOff x="1560581" y="1467476"/>
            <a:chExt cx="718145" cy="799474"/>
          </a:xfrm>
        </p:grpSpPr>
        <p:cxnSp>
          <p:nvCxnSpPr>
            <p:cNvPr id="34" name="Straight Connector 125"/>
            <p:cNvCxnSpPr/>
            <p:nvPr/>
          </p:nvCxnSpPr>
          <p:spPr>
            <a:xfrm flipV="1">
              <a:off x="1919654" y="1757797"/>
              <a:ext cx="0" cy="509153"/>
            </a:xfrm>
            <a:prstGeom prst="line">
              <a:avLst/>
            </a:prstGeom>
            <a:ln w="28575">
              <a:solidFill>
                <a:srgbClr val="5BA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1436"/>
            <p:cNvSpPr>
              <a:spLocks noChangeArrowheads="1"/>
            </p:cNvSpPr>
            <p:nvPr/>
          </p:nvSpPr>
          <p:spPr bwMode="auto">
            <a:xfrm>
              <a:off x="1560581" y="1467476"/>
              <a:ext cx="7181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 smtClean="0">
                  <a:solidFill>
                    <a:srgbClr val="5BA7FD"/>
                  </a:solidFill>
                  <a:latin typeface="Impact MT Std" pitchFamily="34" charset="0"/>
                  <a:ea typeface="微软雅黑" panose="020B0503020204020204" pitchFamily="34" charset="-122"/>
                </a:rPr>
                <a:t>制作烛台</a:t>
              </a:r>
              <a:endParaRPr kumimoji="0" lang="en-US" sz="3600" i="0" u="none" strike="noStrike" cap="none" normalizeH="0" baseline="0" dirty="0">
                <a:ln>
                  <a:noFill/>
                </a:ln>
                <a:solidFill>
                  <a:srgbClr val="5BA7FD"/>
                </a:solidFill>
                <a:effectLst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121"/>
          <p:cNvGrpSpPr/>
          <p:nvPr/>
        </p:nvGrpSpPr>
        <p:grpSpPr>
          <a:xfrm>
            <a:off x="6129510" y="4159904"/>
            <a:ext cx="718145" cy="825872"/>
            <a:chOff x="1088727" y="2876550"/>
            <a:chExt cx="718145" cy="825872"/>
          </a:xfrm>
        </p:grpSpPr>
        <p:cxnSp>
          <p:nvCxnSpPr>
            <p:cNvPr id="37" name="Straight Connector 122"/>
            <p:cNvCxnSpPr/>
            <p:nvPr/>
          </p:nvCxnSpPr>
          <p:spPr>
            <a:xfrm>
              <a:off x="1447800" y="2876550"/>
              <a:ext cx="0" cy="609600"/>
            </a:xfrm>
            <a:prstGeom prst="line">
              <a:avLst/>
            </a:prstGeom>
            <a:ln w="19050">
              <a:solidFill>
                <a:srgbClr val="E469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1436"/>
            <p:cNvSpPr>
              <a:spLocks noChangeArrowheads="1"/>
            </p:cNvSpPr>
            <p:nvPr/>
          </p:nvSpPr>
          <p:spPr bwMode="auto">
            <a:xfrm>
              <a:off x="1088727" y="3486978"/>
              <a:ext cx="7181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 smtClean="0">
                  <a:solidFill>
                    <a:srgbClr val="E46988"/>
                  </a:solidFill>
                  <a:latin typeface="Impact MT Std" pitchFamily="34" charset="0"/>
                  <a:ea typeface="微软雅黑" panose="020B0503020204020204" pitchFamily="34" charset="-122"/>
                </a:rPr>
                <a:t>制作花洒</a:t>
              </a:r>
              <a:endParaRPr kumimoji="0" lang="en-US" sz="3600" i="0" u="none" strike="noStrike" cap="none" normalizeH="0" baseline="0" dirty="0">
                <a:ln>
                  <a:noFill/>
                </a:ln>
                <a:solidFill>
                  <a:srgbClr val="E46988"/>
                </a:solidFill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39" name="文本框 18"/>
          <p:cNvSpPr txBox="1">
            <a:spLocks noChangeArrowheads="1"/>
          </p:cNvSpPr>
          <p:nvPr/>
        </p:nvSpPr>
        <p:spPr bwMode="auto">
          <a:xfrm>
            <a:off x="8145960" y="5057148"/>
            <a:ext cx="3227321" cy="62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小朋友们</a:t>
            </a:r>
            <a:r>
              <a:rPr lang="zh-CN" altLang="en-US" sz="12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，让我们开动脑筋，一起变废为宝吧～</a:t>
            </a:r>
            <a:endParaRPr lang="en-US" altLang="zh-CN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Rectangle 1436"/>
          <p:cNvSpPr>
            <a:spLocks noChangeArrowheads="1"/>
          </p:cNvSpPr>
          <p:nvPr/>
        </p:nvSpPr>
        <p:spPr bwMode="auto">
          <a:xfrm>
            <a:off x="8145960" y="4771710"/>
            <a:ext cx="22570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5BA7FD"/>
                </a:solidFill>
                <a:latin typeface="Impact MT Std" pitchFamily="34" charset="0"/>
                <a:ea typeface="微软雅黑" panose="020B0503020204020204" pitchFamily="34" charset="-122"/>
              </a:rPr>
              <a:t>如何利用废弃的矿泉水瓶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rgbClr val="5BA7FD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715127" y="219403"/>
            <a:ext cx="274947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变废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为宝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924760" y="4739751"/>
            <a:ext cx="82550" cy="867379"/>
          </a:xfrm>
          <a:prstGeom prst="rect">
            <a:avLst/>
          </a:prstGeom>
          <a:solidFill>
            <a:srgbClr val="5BA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098" name="Picture 2" descr="C:\Users\U0170895\Downloads\玩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67" y="3257629"/>
            <a:ext cx="425534" cy="4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0170895\Downloads\烛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29" y="3093500"/>
            <a:ext cx="656938" cy="65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0170895\Downloads\花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01" y="3068099"/>
            <a:ext cx="696708" cy="6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0170895\Downloads\笔筒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93" y="3174590"/>
            <a:ext cx="543724" cy="54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0170895\Downloads\浇水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08" y="3014755"/>
            <a:ext cx="803396" cy="8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9" grpId="0"/>
      <p:bldP spid="40" grpId="0"/>
      <p:bldP spid="4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15125" y="219403"/>
            <a:ext cx="274947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样品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348E3A4E-9833-47AC-B6BA-6D43DD776B26}"/>
              </a:ext>
            </a:extLst>
          </p:cNvPr>
          <p:cNvGrpSpPr/>
          <p:nvPr/>
        </p:nvGrpSpPr>
        <p:grpSpPr>
          <a:xfrm>
            <a:off x="1819047" y="1096993"/>
            <a:ext cx="2269469" cy="1967458"/>
            <a:chOff x="5688399" y="151350"/>
            <a:chExt cx="7436715" cy="6447070"/>
          </a:xfrm>
        </p:grpSpPr>
        <p:sp>
          <p:nvSpPr>
            <p:cNvPr id="4" name="矩形: 圆角 6">
              <a:extLst>
                <a:ext uri="{FF2B5EF4-FFF2-40B4-BE49-F238E27FC236}">
                  <a16:creationId xmlns="" xmlns:a16="http://schemas.microsoft.com/office/drawing/2014/main" id="{5571A04E-7348-4DD8-B194-420F03EC1ABB}"/>
                </a:ext>
              </a:extLst>
            </p:cNvPr>
            <p:cNvSpPr/>
            <p:nvPr/>
          </p:nvSpPr>
          <p:spPr>
            <a:xfrm>
              <a:off x="5988770" y="432570"/>
              <a:ext cx="7136344" cy="6165850"/>
            </a:xfrm>
            <a:prstGeom prst="roundRect">
              <a:avLst>
                <a:gd name="adj" fmla="val 2577"/>
              </a:avLst>
            </a:prstGeom>
            <a:pattFill prst="wdUpDiag">
              <a:fgClr>
                <a:srgbClr val="63B5F3"/>
              </a:fgClr>
              <a:bgClr>
                <a:schemeClr val="bg1"/>
              </a:bgClr>
            </a:patt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: 圆角 7">
              <a:extLst>
                <a:ext uri="{FF2B5EF4-FFF2-40B4-BE49-F238E27FC236}">
                  <a16:creationId xmlns="" xmlns:a16="http://schemas.microsoft.com/office/drawing/2014/main" id="{E2E7F2D3-19EE-4380-8F28-AA04F4E0B3FF}"/>
                </a:ext>
              </a:extLst>
            </p:cNvPr>
            <p:cNvSpPr/>
            <p:nvPr/>
          </p:nvSpPr>
          <p:spPr>
            <a:xfrm>
              <a:off x="5836370" y="28017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chemeClr val="accent3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: 圆角 8">
              <a:extLst>
                <a:ext uri="{FF2B5EF4-FFF2-40B4-BE49-F238E27FC236}">
                  <a16:creationId xmlns="" xmlns:a16="http://schemas.microsoft.com/office/drawing/2014/main" id="{F348AE62-69CD-4611-BD43-53DFE342D798}"/>
                </a:ext>
              </a:extLst>
            </p:cNvPr>
            <p:cNvSpPr/>
            <p:nvPr/>
          </p:nvSpPr>
          <p:spPr>
            <a:xfrm>
              <a:off x="5688399" y="15135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rgbClr val="F1F5F7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="" xmlns:a16="http://schemas.microsoft.com/office/drawing/2014/main" id="{20F39516-D7BF-46F3-B11D-CF50A5633131}"/>
                </a:ext>
              </a:extLst>
            </p:cNvPr>
            <p:cNvSpPr/>
            <p:nvPr/>
          </p:nvSpPr>
          <p:spPr>
            <a:xfrm>
              <a:off x="5803870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BB3CD58B-2943-4E2C-BBE4-B520C2C3E618}"/>
                </a:ext>
              </a:extLst>
            </p:cNvPr>
            <p:cNvSpPr/>
            <p:nvPr/>
          </p:nvSpPr>
          <p:spPr>
            <a:xfrm>
              <a:off x="12490853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="" xmlns:a16="http://schemas.microsoft.com/office/drawing/2014/main" id="{07E5D92A-C071-473E-9149-7731D1316BEA}"/>
                </a:ext>
              </a:extLst>
            </p:cNvPr>
            <p:cNvSpPr/>
            <p:nvPr/>
          </p:nvSpPr>
          <p:spPr>
            <a:xfrm>
              <a:off x="5803870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F3017F8F-CFB4-4E06-8EF8-9B9B6B948F94}"/>
                </a:ext>
              </a:extLst>
            </p:cNvPr>
            <p:cNvSpPr/>
            <p:nvPr/>
          </p:nvSpPr>
          <p:spPr>
            <a:xfrm>
              <a:off x="12490853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28E82399-29BC-4165-B52D-7A7B6D06E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649" y="897923"/>
              <a:ext cx="6329206" cy="474690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348E3A4E-9833-47AC-B6BA-6D43DD776B26}"/>
              </a:ext>
            </a:extLst>
          </p:cNvPr>
          <p:cNvGrpSpPr/>
          <p:nvPr/>
        </p:nvGrpSpPr>
        <p:grpSpPr>
          <a:xfrm>
            <a:off x="1864878" y="3461976"/>
            <a:ext cx="2269469" cy="1967458"/>
            <a:chOff x="5688399" y="151350"/>
            <a:chExt cx="7436715" cy="6447070"/>
          </a:xfrm>
        </p:grpSpPr>
        <p:sp>
          <p:nvSpPr>
            <p:cNvPr id="13" name="矩形: 圆角 6">
              <a:extLst>
                <a:ext uri="{FF2B5EF4-FFF2-40B4-BE49-F238E27FC236}">
                  <a16:creationId xmlns="" xmlns:a16="http://schemas.microsoft.com/office/drawing/2014/main" id="{5571A04E-7348-4DD8-B194-420F03EC1ABB}"/>
                </a:ext>
              </a:extLst>
            </p:cNvPr>
            <p:cNvSpPr/>
            <p:nvPr/>
          </p:nvSpPr>
          <p:spPr>
            <a:xfrm>
              <a:off x="5988770" y="432570"/>
              <a:ext cx="7136344" cy="6165850"/>
            </a:xfrm>
            <a:prstGeom prst="roundRect">
              <a:avLst>
                <a:gd name="adj" fmla="val 2577"/>
              </a:avLst>
            </a:prstGeom>
            <a:pattFill prst="wdUpDiag">
              <a:fgClr>
                <a:srgbClr val="63B5F3"/>
              </a:fgClr>
              <a:bgClr>
                <a:schemeClr val="bg1"/>
              </a:bgClr>
            </a:patt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: 圆角 7">
              <a:extLst>
                <a:ext uri="{FF2B5EF4-FFF2-40B4-BE49-F238E27FC236}">
                  <a16:creationId xmlns="" xmlns:a16="http://schemas.microsoft.com/office/drawing/2014/main" id="{E2E7F2D3-19EE-4380-8F28-AA04F4E0B3FF}"/>
                </a:ext>
              </a:extLst>
            </p:cNvPr>
            <p:cNvSpPr/>
            <p:nvPr/>
          </p:nvSpPr>
          <p:spPr>
            <a:xfrm>
              <a:off x="5836370" y="28017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chemeClr val="accent3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: 圆角 8">
              <a:extLst>
                <a:ext uri="{FF2B5EF4-FFF2-40B4-BE49-F238E27FC236}">
                  <a16:creationId xmlns="" xmlns:a16="http://schemas.microsoft.com/office/drawing/2014/main" id="{F348AE62-69CD-4611-BD43-53DFE342D798}"/>
                </a:ext>
              </a:extLst>
            </p:cNvPr>
            <p:cNvSpPr/>
            <p:nvPr/>
          </p:nvSpPr>
          <p:spPr>
            <a:xfrm>
              <a:off x="5688399" y="15135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rgbClr val="F1F5F7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20F39516-D7BF-46F3-B11D-CF50A5633131}"/>
                </a:ext>
              </a:extLst>
            </p:cNvPr>
            <p:cNvSpPr/>
            <p:nvPr/>
          </p:nvSpPr>
          <p:spPr>
            <a:xfrm>
              <a:off x="5803870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BB3CD58B-2943-4E2C-BBE4-B520C2C3E618}"/>
                </a:ext>
              </a:extLst>
            </p:cNvPr>
            <p:cNvSpPr/>
            <p:nvPr/>
          </p:nvSpPr>
          <p:spPr>
            <a:xfrm>
              <a:off x="12490853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07E5D92A-C071-473E-9149-7731D1316BEA}"/>
                </a:ext>
              </a:extLst>
            </p:cNvPr>
            <p:cNvSpPr/>
            <p:nvPr/>
          </p:nvSpPr>
          <p:spPr>
            <a:xfrm>
              <a:off x="5803870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F3017F8F-CFB4-4E06-8EF8-9B9B6B948F94}"/>
                </a:ext>
              </a:extLst>
            </p:cNvPr>
            <p:cNvSpPr/>
            <p:nvPr/>
          </p:nvSpPr>
          <p:spPr>
            <a:xfrm>
              <a:off x="12490853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28E82399-29BC-4165-B52D-7A7B6D06E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649" y="1184673"/>
              <a:ext cx="6329206" cy="417340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48E3A4E-9833-47AC-B6BA-6D43DD776B26}"/>
              </a:ext>
            </a:extLst>
          </p:cNvPr>
          <p:cNvGrpSpPr/>
          <p:nvPr/>
        </p:nvGrpSpPr>
        <p:grpSpPr>
          <a:xfrm>
            <a:off x="7849732" y="1064901"/>
            <a:ext cx="2269469" cy="1967458"/>
            <a:chOff x="5688399" y="151350"/>
            <a:chExt cx="7436715" cy="6447070"/>
          </a:xfrm>
        </p:grpSpPr>
        <p:sp>
          <p:nvSpPr>
            <p:cNvPr id="22" name="矩形: 圆角 6">
              <a:extLst>
                <a:ext uri="{FF2B5EF4-FFF2-40B4-BE49-F238E27FC236}">
                  <a16:creationId xmlns="" xmlns:a16="http://schemas.microsoft.com/office/drawing/2014/main" id="{5571A04E-7348-4DD8-B194-420F03EC1ABB}"/>
                </a:ext>
              </a:extLst>
            </p:cNvPr>
            <p:cNvSpPr/>
            <p:nvPr/>
          </p:nvSpPr>
          <p:spPr>
            <a:xfrm>
              <a:off x="5988770" y="432570"/>
              <a:ext cx="7136344" cy="6165850"/>
            </a:xfrm>
            <a:prstGeom prst="roundRect">
              <a:avLst>
                <a:gd name="adj" fmla="val 2577"/>
              </a:avLst>
            </a:prstGeom>
            <a:pattFill prst="wdUpDiag">
              <a:fgClr>
                <a:srgbClr val="63B5F3"/>
              </a:fgClr>
              <a:bgClr>
                <a:schemeClr val="bg1"/>
              </a:bgClr>
            </a:patt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: 圆角 7">
              <a:extLst>
                <a:ext uri="{FF2B5EF4-FFF2-40B4-BE49-F238E27FC236}">
                  <a16:creationId xmlns="" xmlns:a16="http://schemas.microsoft.com/office/drawing/2014/main" id="{E2E7F2D3-19EE-4380-8F28-AA04F4E0B3FF}"/>
                </a:ext>
              </a:extLst>
            </p:cNvPr>
            <p:cNvSpPr/>
            <p:nvPr/>
          </p:nvSpPr>
          <p:spPr>
            <a:xfrm>
              <a:off x="5836370" y="28017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chemeClr val="accent3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: 圆角 8">
              <a:extLst>
                <a:ext uri="{FF2B5EF4-FFF2-40B4-BE49-F238E27FC236}">
                  <a16:creationId xmlns="" xmlns:a16="http://schemas.microsoft.com/office/drawing/2014/main" id="{F348AE62-69CD-4611-BD43-53DFE342D798}"/>
                </a:ext>
              </a:extLst>
            </p:cNvPr>
            <p:cNvSpPr/>
            <p:nvPr/>
          </p:nvSpPr>
          <p:spPr>
            <a:xfrm>
              <a:off x="5688399" y="15135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rgbClr val="F1F5F7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="" xmlns:a16="http://schemas.microsoft.com/office/drawing/2014/main" id="{20F39516-D7BF-46F3-B11D-CF50A5633131}"/>
                </a:ext>
              </a:extLst>
            </p:cNvPr>
            <p:cNvSpPr/>
            <p:nvPr/>
          </p:nvSpPr>
          <p:spPr>
            <a:xfrm>
              <a:off x="5803870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="" xmlns:a16="http://schemas.microsoft.com/office/drawing/2014/main" id="{BB3CD58B-2943-4E2C-BBE4-B520C2C3E618}"/>
                </a:ext>
              </a:extLst>
            </p:cNvPr>
            <p:cNvSpPr/>
            <p:nvPr/>
          </p:nvSpPr>
          <p:spPr>
            <a:xfrm>
              <a:off x="12490853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="" xmlns:a16="http://schemas.microsoft.com/office/drawing/2014/main" id="{07E5D92A-C071-473E-9149-7731D1316BEA}"/>
                </a:ext>
              </a:extLst>
            </p:cNvPr>
            <p:cNvSpPr/>
            <p:nvPr/>
          </p:nvSpPr>
          <p:spPr>
            <a:xfrm>
              <a:off x="5803870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="" xmlns:a16="http://schemas.microsoft.com/office/drawing/2014/main" id="{F3017F8F-CFB4-4E06-8EF8-9B9B6B948F94}"/>
                </a:ext>
              </a:extLst>
            </p:cNvPr>
            <p:cNvSpPr/>
            <p:nvPr/>
          </p:nvSpPr>
          <p:spPr>
            <a:xfrm>
              <a:off x="12490853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28E82399-29BC-4165-B52D-7A7B6D06E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649" y="810896"/>
              <a:ext cx="6329206" cy="492095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348E3A4E-9833-47AC-B6BA-6D43DD776B26}"/>
              </a:ext>
            </a:extLst>
          </p:cNvPr>
          <p:cNvGrpSpPr/>
          <p:nvPr/>
        </p:nvGrpSpPr>
        <p:grpSpPr>
          <a:xfrm>
            <a:off x="7884970" y="3457606"/>
            <a:ext cx="2269469" cy="1967458"/>
            <a:chOff x="5688399" y="151350"/>
            <a:chExt cx="7436715" cy="6447070"/>
          </a:xfrm>
        </p:grpSpPr>
        <p:sp>
          <p:nvSpPr>
            <p:cNvPr id="31" name="矩形: 圆角 6">
              <a:extLst>
                <a:ext uri="{FF2B5EF4-FFF2-40B4-BE49-F238E27FC236}">
                  <a16:creationId xmlns="" xmlns:a16="http://schemas.microsoft.com/office/drawing/2014/main" id="{5571A04E-7348-4DD8-B194-420F03EC1ABB}"/>
                </a:ext>
              </a:extLst>
            </p:cNvPr>
            <p:cNvSpPr/>
            <p:nvPr/>
          </p:nvSpPr>
          <p:spPr>
            <a:xfrm>
              <a:off x="5988770" y="432570"/>
              <a:ext cx="7136344" cy="6165850"/>
            </a:xfrm>
            <a:prstGeom prst="roundRect">
              <a:avLst>
                <a:gd name="adj" fmla="val 2577"/>
              </a:avLst>
            </a:prstGeom>
            <a:pattFill prst="wdUpDiag">
              <a:fgClr>
                <a:srgbClr val="63B5F3"/>
              </a:fgClr>
              <a:bgClr>
                <a:schemeClr val="bg1"/>
              </a:bgClr>
            </a:patt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: 圆角 7">
              <a:extLst>
                <a:ext uri="{FF2B5EF4-FFF2-40B4-BE49-F238E27FC236}">
                  <a16:creationId xmlns="" xmlns:a16="http://schemas.microsoft.com/office/drawing/2014/main" id="{E2E7F2D3-19EE-4380-8F28-AA04F4E0B3FF}"/>
                </a:ext>
              </a:extLst>
            </p:cNvPr>
            <p:cNvSpPr/>
            <p:nvPr/>
          </p:nvSpPr>
          <p:spPr>
            <a:xfrm>
              <a:off x="5836370" y="28017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chemeClr val="accent3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: 圆角 8">
              <a:extLst>
                <a:ext uri="{FF2B5EF4-FFF2-40B4-BE49-F238E27FC236}">
                  <a16:creationId xmlns="" xmlns:a16="http://schemas.microsoft.com/office/drawing/2014/main" id="{F348AE62-69CD-4611-BD43-53DFE342D798}"/>
                </a:ext>
              </a:extLst>
            </p:cNvPr>
            <p:cNvSpPr/>
            <p:nvPr/>
          </p:nvSpPr>
          <p:spPr>
            <a:xfrm>
              <a:off x="5688399" y="15135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rgbClr val="F1F5F7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="" xmlns:a16="http://schemas.microsoft.com/office/drawing/2014/main" id="{20F39516-D7BF-46F3-B11D-CF50A5633131}"/>
                </a:ext>
              </a:extLst>
            </p:cNvPr>
            <p:cNvSpPr/>
            <p:nvPr/>
          </p:nvSpPr>
          <p:spPr>
            <a:xfrm>
              <a:off x="5803870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="" xmlns:a16="http://schemas.microsoft.com/office/drawing/2014/main" id="{BB3CD58B-2943-4E2C-BBE4-B520C2C3E618}"/>
                </a:ext>
              </a:extLst>
            </p:cNvPr>
            <p:cNvSpPr/>
            <p:nvPr/>
          </p:nvSpPr>
          <p:spPr>
            <a:xfrm>
              <a:off x="12490853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="" xmlns:a16="http://schemas.microsoft.com/office/drawing/2014/main" id="{07E5D92A-C071-473E-9149-7731D1316BEA}"/>
                </a:ext>
              </a:extLst>
            </p:cNvPr>
            <p:cNvSpPr/>
            <p:nvPr/>
          </p:nvSpPr>
          <p:spPr>
            <a:xfrm>
              <a:off x="5803870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="" xmlns:a16="http://schemas.microsoft.com/office/drawing/2014/main" id="{F3017F8F-CFB4-4E06-8EF8-9B9B6B948F94}"/>
                </a:ext>
              </a:extLst>
            </p:cNvPr>
            <p:cNvSpPr/>
            <p:nvPr/>
          </p:nvSpPr>
          <p:spPr>
            <a:xfrm>
              <a:off x="12490853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28E82399-29BC-4165-B52D-7A7B6D06E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649" y="1303472"/>
              <a:ext cx="6329206" cy="393580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组合 38">
            <a:extLst>
              <a:ext uri="{FF2B5EF4-FFF2-40B4-BE49-F238E27FC236}">
                <a16:creationId xmlns="" xmlns:a16="http://schemas.microsoft.com/office/drawing/2014/main" id="{348E3A4E-9833-47AC-B6BA-6D43DD776B26}"/>
              </a:ext>
            </a:extLst>
          </p:cNvPr>
          <p:cNvGrpSpPr/>
          <p:nvPr/>
        </p:nvGrpSpPr>
        <p:grpSpPr>
          <a:xfrm>
            <a:off x="4914043" y="3430388"/>
            <a:ext cx="2269469" cy="1967458"/>
            <a:chOff x="5688399" y="151350"/>
            <a:chExt cx="7436715" cy="6447070"/>
          </a:xfrm>
        </p:grpSpPr>
        <p:sp>
          <p:nvSpPr>
            <p:cNvPr id="40" name="矩形: 圆角 6">
              <a:extLst>
                <a:ext uri="{FF2B5EF4-FFF2-40B4-BE49-F238E27FC236}">
                  <a16:creationId xmlns="" xmlns:a16="http://schemas.microsoft.com/office/drawing/2014/main" id="{5571A04E-7348-4DD8-B194-420F03EC1ABB}"/>
                </a:ext>
              </a:extLst>
            </p:cNvPr>
            <p:cNvSpPr/>
            <p:nvPr/>
          </p:nvSpPr>
          <p:spPr>
            <a:xfrm>
              <a:off x="5988770" y="432570"/>
              <a:ext cx="7136344" cy="6165850"/>
            </a:xfrm>
            <a:prstGeom prst="roundRect">
              <a:avLst>
                <a:gd name="adj" fmla="val 2577"/>
              </a:avLst>
            </a:prstGeom>
            <a:pattFill prst="wdUpDiag">
              <a:fgClr>
                <a:srgbClr val="63B5F3"/>
              </a:fgClr>
              <a:bgClr>
                <a:schemeClr val="bg1"/>
              </a:bgClr>
            </a:patt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: 圆角 7">
              <a:extLst>
                <a:ext uri="{FF2B5EF4-FFF2-40B4-BE49-F238E27FC236}">
                  <a16:creationId xmlns="" xmlns:a16="http://schemas.microsoft.com/office/drawing/2014/main" id="{E2E7F2D3-19EE-4380-8F28-AA04F4E0B3FF}"/>
                </a:ext>
              </a:extLst>
            </p:cNvPr>
            <p:cNvSpPr/>
            <p:nvPr/>
          </p:nvSpPr>
          <p:spPr>
            <a:xfrm>
              <a:off x="5836370" y="28017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chemeClr val="accent3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: 圆角 8">
              <a:extLst>
                <a:ext uri="{FF2B5EF4-FFF2-40B4-BE49-F238E27FC236}">
                  <a16:creationId xmlns="" xmlns:a16="http://schemas.microsoft.com/office/drawing/2014/main" id="{F348AE62-69CD-4611-BD43-53DFE342D798}"/>
                </a:ext>
              </a:extLst>
            </p:cNvPr>
            <p:cNvSpPr/>
            <p:nvPr/>
          </p:nvSpPr>
          <p:spPr>
            <a:xfrm>
              <a:off x="5688399" y="151350"/>
              <a:ext cx="7136344" cy="6165850"/>
            </a:xfrm>
            <a:prstGeom prst="roundRect">
              <a:avLst>
                <a:gd name="adj" fmla="val 2577"/>
              </a:avLst>
            </a:prstGeom>
            <a:solidFill>
              <a:srgbClr val="F1F5F7"/>
            </a:solidFill>
            <a:ln w="381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="" xmlns:a16="http://schemas.microsoft.com/office/drawing/2014/main" id="{20F39516-D7BF-46F3-B11D-CF50A5633131}"/>
                </a:ext>
              </a:extLst>
            </p:cNvPr>
            <p:cNvSpPr/>
            <p:nvPr/>
          </p:nvSpPr>
          <p:spPr>
            <a:xfrm>
              <a:off x="5803870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="" xmlns:a16="http://schemas.microsoft.com/office/drawing/2014/main" id="{BB3CD58B-2943-4E2C-BBE4-B520C2C3E618}"/>
                </a:ext>
              </a:extLst>
            </p:cNvPr>
            <p:cNvSpPr/>
            <p:nvPr/>
          </p:nvSpPr>
          <p:spPr>
            <a:xfrm>
              <a:off x="12490853" y="26613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="" xmlns:a16="http://schemas.microsoft.com/office/drawing/2014/main" id="{07E5D92A-C071-473E-9149-7731D1316BEA}"/>
                </a:ext>
              </a:extLst>
            </p:cNvPr>
            <p:cNvSpPr/>
            <p:nvPr/>
          </p:nvSpPr>
          <p:spPr>
            <a:xfrm>
              <a:off x="5803870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="" xmlns:a16="http://schemas.microsoft.com/office/drawing/2014/main" id="{F3017F8F-CFB4-4E06-8EF8-9B9B6B948F94}"/>
                </a:ext>
              </a:extLst>
            </p:cNvPr>
            <p:cNvSpPr/>
            <p:nvPr/>
          </p:nvSpPr>
          <p:spPr>
            <a:xfrm>
              <a:off x="12490853" y="5978595"/>
              <a:ext cx="180470" cy="18047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F3A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28E82399-29BC-4165-B52D-7A7B6D06E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649" y="1290334"/>
              <a:ext cx="6329206" cy="396208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8" name="Группа 15"/>
          <p:cNvGrpSpPr/>
          <p:nvPr/>
        </p:nvGrpSpPr>
        <p:grpSpPr>
          <a:xfrm>
            <a:off x="4542213" y="1277361"/>
            <a:ext cx="3011776" cy="1555291"/>
            <a:chOff x="4520714" y="703021"/>
            <a:chExt cx="2869165" cy="1481646"/>
          </a:xfrm>
        </p:grpSpPr>
        <p:sp>
          <p:nvSpPr>
            <p:cNvPr id="49" name="Овал 19"/>
            <p:cNvSpPr/>
            <p:nvPr/>
          </p:nvSpPr>
          <p:spPr>
            <a:xfrm>
              <a:off x="5846802" y="703021"/>
              <a:ext cx="288032" cy="288032"/>
            </a:xfrm>
            <a:prstGeom prst="ellipse">
              <a:avLst/>
            </a:prstGeom>
            <a:solidFill>
              <a:schemeClr val="accent4"/>
            </a:solidFill>
            <a:ln w="381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Овал 20"/>
            <p:cNvSpPr/>
            <p:nvPr/>
          </p:nvSpPr>
          <p:spPr>
            <a:xfrm>
              <a:off x="5256076" y="1419622"/>
              <a:ext cx="180020" cy="180020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Полилиния 21"/>
            <p:cNvSpPr/>
            <p:nvPr/>
          </p:nvSpPr>
          <p:spPr>
            <a:xfrm rot="933950">
              <a:off x="4520714" y="867599"/>
              <a:ext cx="432195" cy="372582"/>
            </a:xfrm>
            <a:custGeom>
              <a:avLst/>
              <a:gdLst>
                <a:gd name="connsiteX0" fmla="*/ 151983 w 501175"/>
                <a:gd name="connsiteY0" fmla="*/ 66624 h 432048"/>
                <a:gd name="connsiteX1" fmla="*/ 77283 w 501175"/>
                <a:gd name="connsiteY1" fmla="*/ 216024 h 432048"/>
                <a:gd name="connsiteX2" fmla="*/ 151983 w 501175"/>
                <a:gd name="connsiteY2" fmla="*/ 365424 h 432048"/>
                <a:gd name="connsiteX3" fmla="*/ 349191 w 501175"/>
                <a:gd name="connsiteY3" fmla="*/ 365424 h 432048"/>
                <a:gd name="connsiteX4" fmla="*/ 423891 w 501175"/>
                <a:gd name="connsiteY4" fmla="*/ 216024 h 432048"/>
                <a:gd name="connsiteX5" fmla="*/ 349191 w 501175"/>
                <a:gd name="connsiteY5" fmla="*/ 66624 h 432048"/>
                <a:gd name="connsiteX6" fmla="*/ 108012 w 501175"/>
                <a:gd name="connsiteY6" fmla="*/ 0 h 432048"/>
                <a:gd name="connsiteX7" fmla="*/ 393163 w 501175"/>
                <a:gd name="connsiteY7" fmla="*/ 0 h 432048"/>
                <a:gd name="connsiteX8" fmla="*/ 501175 w 501175"/>
                <a:gd name="connsiteY8" fmla="*/ 216024 h 432048"/>
                <a:gd name="connsiteX9" fmla="*/ 393163 w 501175"/>
                <a:gd name="connsiteY9" fmla="*/ 432048 h 432048"/>
                <a:gd name="connsiteX10" fmla="*/ 108012 w 501175"/>
                <a:gd name="connsiteY10" fmla="*/ 432048 h 432048"/>
                <a:gd name="connsiteX11" fmla="*/ 0 w 501175"/>
                <a:gd name="connsiteY11" fmla="*/ 216024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1175" h="432048">
                  <a:moveTo>
                    <a:pt x="151983" y="66624"/>
                  </a:moveTo>
                  <a:lnTo>
                    <a:pt x="77283" y="216024"/>
                  </a:lnTo>
                  <a:lnTo>
                    <a:pt x="151983" y="365424"/>
                  </a:lnTo>
                  <a:lnTo>
                    <a:pt x="349191" y="365424"/>
                  </a:lnTo>
                  <a:lnTo>
                    <a:pt x="423891" y="216024"/>
                  </a:lnTo>
                  <a:lnTo>
                    <a:pt x="349191" y="66624"/>
                  </a:lnTo>
                  <a:close/>
                  <a:moveTo>
                    <a:pt x="108012" y="0"/>
                  </a:moveTo>
                  <a:lnTo>
                    <a:pt x="393163" y="0"/>
                  </a:lnTo>
                  <a:lnTo>
                    <a:pt x="501175" y="216024"/>
                  </a:lnTo>
                  <a:lnTo>
                    <a:pt x="393163" y="432048"/>
                  </a:lnTo>
                  <a:lnTo>
                    <a:pt x="108012" y="432048"/>
                  </a:lnTo>
                  <a:lnTo>
                    <a:pt x="0" y="216024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Полилиния 22"/>
            <p:cNvSpPr/>
            <p:nvPr/>
          </p:nvSpPr>
          <p:spPr>
            <a:xfrm rot="2222876">
              <a:off x="4693126" y="1917951"/>
              <a:ext cx="309390" cy="266716"/>
            </a:xfrm>
            <a:custGeom>
              <a:avLst/>
              <a:gdLst>
                <a:gd name="connsiteX0" fmla="*/ 151983 w 501175"/>
                <a:gd name="connsiteY0" fmla="*/ 66624 h 432048"/>
                <a:gd name="connsiteX1" fmla="*/ 77283 w 501175"/>
                <a:gd name="connsiteY1" fmla="*/ 216024 h 432048"/>
                <a:gd name="connsiteX2" fmla="*/ 151983 w 501175"/>
                <a:gd name="connsiteY2" fmla="*/ 365424 h 432048"/>
                <a:gd name="connsiteX3" fmla="*/ 349191 w 501175"/>
                <a:gd name="connsiteY3" fmla="*/ 365424 h 432048"/>
                <a:gd name="connsiteX4" fmla="*/ 423891 w 501175"/>
                <a:gd name="connsiteY4" fmla="*/ 216024 h 432048"/>
                <a:gd name="connsiteX5" fmla="*/ 349191 w 501175"/>
                <a:gd name="connsiteY5" fmla="*/ 66624 h 432048"/>
                <a:gd name="connsiteX6" fmla="*/ 108012 w 501175"/>
                <a:gd name="connsiteY6" fmla="*/ 0 h 432048"/>
                <a:gd name="connsiteX7" fmla="*/ 393163 w 501175"/>
                <a:gd name="connsiteY7" fmla="*/ 0 h 432048"/>
                <a:gd name="connsiteX8" fmla="*/ 501175 w 501175"/>
                <a:gd name="connsiteY8" fmla="*/ 216024 h 432048"/>
                <a:gd name="connsiteX9" fmla="*/ 393163 w 501175"/>
                <a:gd name="connsiteY9" fmla="*/ 432048 h 432048"/>
                <a:gd name="connsiteX10" fmla="*/ 108012 w 501175"/>
                <a:gd name="connsiteY10" fmla="*/ 432048 h 432048"/>
                <a:gd name="connsiteX11" fmla="*/ 0 w 501175"/>
                <a:gd name="connsiteY11" fmla="*/ 216024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1175" h="432048">
                  <a:moveTo>
                    <a:pt x="151983" y="66624"/>
                  </a:moveTo>
                  <a:lnTo>
                    <a:pt x="77283" y="216024"/>
                  </a:lnTo>
                  <a:lnTo>
                    <a:pt x="151983" y="365424"/>
                  </a:lnTo>
                  <a:lnTo>
                    <a:pt x="349191" y="365424"/>
                  </a:lnTo>
                  <a:lnTo>
                    <a:pt x="423891" y="216024"/>
                  </a:lnTo>
                  <a:lnTo>
                    <a:pt x="349191" y="66624"/>
                  </a:lnTo>
                  <a:close/>
                  <a:moveTo>
                    <a:pt x="108012" y="0"/>
                  </a:moveTo>
                  <a:lnTo>
                    <a:pt x="393163" y="0"/>
                  </a:lnTo>
                  <a:lnTo>
                    <a:pt x="501175" y="216024"/>
                  </a:lnTo>
                  <a:lnTo>
                    <a:pt x="393163" y="432048"/>
                  </a:lnTo>
                  <a:lnTo>
                    <a:pt x="108012" y="432048"/>
                  </a:lnTo>
                  <a:lnTo>
                    <a:pt x="0" y="216024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Полилиния 23"/>
            <p:cNvSpPr/>
            <p:nvPr/>
          </p:nvSpPr>
          <p:spPr>
            <a:xfrm rot="9024030">
              <a:off x="7029839" y="1342652"/>
              <a:ext cx="360040" cy="310379"/>
            </a:xfrm>
            <a:custGeom>
              <a:avLst/>
              <a:gdLst>
                <a:gd name="connsiteX0" fmla="*/ 252028 w 504056"/>
                <a:gd name="connsiteY0" fmla="*/ 144018 h 434531"/>
                <a:gd name="connsiteX1" fmla="*/ 111341 w 504056"/>
                <a:gd name="connsiteY1" fmla="*/ 360042 h 434531"/>
                <a:gd name="connsiteX2" fmla="*/ 392714 w 504056"/>
                <a:gd name="connsiteY2" fmla="*/ 360042 h 434531"/>
                <a:gd name="connsiteX3" fmla="*/ 252028 w 504056"/>
                <a:gd name="connsiteY3" fmla="*/ 0 h 434531"/>
                <a:gd name="connsiteX4" fmla="*/ 504056 w 504056"/>
                <a:gd name="connsiteY4" fmla="*/ 434531 h 434531"/>
                <a:gd name="connsiteX5" fmla="*/ 0 w 504056"/>
                <a:gd name="connsiteY5" fmla="*/ 434531 h 43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056" h="434531">
                  <a:moveTo>
                    <a:pt x="252028" y="144018"/>
                  </a:moveTo>
                  <a:lnTo>
                    <a:pt x="111341" y="360042"/>
                  </a:lnTo>
                  <a:lnTo>
                    <a:pt x="392714" y="360042"/>
                  </a:lnTo>
                  <a:close/>
                  <a:moveTo>
                    <a:pt x="252028" y="0"/>
                  </a:moveTo>
                  <a:lnTo>
                    <a:pt x="504056" y="434531"/>
                  </a:lnTo>
                  <a:lnTo>
                    <a:pt x="0" y="43453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54" name="Группа 14"/>
            <p:cNvGrpSpPr/>
            <p:nvPr/>
          </p:nvGrpSpPr>
          <p:grpSpPr>
            <a:xfrm>
              <a:off x="5580112" y="1491630"/>
              <a:ext cx="554722" cy="554722"/>
              <a:chOff x="5580112" y="1491630"/>
              <a:chExt cx="554722" cy="554722"/>
            </a:xfrm>
          </p:grpSpPr>
          <p:sp>
            <p:nvSpPr>
              <p:cNvPr id="55" name="Овал 12"/>
              <p:cNvSpPr/>
              <p:nvPr/>
            </p:nvSpPr>
            <p:spPr>
              <a:xfrm>
                <a:off x="5580112" y="1491630"/>
                <a:ext cx="554722" cy="554722"/>
              </a:xfrm>
              <a:prstGeom prst="ellipse">
                <a:avLst/>
              </a:prstGeom>
              <a:solidFill>
                <a:schemeClr val="accent4"/>
              </a:solidFill>
              <a:ln w="41275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grpSp>
            <p:nvGrpSpPr>
              <p:cNvPr id="56" name="Группа 24"/>
              <p:cNvGrpSpPr/>
              <p:nvPr/>
            </p:nvGrpSpPr>
            <p:grpSpPr>
              <a:xfrm>
                <a:off x="5740700" y="1666663"/>
                <a:ext cx="235300" cy="185007"/>
                <a:chOff x="4853514" y="2242727"/>
                <a:chExt cx="415925" cy="327025"/>
              </a:xfrm>
              <a:solidFill>
                <a:srgbClr val="FFFFFF"/>
              </a:solidFill>
            </p:grpSpPr>
            <p:sp>
              <p:nvSpPr>
                <p:cNvPr id="57" name="Freeform 101"/>
                <p:cNvSpPr>
                  <a:spLocks noChangeArrowheads="1"/>
                </p:cNvSpPr>
                <p:nvPr/>
              </p:nvSpPr>
              <p:spPr bwMode="auto">
                <a:xfrm>
                  <a:off x="4853514" y="2242727"/>
                  <a:ext cx="415925" cy="327025"/>
                </a:xfrm>
                <a:custGeom>
                  <a:avLst/>
                  <a:gdLst>
                    <a:gd name="T0" fmla="*/ 1031 w 1156"/>
                    <a:gd name="T1" fmla="*/ 906 h 907"/>
                    <a:gd name="T2" fmla="*/ 1031 w 1156"/>
                    <a:gd name="T3" fmla="*/ 906 h 907"/>
                    <a:gd name="T4" fmla="*/ 97 w 1156"/>
                    <a:gd name="T5" fmla="*/ 906 h 907"/>
                    <a:gd name="T6" fmla="*/ 0 w 1156"/>
                    <a:gd name="T7" fmla="*/ 810 h 907"/>
                    <a:gd name="T8" fmla="*/ 0 w 1156"/>
                    <a:gd name="T9" fmla="*/ 288 h 907"/>
                    <a:gd name="T10" fmla="*/ 97 w 1156"/>
                    <a:gd name="T11" fmla="*/ 178 h 907"/>
                    <a:gd name="T12" fmla="*/ 371 w 1156"/>
                    <a:gd name="T13" fmla="*/ 178 h 907"/>
                    <a:gd name="T14" fmla="*/ 399 w 1156"/>
                    <a:gd name="T15" fmla="*/ 82 h 907"/>
                    <a:gd name="T16" fmla="*/ 495 w 1156"/>
                    <a:gd name="T17" fmla="*/ 0 h 907"/>
                    <a:gd name="T18" fmla="*/ 647 w 1156"/>
                    <a:gd name="T19" fmla="*/ 0 h 907"/>
                    <a:gd name="T20" fmla="*/ 742 w 1156"/>
                    <a:gd name="T21" fmla="*/ 82 h 907"/>
                    <a:gd name="T22" fmla="*/ 770 w 1156"/>
                    <a:gd name="T23" fmla="*/ 178 h 907"/>
                    <a:gd name="T24" fmla="*/ 1031 w 1156"/>
                    <a:gd name="T25" fmla="*/ 178 h 907"/>
                    <a:gd name="T26" fmla="*/ 1155 w 1156"/>
                    <a:gd name="T27" fmla="*/ 288 h 907"/>
                    <a:gd name="T28" fmla="*/ 1155 w 1156"/>
                    <a:gd name="T29" fmla="*/ 810 h 907"/>
                    <a:gd name="T30" fmla="*/ 1031 w 1156"/>
                    <a:gd name="T31" fmla="*/ 906 h 907"/>
                    <a:gd name="T32" fmla="*/ 97 w 1156"/>
                    <a:gd name="T33" fmla="*/ 233 h 907"/>
                    <a:gd name="T34" fmla="*/ 97 w 1156"/>
                    <a:gd name="T35" fmla="*/ 233 h 907"/>
                    <a:gd name="T36" fmla="*/ 55 w 1156"/>
                    <a:gd name="T37" fmla="*/ 288 h 907"/>
                    <a:gd name="T38" fmla="*/ 55 w 1156"/>
                    <a:gd name="T39" fmla="*/ 810 h 907"/>
                    <a:gd name="T40" fmla="*/ 97 w 1156"/>
                    <a:gd name="T41" fmla="*/ 851 h 907"/>
                    <a:gd name="T42" fmla="*/ 1031 w 1156"/>
                    <a:gd name="T43" fmla="*/ 851 h 907"/>
                    <a:gd name="T44" fmla="*/ 1100 w 1156"/>
                    <a:gd name="T45" fmla="*/ 810 h 907"/>
                    <a:gd name="T46" fmla="*/ 1100 w 1156"/>
                    <a:gd name="T47" fmla="*/ 288 h 907"/>
                    <a:gd name="T48" fmla="*/ 1031 w 1156"/>
                    <a:gd name="T49" fmla="*/ 233 h 907"/>
                    <a:gd name="T50" fmla="*/ 742 w 1156"/>
                    <a:gd name="T51" fmla="*/ 233 h 907"/>
                    <a:gd name="T52" fmla="*/ 715 w 1156"/>
                    <a:gd name="T53" fmla="*/ 206 h 907"/>
                    <a:gd name="T54" fmla="*/ 687 w 1156"/>
                    <a:gd name="T55" fmla="*/ 96 h 907"/>
                    <a:gd name="T56" fmla="*/ 647 w 1156"/>
                    <a:gd name="T57" fmla="*/ 55 h 907"/>
                    <a:gd name="T58" fmla="*/ 495 w 1156"/>
                    <a:gd name="T59" fmla="*/ 55 h 907"/>
                    <a:gd name="T60" fmla="*/ 454 w 1156"/>
                    <a:gd name="T61" fmla="*/ 96 h 907"/>
                    <a:gd name="T62" fmla="*/ 427 w 1156"/>
                    <a:gd name="T63" fmla="*/ 206 h 907"/>
                    <a:gd name="T64" fmla="*/ 399 w 1156"/>
                    <a:gd name="T65" fmla="*/ 233 h 907"/>
                    <a:gd name="T66" fmla="*/ 97 w 1156"/>
                    <a:gd name="T67" fmla="*/ 233 h 9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56" h="907">
                      <a:moveTo>
                        <a:pt x="1031" y="906"/>
                      </a:moveTo>
                      <a:lnTo>
                        <a:pt x="1031" y="906"/>
                      </a:lnTo>
                      <a:cubicBezTo>
                        <a:pt x="97" y="906"/>
                        <a:pt x="97" y="906"/>
                        <a:pt x="97" y="906"/>
                      </a:cubicBezTo>
                      <a:cubicBezTo>
                        <a:pt x="42" y="906"/>
                        <a:pt x="0" y="865"/>
                        <a:pt x="0" y="810"/>
                      </a:cubicBezTo>
                      <a:cubicBezTo>
                        <a:pt x="0" y="288"/>
                        <a:pt x="0" y="288"/>
                        <a:pt x="0" y="288"/>
                      </a:cubicBezTo>
                      <a:cubicBezTo>
                        <a:pt x="0" y="233"/>
                        <a:pt x="42" y="178"/>
                        <a:pt x="97" y="178"/>
                      </a:cubicBezTo>
                      <a:cubicBezTo>
                        <a:pt x="371" y="178"/>
                        <a:pt x="371" y="178"/>
                        <a:pt x="371" y="178"/>
                      </a:cubicBezTo>
                      <a:cubicBezTo>
                        <a:pt x="399" y="82"/>
                        <a:pt x="399" y="82"/>
                        <a:pt x="399" y="82"/>
                      </a:cubicBezTo>
                      <a:cubicBezTo>
                        <a:pt x="413" y="27"/>
                        <a:pt x="454" y="0"/>
                        <a:pt x="495" y="0"/>
                      </a:cubicBezTo>
                      <a:cubicBezTo>
                        <a:pt x="647" y="0"/>
                        <a:pt x="647" y="0"/>
                        <a:pt x="647" y="0"/>
                      </a:cubicBezTo>
                      <a:cubicBezTo>
                        <a:pt x="687" y="0"/>
                        <a:pt x="729" y="27"/>
                        <a:pt x="742" y="82"/>
                      </a:cubicBezTo>
                      <a:cubicBezTo>
                        <a:pt x="770" y="178"/>
                        <a:pt x="770" y="178"/>
                        <a:pt x="770" y="178"/>
                      </a:cubicBezTo>
                      <a:cubicBezTo>
                        <a:pt x="1031" y="178"/>
                        <a:pt x="1031" y="178"/>
                        <a:pt x="1031" y="178"/>
                      </a:cubicBezTo>
                      <a:cubicBezTo>
                        <a:pt x="1100" y="178"/>
                        <a:pt x="1155" y="233"/>
                        <a:pt x="1155" y="288"/>
                      </a:cubicBezTo>
                      <a:cubicBezTo>
                        <a:pt x="1155" y="810"/>
                        <a:pt x="1155" y="810"/>
                        <a:pt x="1155" y="810"/>
                      </a:cubicBezTo>
                      <a:cubicBezTo>
                        <a:pt x="1155" y="865"/>
                        <a:pt x="1100" y="906"/>
                        <a:pt x="1031" y="906"/>
                      </a:cubicBezTo>
                      <a:close/>
                      <a:moveTo>
                        <a:pt x="97" y="233"/>
                      </a:moveTo>
                      <a:lnTo>
                        <a:pt x="97" y="233"/>
                      </a:lnTo>
                      <a:cubicBezTo>
                        <a:pt x="69" y="233"/>
                        <a:pt x="55" y="261"/>
                        <a:pt x="55" y="288"/>
                      </a:cubicBezTo>
                      <a:cubicBezTo>
                        <a:pt x="55" y="810"/>
                        <a:pt x="55" y="810"/>
                        <a:pt x="55" y="810"/>
                      </a:cubicBezTo>
                      <a:cubicBezTo>
                        <a:pt x="55" y="837"/>
                        <a:pt x="69" y="851"/>
                        <a:pt x="97" y="851"/>
                      </a:cubicBezTo>
                      <a:cubicBezTo>
                        <a:pt x="1031" y="851"/>
                        <a:pt x="1031" y="851"/>
                        <a:pt x="1031" y="851"/>
                      </a:cubicBezTo>
                      <a:cubicBezTo>
                        <a:pt x="1072" y="851"/>
                        <a:pt x="1100" y="837"/>
                        <a:pt x="1100" y="810"/>
                      </a:cubicBezTo>
                      <a:cubicBezTo>
                        <a:pt x="1100" y="288"/>
                        <a:pt x="1100" y="288"/>
                        <a:pt x="1100" y="288"/>
                      </a:cubicBezTo>
                      <a:cubicBezTo>
                        <a:pt x="1100" y="261"/>
                        <a:pt x="1059" y="233"/>
                        <a:pt x="1031" y="233"/>
                      </a:cubicBezTo>
                      <a:cubicBezTo>
                        <a:pt x="742" y="233"/>
                        <a:pt x="742" y="233"/>
                        <a:pt x="742" y="233"/>
                      </a:cubicBezTo>
                      <a:cubicBezTo>
                        <a:pt x="729" y="233"/>
                        <a:pt x="715" y="220"/>
                        <a:pt x="715" y="206"/>
                      </a:cubicBezTo>
                      <a:cubicBezTo>
                        <a:pt x="687" y="96"/>
                        <a:pt x="687" y="96"/>
                        <a:pt x="687" y="96"/>
                      </a:cubicBezTo>
                      <a:cubicBezTo>
                        <a:pt x="687" y="68"/>
                        <a:pt x="660" y="55"/>
                        <a:pt x="647" y="55"/>
                      </a:cubicBezTo>
                      <a:cubicBezTo>
                        <a:pt x="495" y="55"/>
                        <a:pt x="495" y="55"/>
                        <a:pt x="495" y="55"/>
                      </a:cubicBezTo>
                      <a:cubicBezTo>
                        <a:pt x="482" y="55"/>
                        <a:pt x="454" y="68"/>
                        <a:pt x="454" y="96"/>
                      </a:cubicBezTo>
                      <a:cubicBezTo>
                        <a:pt x="427" y="206"/>
                        <a:pt x="427" y="206"/>
                        <a:pt x="427" y="206"/>
                      </a:cubicBezTo>
                      <a:cubicBezTo>
                        <a:pt x="427" y="220"/>
                        <a:pt x="413" y="233"/>
                        <a:pt x="399" y="233"/>
                      </a:cubicBezTo>
                      <a:lnTo>
                        <a:pt x="97" y="2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37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grpSp>
              <p:nvGrpSpPr>
                <p:cNvPr id="58" name="Группа 26"/>
                <p:cNvGrpSpPr/>
                <p:nvPr/>
              </p:nvGrpSpPr>
              <p:grpSpPr>
                <a:xfrm>
                  <a:off x="4902726" y="2266540"/>
                  <a:ext cx="306388" cy="268287"/>
                  <a:chOff x="4902726" y="2266540"/>
                  <a:chExt cx="306388" cy="268287"/>
                </a:xfrm>
                <a:grpFill/>
              </p:grpSpPr>
              <p:sp>
                <p:nvSpPr>
                  <p:cNvPr id="59" name="Freeform 102"/>
                  <p:cNvSpPr>
                    <a:spLocks noChangeArrowheads="1"/>
                  </p:cNvSpPr>
                  <p:nvPr/>
                </p:nvSpPr>
                <p:spPr bwMode="auto">
                  <a:xfrm>
                    <a:off x="4986864" y="2371315"/>
                    <a:ext cx="133350" cy="128587"/>
                  </a:xfrm>
                  <a:custGeom>
                    <a:avLst/>
                    <a:gdLst>
                      <a:gd name="T0" fmla="*/ 193 w 372"/>
                      <a:gd name="T1" fmla="*/ 356 h 357"/>
                      <a:gd name="T2" fmla="*/ 193 w 372"/>
                      <a:gd name="T3" fmla="*/ 356 h 357"/>
                      <a:gd name="T4" fmla="*/ 0 w 372"/>
                      <a:gd name="T5" fmla="*/ 178 h 357"/>
                      <a:gd name="T6" fmla="*/ 193 w 372"/>
                      <a:gd name="T7" fmla="*/ 0 h 357"/>
                      <a:gd name="T8" fmla="*/ 371 w 372"/>
                      <a:gd name="T9" fmla="*/ 178 h 357"/>
                      <a:gd name="T10" fmla="*/ 193 w 372"/>
                      <a:gd name="T11" fmla="*/ 356 h 357"/>
                      <a:gd name="T12" fmla="*/ 193 w 372"/>
                      <a:gd name="T13" fmla="*/ 55 h 357"/>
                      <a:gd name="T14" fmla="*/ 193 w 372"/>
                      <a:gd name="T15" fmla="*/ 55 h 357"/>
                      <a:gd name="T16" fmla="*/ 56 w 372"/>
                      <a:gd name="T17" fmla="*/ 178 h 357"/>
                      <a:gd name="T18" fmla="*/ 193 w 372"/>
                      <a:gd name="T19" fmla="*/ 301 h 357"/>
                      <a:gd name="T20" fmla="*/ 316 w 372"/>
                      <a:gd name="T21" fmla="*/ 178 h 357"/>
                      <a:gd name="T22" fmla="*/ 193 w 372"/>
                      <a:gd name="T23" fmla="*/ 5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72" h="357">
                        <a:moveTo>
                          <a:pt x="193" y="356"/>
                        </a:moveTo>
                        <a:lnTo>
                          <a:pt x="193" y="356"/>
                        </a:lnTo>
                        <a:cubicBezTo>
                          <a:pt x="83" y="356"/>
                          <a:pt x="0" y="274"/>
                          <a:pt x="0" y="178"/>
                        </a:cubicBezTo>
                        <a:cubicBezTo>
                          <a:pt x="0" y="82"/>
                          <a:pt x="83" y="0"/>
                          <a:pt x="193" y="0"/>
                        </a:cubicBezTo>
                        <a:cubicBezTo>
                          <a:pt x="289" y="0"/>
                          <a:pt x="371" y="82"/>
                          <a:pt x="371" y="178"/>
                        </a:cubicBezTo>
                        <a:cubicBezTo>
                          <a:pt x="371" y="274"/>
                          <a:pt x="289" y="356"/>
                          <a:pt x="193" y="356"/>
                        </a:cubicBezTo>
                        <a:close/>
                        <a:moveTo>
                          <a:pt x="193" y="55"/>
                        </a:moveTo>
                        <a:lnTo>
                          <a:pt x="193" y="55"/>
                        </a:lnTo>
                        <a:cubicBezTo>
                          <a:pt x="124" y="55"/>
                          <a:pt x="56" y="109"/>
                          <a:pt x="56" y="178"/>
                        </a:cubicBezTo>
                        <a:cubicBezTo>
                          <a:pt x="56" y="246"/>
                          <a:pt x="124" y="301"/>
                          <a:pt x="193" y="301"/>
                        </a:cubicBezTo>
                        <a:cubicBezTo>
                          <a:pt x="261" y="301"/>
                          <a:pt x="316" y="246"/>
                          <a:pt x="316" y="178"/>
                        </a:cubicBezTo>
                        <a:cubicBezTo>
                          <a:pt x="316" y="109"/>
                          <a:pt x="261" y="55"/>
                          <a:pt x="193" y="5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08080"/>
                        </a:solidFill>
                        <a:bevel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37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0" name="Freeform 103"/>
                  <p:cNvSpPr>
                    <a:spLocks noChangeArrowheads="1"/>
                  </p:cNvSpPr>
                  <p:nvPr/>
                </p:nvSpPr>
                <p:spPr bwMode="auto">
                  <a:xfrm>
                    <a:off x="4951939" y="2336390"/>
                    <a:ext cx="203200" cy="198437"/>
                  </a:xfrm>
                  <a:custGeom>
                    <a:avLst/>
                    <a:gdLst>
                      <a:gd name="T0" fmla="*/ 289 w 565"/>
                      <a:gd name="T1" fmla="*/ 549 h 550"/>
                      <a:gd name="T2" fmla="*/ 289 w 565"/>
                      <a:gd name="T3" fmla="*/ 549 h 550"/>
                      <a:gd name="T4" fmla="*/ 0 w 565"/>
                      <a:gd name="T5" fmla="*/ 274 h 550"/>
                      <a:gd name="T6" fmla="*/ 289 w 565"/>
                      <a:gd name="T7" fmla="*/ 0 h 550"/>
                      <a:gd name="T8" fmla="*/ 564 w 565"/>
                      <a:gd name="T9" fmla="*/ 274 h 550"/>
                      <a:gd name="T10" fmla="*/ 289 w 565"/>
                      <a:gd name="T11" fmla="*/ 549 h 550"/>
                      <a:gd name="T12" fmla="*/ 289 w 565"/>
                      <a:gd name="T13" fmla="*/ 55 h 550"/>
                      <a:gd name="T14" fmla="*/ 289 w 565"/>
                      <a:gd name="T15" fmla="*/ 55 h 550"/>
                      <a:gd name="T16" fmla="*/ 55 w 565"/>
                      <a:gd name="T17" fmla="*/ 274 h 550"/>
                      <a:gd name="T18" fmla="*/ 289 w 565"/>
                      <a:gd name="T19" fmla="*/ 494 h 550"/>
                      <a:gd name="T20" fmla="*/ 509 w 565"/>
                      <a:gd name="T21" fmla="*/ 274 h 550"/>
                      <a:gd name="T22" fmla="*/ 289 w 565"/>
                      <a:gd name="T23" fmla="*/ 55 h 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65" h="550">
                        <a:moveTo>
                          <a:pt x="289" y="549"/>
                        </a:moveTo>
                        <a:lnTo>
                          <a:pt x="289" y="549"/>
                        </a:lnTo>
                        <a:cubicBezTo>
                          <a:pt x="124" y="549"/>
                          <a:pt x="0" y="425"/>
                          <a:pt x="0" y="274"/>
                        </a:cubicBezTo>
                        <a:cubicBezTo>
                          <a:pt x="0" y="124"/>
                          <a:pt x="124" y="0"/>
                          <a:pt x="289" y="0"/>
                        </a:cubicBezTo>
                        <a:cubicBezTo>
                          <a:pt x="440" y="0"/>
                          <a:pt x="564" y="124"/>
                          <a:pt x="564" y="274"/>
                        </a:cubicBezTo>
                        <a:cubicBezTo>
                          <a:pt x="564" y="425"/>
                          <a:pt x="440" y="549"/>
                          <a:pt x="289" y="549"/>
                        </a:cubicBezTo>
                        <a:close/>
                        <a:moveTo>
                          <a:pt x="289" y="55"/>
                        </a:moveTo>
                        <a:lnTo>
                          <a:pt x="289" y="55"/>
                        </a:lnTo>
                        <a:cubicBezTo>
                          <a:pt x="165" y="55"/>
                          <a:pt x="55" y="151"/>
                          <a:pt x="55" y="274"/>
                        </a:cubicBezTo>
                        <a:cubicBezTo>
                          <a:pt x="55" y="397"/>
                          <a:pt x="165" y="494"/>
                          <a:pt x="289" y="494"/>
                        </a:cubicBezTo>
                        <a:cubicBezTo>
                          <a:pt x="412" y="494"/>
                          <a:pt x="509" y="397"/>
                          <a:pt x="509" y="274"/>
                        </a:cubicBezTo>
                        <a:cubicBezTo>
                          <a:pt x="509" y="151"/>
                          <a:pt x="412" y="55"/>
                          <a:pt x="289" y="5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08080"/>
                        </a:solidFill>
                        <a:bevel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37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1" name="Freeform 104"/>
                  <p:cNvSpPr>
                    <a:spLocks noChangeArrowheads="1"/>
                  </p:cNvSpPr>
                  <p:nvPr/>
                </p:nvSpPr>
                <p:spPr bwMode="auto">
                  <a:xfrm>
                    <a:off x="4902726" y="2266540"/>
                    <a:ext cx="74613" cy="20637"/>
                  </a:xfrm>
                  <a:custGeom>
                    <a:avLst/>
                    <a:gdLst>
                      <a:gd name="T0" fmla="*/ 179 w 207"/>
                      <a:gd name="T1" fmla="*/ 55 h 56"/>
                      <a:gd name="T2" fmla="*/ 179 w 207"/>
                      <a:gd name="T3" fmla="*/ 55 h 56"/>
                      <a:gd name="T4" fmla="*/ 27 w 207"/>
                      <a:gd name="T5" fmla="*/ 55 h 56"/>
                      <a:gd name="T6" fmla="*/ 0 w 207"/>
                      <a:gd name="T7" fmla="*/ 28 h 56"/>
                      <a:gd name="T8" fmla="*/ 27 w 207"/>
                      <a:gd name="T9" fmla="*/ 0 h 56"/>
                      <a:gd name="T10" fmla="*/ 179 w 207"/>
                      <a:gd name="T11" fmla="*/ 0 h 56"/>
                      <a:gd name="T12" fmla="*/ 206 w 207"/>
                      <a:gd name="T13" fmla="*/ 28 h 56"/>
                      <a:gd name="T14" fmla="*/ 179 w 207"/>
                      <a:gd name="T15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7" h="56">
                        <a:moveTo>
                          <a:pt x="179" y="55"/>
                        </a:moveTo>
                        <a:lnTo>
                          <a:pt x="179" y="55"/>
                        </a:lnTo>
                        <a:cubicBezTo>
                          <a:pt x="27" y="55"/>
                          <a:pt x="27" y="55"/>
                          <a:pt x="27" y="55"/>
                        </a:cubicBezTo>
                        <a:cubicBezTo>
                          <a:pt x="13" y="55"/>
                          <a:pt x="0" y="42"/>
                          <a:pt x="0" y="28"/>
                        </a:cubicBezTo>
                        <a:cubicBezTo>
                          <a:pt x="0" y="14"/>
                          <a:pt x="13" y="0"/>
                          <a:pt x="27" y="0"/>
                        </a:cubicBezTo>
                        <a:cubicBezTo>
                          <a:pt x="179" y="0"/>
                          <a:pt x="179" y="0"/>
                          <a:pt x="179" y="0"/>
                        </a:cubicBezTo>
                        <a:cubicBezTo>
                          <a:pt x="192" y="0"/>
                          <a:pt x="206" y="14"/>
                          <a:pt x="206" y="28"/>
                        </a:cubicBezTo>
                        <a:cubicBezTo>
                          <a:pt x="206" y="42"/>
                          <a:pt x="192" y="55"/>
                          <a:pt x="179" y="55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08080"/>
                        </a:solidFill>
                        <a:bevel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37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" name="Freeform 105"/>
                  <p:cNvSpPr>
                    <a:spLocks noChangeArrowheads="1"/>
                  </p:cNvSpPr>
                  <p:nvPr/>
                </p:nvSpPr>
                <p:spPr bwMode="auto">
                  <a:xfrm>
                    <a:off x="5155139" y="2271302"/>
                    <a:ext cx="53975" cy="39688"/>
                  </a:xfrm>
                  <a:custGeom>
                    <a:avLst/>
                    <a:gdLst>
                      <a:gd name="T0" fmla="*/ 68 w 152"/>
                      <a:gd name="T1" fmla="*/ 0 h 111"/>
                      <a:gd name="T2" fmla="*/ 68 w 152"/>
                      <a:gd name="T3" fmla="*/ 0 h 111"/>
                      <a:gd name="T4" fmla="*/ 68 w 152"/>
                      <a:gd name="T5" fmla="*/ 0 h 111"/>
                      <a:gd name="T6" fmla="*/ 151 w 152"/>
                      <a:gd name="T7" fmla="*/ 83 h 111"/>
                      <a:gd name="T8" fmla="*/ 151 w 152"/>
                      <a:gd name="T9" fmla="*/ 110 h 111"/>
                      <a:gd name="T10" fmla="*/ 0 w 152"/>
                      <a:gd name="T11" fmla="*/ 110 h 111"/>
                      <a:gd name="T12" fmla="*/ 0 w 152"/>
                      <a:gd name="T13" fmla="*/ 83 h 111"/>
                      <a:gd name="T14" fmla="*/ 68 w 152"/>
                      <a:gd name="T15" fmla="*/ 0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2" h="111">
                        <a:moveTo>
                          <a:pt x="68" y="0"/>
                        </a:moveTo>
                        <a:lnTo>
                          <a:pt x="68" y="0"/>
                        </a:lnTo>
                        <a:lnTo>
                          <a:pt x="68" y="0"/>
                        </a:lnTo>
                        <a:cubicBezTo>
                          <a:pt x="123" y="0"/>
                          <a:pt x="151" y="41"/>
                          <a:pt x="151" y="83"/>
                        </a:cubicBezTo>
                        <a:cubicBezTo>
                          <a:pt x="151" y="110"/>
                          <a:pt x="151" y="110"/>
                          <a:pt x="151" y="110"/>
                        </a:cubicBezTo>
                        <a:cubicBezTo>
                          <a:pt x="0" y="110"/>
                          <a:pt x="0" y="110"/>
                          <a:pt x="0" y="110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41"/>
                          <a:pt x="13" y="0"/>
                          <a:pt x="6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08080"/>
                        </a:solidFill>
                        <a:bevel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37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</p:grpSp>
      <p:grpSp>
        <p:nvGrpSpPr>
          <p:cNvPr id="63" name="组合 62"/>
          <p:cNvGrpSpPr/>
          <p:nvPr/>
        </p:nvGrpSpPr>
        <p:grpSpPr>
          <a:xfrm>
            <a:off x="5314117" y="1187096"/>
            <a:ext cx="454994" cy="577991"/>
            <a:chOff x="5478380" y="1946811"/>
            <a:chExt cx="454994" cy="577991"/>
          </a:xfrm>
        </p:grpSpPr>
        <p:sp>
          <p:nvSpPr>
            <p:cNvPr id="64" name="等腰三角形 63"/>
            <p:cNvSpPr/>
            <p:nvPr/>
          </p:nvSpPr>
          <p:spPr>
            <a:xfrm rot="5400000">
              <a:off x="5499039" y="2090467"/>
              <a:ext cx="466508" cy="402162"/>
            </a:xfrm>
            <a:prstGeom prst="triangle">
              <a:avLst/>
            </a:prstGeom>
            <a:solidFill>
              <a:srgbClr val="E4698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64"/>
            <p:cNvSpPr/>
            <p:nvPr/>
          </p:nvSpPr>
          <p:spPr>
            <a:xfrm rot="5400000">
              <a:off x="5446207" y="1978984"/>
              <a:ext cx="466508" cy="402162"/>
            </a:xfrm>
            <a:prstGeom prst="triangl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 flipH="1">
            <a:off x="6682010" y="2439952"/>
            <a:ext cx="454994" cy="577991"/>
            <a:chOff x="5478380" y="1946811"/>
            <a:chExt cx="454994" cy="577991"/>
          </a:xfrm>
        </p:grpSpPr>
        <p:sp>
          <p:nvSpPr>
            <p:cNvPr id="67" name="等腰三角形 66"/>
            <p:cNvSpPr/>
            <p:nvPr/>
          </p:nvSpPr>
          <p:spPr>
            <a:xfrm rot="5400000">
              <a:off x="5499039" y="2090467"/>
              <a:ext cx="466508" cy="402162"/>
            </a:xfrm>
            <a:prstGeom prst="triangle">
              <a:avLst/>
            </a:prstGeom>
            <a:solidFill>
              <a:srgbClr val="E4698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等腰三角形 67"/>
            <p:cNvSpPr/>
            <p:nvPr/>
          </p:nvSpPr>
          <p:spPr>
            <a:xfrm rot="5400000">
              <a:off x="5446207" y="1978984"/>
              <a:ext cx="466508" cy="402162"/>
            </a:xfrm>
            <a:prstGeom prst="triangl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8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15125" y="219403"/>
            <a:ext cx="274947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5BA7FD"/>
                </a:solidFill>
              </a:rPr>
              <a:t>项目介绍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70" name="PA_库_文本框 165"/>
          <p:cNvSpPr txBox="1"/>
          <p:nvPr>
            <p:custDataLst>
              <p:tags r:id="rId1"/>
            </p:custDataLst>
          </p:nvPr>
        </p:nvSpPr>
        <p:spPr>
          <a:xfrm>
            <a:off x="973192" y="928793"/>
            <a:ext cx="102129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>
                <a:solidFill>
                  <a:srgbClr val="003350"/>
                </a:solidFill>
                <a:latin typeface="+mj-lt"/>
              </a:defRPr>
            </a:lvl1pPr>
          </a:lstStyle>
          <a:p>
            <a:pPr lvl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关于路孚特“绿行者”乡村环境教育项目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由路孚特创立，于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年成为“中国大学生社会实践知行促进计划”（简称“知行计划”）核心项目。项目积极响应国家“一带一路”倡议，围绕生态文明和可持续发展政策，设立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个资助名额，鼓励和支持全国高校大学生团队通过社会实践的方式，在“一带一路”沿线地区中小学校开设优质乡村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环境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增强对青少年生态环境保护意识培养，推动乡村地区环境保护和教育发展。</a:t>
            </a:r>
          </a:p>
          <a:p>
            <a:pPr lvl="0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关于知行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“中国大学生社会实践知行促进计划”（简称“知行计划”）创立于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年，旨在支持全国大中专学生社会实践发展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。截至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已累计发动超过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470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所大学的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5,300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多支大学生社会实践团队参与申报，直接资助超过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2,000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支团队开展包括助学支教、环境保护、减贫脱贫、创新创业、乡村调研、专业竞赛、公益传播等形式多样的实践项目，共计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47.7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万大学生直接参与，使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5,800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余所乡村学校的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余万师生受益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年，“知行计划”将继续支持大学生实践，助力中国教育发展。</a:t>
            </a:r>
          </a:p>
          <a:p>
            <a:pPr lvl="0"/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823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直接连接符 74"/>
          <p:cNvCxnSpPr/>
          <p:nvPr/>
        </p:nvCxnSpPr>
        <p:spPr>
          <a:xfrm>
            <a:off x="10340267" y="176432"/>
            <a:ext cx="0" cy="1315137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-1140878" y="-602301"/>
            <a:ext cx="3417506" cy="7785510"/>
            <a:chOff x="1" y="-602301"/>
            <a:chExt cx="3417506" cy="7785510"/>
          </a:xfrm>
        </p:grpSpPr>
        <p:sp>
          <p:nvSpPr>
            <p:cNvPr id="4" name="矩形 3"/>
            <p:cNvSpPr/>
            <p:nvPr/>
          </p:nvSpPr>
          <p:spPr>
            <a:xfrm>
              <a:off x="1" y="0"/>
              <a:ext cx="3305328" cy="6877370"/>
            </a:xfrm>
            <a:prstGeom prst="rect">
              <a:avLst/>
            </a:pr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2041287" y="-602301"/>
              <a:ext cx="1376220" cy="7785510"/>
              <a:chOff x="1634836" y="-138546"/>
              <a:chExt cx="1376220" cy="793920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634836" y="-138546"/>
                <a:ext cx="1376220" cy="4878447"/>
                <a:chOff x="1279235" y="455822"/>
                <a:chExt cx="1376220" cy="4878447"/>
              </a:xfrm>
            </p:grpSpPr>
            <p:grpSp>
              <p:nvGrpSpPr>
                <p:cNvPr id="19" name="组合 18"/>
                <p:cNvGrpSpPr/>
                <p:nvPr/>
              </p:nvGrpSpPr>
              <p:grpSpPr>
                <a:xfrm>
                  <a:off x="1279236" y="455822"/>
                  <a:ext cx="1376219" cy="2579417"/>
                  <a:chOff x="1279236" y="455822"/>
                  <a:chExt cx="1376219" cy="2579417"/>
                </a:xfrm>
              </p:grpSpPr>
              <p:cxnSp>
                <p:nvCxnSpPr>
                  <p:cNvPr id="6" name="直接连接符 5"/>
                  <p:cNvCxnSpPr/>
                  <p:nvPr/>
                </p:nvCxnSpPr>
                <p:spPr>
                  <a:xfrm flipH="1">
                    <a:off x="1279237" y="45582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直接连接符 7"/>
                  <p:cNvCxnSpPr/>
                  <p:nvPr/>
                </p:nvCxnSpPr>
                <p:spPr>
                  <a:xfrm flipH="1">
                    <a:off x="1279237" y="64740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直接连接符 8"/>
                  <p:cNvCxnSpPr/>
                  <p:nvPr/>
                </p:nvCxnSpPr>
                <p:spPr>
                  <a:xfrm flipH="1">
                    <a:off x="1279237" y="83899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直接连接符 9"/>
                  <p:cNvCxnSpPr/>
                  <p:nvPr/>
                </p:nvCxnSpPr>
                <p:spPr>
                  <a:xfrm flipH="1">
                    <a:off x="1279237" y="103058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直接连接符 10"/>
                  <p:cNvCxnSpPr/>
                  <p:nvPr/>
                </p:nvCxnSpPr>
                <p:spPr>
                  <a:xfrm flipH="1">
                    <a:off x="1279237" y="12221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直接连接符 11"/>
                  <p:cNvCxnSpPr/>
                  <p:nvPr/>
                </p:nvCxnSpPr>
                <p:spPr>
                  <a:xfrm flipH="1">
                    <a:off x="1279237" y="141375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接连接符 12"/>
                  <p:cNvCxnSpPr/>
                  <p:nvPr/>
                </p:nvCxnSpPr>
                <p:spPr>
                  <a:xfrm flipH="1">
                    <a:off x="1279237" y="160533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接连接符 13"/>
                  <p:cNvCxnSpPr/>
                  <p:nvPr/>
                </p:nvCxnSpPr>
                <p:spPr>
                  <a:xfrm flipH="1">
                    <a:off x="1279237" y="179692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连接符 14"/>
                  <p:cNvCxnSpPr/>
                  <p:nvPr/>
                </p:nvCxnSpPr>
                <p:spPr>
                  <a:xfrm flipH="1">
                    <a:off x="1279237" y="198851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/>
                  <p:cNvCxnSpPr/>
                  <p:nvPr/>
                </p:nvCxnSpPr>
                <p:spPr>
                  <a:xfrm flipH="1">
                    <a:off x="1279237" y="218009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16"/>
                  <p:cNvCxnSpPr/>
                  <p:nvPr/>
                </p:nvCxnSpPr>
                <p:spPr>
                  <a:xfrm flipH="1">
                    <a:off x="1279237" y="237168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/>
                  <p:cNvCxnSpPr/>
                  <p:nvPr/>
                </p:nvCxnSpPr>
                <p:spPr>
                  <a:xfrm flipH="1">
                    <a:off x="1279236" y="25632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/>
                <p:cNvGrpSpPr/>
                <p:nvPr/>
              </p:nvGrpSpPr>
              <p:grpSpPr>
                <a:xfrm>
                  <a:off x="1279235" y="2754852"/>
                  <a:ext cx="1376219" cy="2579417"/>
                  <a:chOff x="1279236" y="455822"/>
                  <a:chExt cx="1376219" cy="2579417"/>
                </a:xfrm>
              </p:grpSpPr>
              <p:cxnSp>
                <p:nvCxnSpPr>
                  <p:cNvPr id="21" name="直接连接符 20"/>
                  <p:cNvCxnSpPr/>
                  <p:nvPr/>
                </p:nvCxnSpPr>
                <p:spPr>
                  <a:xfrm flipH="1">
                    <a:off x="1279237" y="45582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/>
                  <p:cNvCxnSpPr/>
                  <p:nvPr/>
                </p:nvCxnSpPr>
                <p:spPr>
                  <a:xfrm flipH="1">
                    <a:off x="1279237" y="64740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 flipH="1">
                    <a:off x="1279237" y="83899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/>
                  <p:cNvCxnSpPr/>
                  <p:nvPr/>
                </p:nvCxnSpPr>
                <p:spPr>
                  <a:xfrm flipH="1">
                    <a:off x="1279237" y="103058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 flipH="1">
                    <a:off x="1279237" y="12221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flipH="1">
                    <a:off x="1279237" y="141375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26"/>
                  <p:cNvCxnSpPr/>
                  <p:nvPr/>
                </p:nvCxnSpPr>
                <p:spPr>
                  <a:xfrm flipH="1">
                    <a:off x="1279237" y="160533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/>
                </p:nvCxnSpPr>
                <p:spPr>
                  <a:xfrm flipH="1">
                    <a:off x="1279237" y="179692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连接符 28"/>
                  <p:cNvCxnSpPr/>
                  <p:nvPr/>
                </p:nvCxnSpPr>
                <p:spPr>
                  <a:xfrm flipH="1">
                    <a:off x="1279237" y="198851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/>
                  <p:nvPr/>
                </p:nvCxnSpPr>
                <p:spPr>
                  <a:xfrm flipH="1">
                    <a:off x="1279237" y="218009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/>
                </p:nvCxnSpPr>
                <p:spPr>
                  <a:xfrm flipH="1">
                    <a:off x="1279237" y="237168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/>
                </p:nvCxnSpPr>
                <p:spPr>
                  <a:xfrm flipH="1">
                    <a:off x="1279236" y="25632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4" name="组合 33"/>
              <p:cNvGrpSpPr/>
              <p:nvPr/>
            </p:nvGrpSpPr>
            <p:grpSpPr>
              <a:xfrm>
                <a:off x="1634837" y="4454896"/>
                <a:ext cx="1376219" cy="3345761"/>
                <a:chOff x="1279236" y="455822"/>
                <a:chExt cx="1376219" cy="3345761"/>
              </a:xfrm>
            </p:grpSpPr>
            <p:grpSp>
              <p:nvGrpSpPr>
                <p:cNvPr id="35" name="组合 34"/>
                <p:cNvGrpSpPr/>
                <p:nvPr/>
              </p:nvGrpSpPr>
              <p:grpSpPr>
                <a:xfrm>
                  <a:off x="1279236" y="455822"/>
                  <a:ext cx="1376219" cy="2579417"/>
                  <a:chOff x="1279236" y="455822"/>
                  <a:chExt cx="1376219" cy="2579417"/>
                </a:xfrm>
              </p:grpSpPr>
              <p:cxnSp>
                <p:nvCxnSpPr>
                  <p:cNvPr id="49" name="直接连接符 48"/>
                  <p:cNvCxnSpPr/>
                  <p:nvPr/>
                </p:nvCxnSpPr>
                <p:spPr>
                  <a:xfrm flipH="1">
                    <a:off x="1279237" y="45582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 flipH="1">
                    <a:off x="1279237" y="64740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/>
                </p:nvCxnSpPr>
                <p:spPr>
                  <a:xfrm flipH="1">
                    <a:off x="1279237" y="83899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/>
                  <p:cNvCxnSpPr/>
                  <p:nvPr/>
                </p:nvCxnSpPr>
                <p:spPr>
                  <a:xfrm flipH="1">
                    <a:off x="1279237" y="103058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2"/>
                  <p:cNvCxnSpPr/>
                  <p:nvPr/>
                </p:nvCxnSpPr>
                <p:spPr>
                  <a:xfrm flipH="1">
                    <a:off x="1279237" y="12221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/>
                  <p:cNvCxnSpPr/>
                  <p:nvPr/>
                </p:nvCxnSpPr>
                <p:spPr>
                  <a:xfrm flipH="1">
                    <a:off x="1279237" y="141375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接连接符 54"/>
                  <p:cNvCxnSpPr/>
                  <p:nvPr/>
                </p:nvCxnSpPr>
                <p:spPr>
                  <a:xfrm flipH="1">
                    <a:off x="1279237" y="160533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接连接符 55"/>
                  <p:cNvCxnSpPr/>
                  <p:nvPr/>
                </p:nvCxnSpPr>
                <p:spPr>
                  <a:xfrm flipH="1">
                    <a:off x="1279237" y="179692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接连接符 56"/>
                  <p:cNvCxnSpPr/>
                  <p:nvPr/>
                </p:nvCxnSpPr>
                <p:spPr>
                  <a:xfrm flipH="1">
                    <a:off x="1279237" y="198851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接连接符 57"/>
                  <p:cNvCxnSpPr/>
                  <p:nvPr/>
                </p:nvCxnSpPr>
                <p:spPr>
                  <a:xfrm flipH="1">
                    <a:off x="1279237" y="218009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接连接符 58"/>
                  <p:cNvCxnSpPr/>
                  <p:nvPr/>
                </p:nvCxnSpPr>
                <p:spPr>
                  <a:xfrm flipH="1">
                    <a:off x="1279237" y="237168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9"/>
                  <p:cNvCxnSpPr/>
                  <p:nvPr/>
                </p:nvCxnSpPr>
                <p:spPr>
                  <a:xfrm flipH="1">
                    <a:off x="1279236" y="2563266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组合 35"/>
                <p:cNvGrpSpPr/>
                <p:nvPr/>
              </p:nvGrpSpPr>
              <p:grpSpPr>
                <a:xfrm>
                  <a:off x="1279236" y="2754852"/>
                  <a:ext cx="1376218" cy="1046731"/>
                  <a:chOff x="1279237" y="455822"/>
                  <a:chExt cx="1376218" cy="1046731"/>
                </a:xfrm>
              </p:grpSpPr>
              <p:cxnSp>
                <p:nvCxnSpPr>
                  <p:cNvPr id="37" name="直接连接符 36"/>
                  <p:cNvCxnSpPr/>
                  <p:nvPr/>
                </p:nvCxnSpPr>
                <p:spPr>
                  <a:xfrm flipH="1">
                    <a:off x="1279237" y="455822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 flipH="1">
                    <a:off x="1279237" y="647408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/>
                </p:nvCxnSpPr>
                <p:spPr>
                  <a:xfrm flipH="1">
                    <a:off x="1279237" y="838994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 flipH="1">
                    <a:off x="1279237" y="1030580"/>
                    <a:ext cx="1376218" cy="471973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62" name="矩形 61"/>
            <p:cNvSpPr/>
            <p:nvPr/>
          </p:nvSpPr>
          <p:spPr>
            <a:xfrm>
              <a:off x="1910089" y="0"/>
              <a:ext cx="156026" cy="6858000"/>
            </a:xfrm>
            <a:prstGeom prst="rect">
              <a:avLst/>
            </a:pr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0" y="4204387"/>
            <a:ext cx="2870630" cy="215515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35" y="-134181"/>
            <a:ext cx="2636265" cy="2740279"/>
          </a:xfrm>
          <a:prstGeom prst="rect">
            <a:avLst/>
          </a:prstGeom>
        </p:spPr>
      </p:pic>
      <p:sp>
        <p:nvSpPr>
          <p:cNvPr id="68" name="椭圆 67"/>
          <p:cNvSpPr/>
          <p:nvPr/>
        </p:nvSpPr>
        <p:spPr>
          <a:xfrm>
            <a:off x="8056334" y="5584027"/>
            <a:ext cx="459221" cy="459221"/>
          </a:xfrm>
          <a:prstGeom prst="ellipse">
            <a:avLst/>
          </a:prstGeom>
          <a:solidFill>
            <a:srgbClr val="5BA7FD"/>
          </a:solidFill>
          <a:ln w="1047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/>
          <p:cNvCxnSpPr/>
          <p:nvPr/>
        </p:nvCxnSpPr>
        <p:spPr>
          <a:xfrm>
            <a:off x="11708070" y="1065419"/>
            <a:ext cx="0" cy="1315137"/>
          </a:xfrm>
          <a:prstGeom prst="line">
            <a:avLst/>
          </a:prstGeom>
          <a:ln w="920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/>
          <p:cNvSpPr/>
          <p:nvPr/>
        </p:nvSpPr>
        <p:spPr>
          <a:xfrm>
            <a:off x="10674383" y="5153547"/>
            <a:ext cx="615236" cy="615236"/>
          </a:xfrm>
          <a:prstGeom prst="ellipse">
            <a:avLst/>
          </a:prstGeom>
          <a:noFill/>
          <a:ln w="1809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文本框 78"/>
          <p:cNvSpPr txBox="1"/>
          <p:nvPr/>
        </p:nvSpPr>
        <p:spPr>
          <a:xfrm>
            <a:off x="4714658" y="2663071"/>
            <a:ext cx="5156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</a:t>
            </a:r>
            <a:r>
              <a:rPr lang="zh-CN" altLang="en-US" sz="5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您的聆听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7041842" y="875711"/>
            <a:ext cx="288106" cy="2881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9643789" y="1364890"/>
            <a:ext cx="176509" cy="17650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6397013" y="5105455"/>
            <a:ext cx="176509" cy="17650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连接符 68"/>
          <p:cNvCxnSpPr/>
          <p:nvPr/>
        </p:nvCxnSpPr>
        <p:spPr>
          <a:xfrm>
            <a:off x="10603793" y="1566414"/>
            <a:ext cx="0" cy="58272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3658521" y="173656"/>
            <a:ext cx="0" cy="582724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H="1">
            <a:off x="4782099" y="3702275"/>
            <a:ext cx="1469417" cy="0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椭圆 87"/>
          <p:cNvSpPr/>
          <p:nvPr/>
        </p:nvSpPr>
        <p:spPr>
          <a:xfrm>
            <a:off x="5957344" y="1841257"/>
            <a:ext cx="176509" cy="17650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H="1" flipV="1">
            <a:off x="8760903" y="4931288"/>
            <a:ext cx="1678499" cy="13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3105759" y="2606098"/>
            <a:ext cx="1436823" cy="1185364"/>
            <a:chOff x="3105759" y="2606098"/>
            <a:chExt cx="1436823" cy="1185364"/>
          </a:xfrm>
        </p:grpSpPr>
        <p:cxnSp>
          <p:nvCxnSpPr>
            <p:cNvPr id="85" name="直接连接符 84"/>
            <p:cNvCxnSpPr/>
            <p:nvPr/>
          </p:nvCxnSpPr>
          <p:spPr>
            <a:xfrm>
              <a:off x="3105759" y="2884127"/>
              <a:ext cx="0" cy="903791"/>
            </a:xfrm>
            <a:prstGeom prst="line">
              <a:avLst/>
            </a:prstGeom>
            <a:ln w="130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2" descr="C:\Users\Maibenben\Desktop\3f7711615478899ab8a92f5fb23efbf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3118459" y="2606098"/>
              <a:ext cx="1424123" cy="118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图片 70" descr="C:\Users\pmac\Desktop\Athena\知行计划\知行计划LOGO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279" y="173656"/>
            <a:ext cx="1244203" cy="54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8" grpId="0" animBg="1"/>
      <p:bldP spid="79" grpId="0"/>
      <p:bldP spid="82" grpId="0" animBg="1"/>
      <p:bldP spid="83" grpId="0" animBg="1"/>
      <p:bldP spid="84" grpId="0" animBg="1"/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257983" y="3156138"/>
            <a:ext cx="848080" cy="685013"/>
            <a:chOff x="5744207" y="1378265"/>
            <a:chExt cx="974159" cy="786850"/>
          </a:xfrm>
        </p:grpSpPr>
        <p:sp>
          <p:nvSpPr>
            <p:cNvPr id="27" name="椭圆 26"/>
            <p:cNvSpPr/>
            <p:nvPr/>
          </p:nvSpPr>
          <p:spPr>
            <a:xfrm>
              <a:off x="5978940" y="1425690"/>
              <a:ext cx="739426" cy="739425"/>
            </a:xfrm>
            <a:prstGeom prst="ellipse">
              <a:avLst/>
            </a:pr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8" name="椭圆 27"/>
            <p:cNvSpPr/>
            <p:nvPr/>
          </p:nvSpPr>
          <p:spPr>
            <a:xfrm>
              <a:off x="5744207" y="1378265"/>
              <a:ext cx="812034" cy="786850"/>
            </a:xfrm>
            <a:prstGeom prst="ellipse">
              <a:avLst/>
            </a:prstGeom>
            <a:noFill/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6050537" y="1442375"/>
              <a:ext cx="537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60745" y="3180958"/>
            <a:ext cx="848080" cy="685013"/>
            <a:chOff x="5782241" y="3964989"/>
            <a:chExt cx="974159" cy="786850"/>
          </a:xfrm>
        </p:grpSpPr>
        <p:sp>
          <p:nvSpPr>
            <p:cNvPr id="35" name="椭圆 34"/>
            <p:cNvSpPr/>
            <p:nvPr/>
          </p:nvSpPr>
          <p:spPr>
            <a:xfrm>
              <a:off x="6016974" y="4012414"/>
              <a:ext cx="739426" cy="739425"/>
            </a:xfrm>
            <a:prstGeom prst="ellipse">
              <a:avLst/>
            </a:pr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6" name="椭圆 35"/>
            <p:cNvSpPr/>
            <p:nvPr/>
          </p:nvSpPr>
          <p:spPr>
            <a:xfrm>
              <a:off x="5782241" y="3964989"/>
              <a:ext cx="812034" cy="786850"/>
            </a:xfrm>
            <a:prstGeom prst="ellipse">
              <a:avLst/>
            </a:prstGeom>
            <a:noFill/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068996" y="4043047"/>
              <a:ext cx="537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83316" y="4559620"/>
            <a:ext cx="848080" cy="685013"/>
            <a:chOff x="5769540" y="2629347"/>
            <a:chExt cx="974159" cy="786850"/>
          </a:xfrm>
        </p:grpSpPr>
        <p:sp>
          <p:nvSpPr>
            <p:cNvPr id="30" name="椭圆 29"/>
            <p:cNvSpPr/>
            <p:nvPr/>
          </p:nvSpPr>
          <p:spPr>
            <a:xfrm>
              <a:off x="6004273" y="2676772"/>
              <a:ext cx="739426" cy="739425"/>
            </a:xfrm>
            <a:prstGeom prst="ellipse">
              <a:avLst/>
            </a:pr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5769540" y="2629347"/>
              <a:ext cx="812034" cy="786850"/>
            </a:xfrm>
            <a:prstGeom prst="ellipse">
              <a:avLst/>
            </a:prstGeom>
            <a:noFill/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068846" y="2693457"/>
              <a:ext cx="537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60745" y="4626435"/>
            <a:ext cx="848080" cy="685013"/>
            <a:chOff x="5782241" y="5258066"/>
            <a:chExt cx="974159" cy="786850"/>
          </a:xfrm>
        </p:grpSpPr>
        <p:sp>
          <p:nvSpPr>
            <p:cNvPr id="38" name="椭圆 37"/>
            <p:cNvSpPr/>
            <p:nvPr/>
          </p:nvSpPr>
          <p:spPr>
            <a:xfrm>
              <a:off x="6016974" y="5305491"/>
              <a:ext cx="739426" cy="739425"/>
            </a:xfrm>
            <a:prstGeom prst="ellipse">
              <a:avLst/>
            </a:pr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5782241" y="5258066"/>
              <a:ext cx="812034" cy="786850"/>
            </a:xfrm>
            <a:prstGeom prst="ellipse">
              <a:avLst/>
            </a:prstGeom>
            <a:noFill/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087909" y="5336124"/>
              <a:ext cx="537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696743" y="1602509"/>
            <a:ext cx="810359" cy="709830"/>
            <a:chOff x="2093519" y="2429272"/>
            <a:chExt cx="2307859" cy="1936555"/>
          </a:xfrm>
        </p:grpSpPr>
        <p:sp>
          <p:nvSpPr>
            <p:cNvPr id="45" name="矩形 59"/>
            <p:cNvSpPr/>
            <p:nvPr/>
          </p:nvSpPr>
          <p:spPr>
            <a:xfrm rot="20747512">
              <a:off x="2093519" y="2457131"/>
              <a:ext cx="2053719" cy="814320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56791"/>
                <a:gd name="connsiteY0-102" fmla="*/ 215370 h 1416082"/>
                <a:gd name="connsiteX1-103" fmla="*/ 872567 w 1456791"/>
                <a:gd name="connsiteY1-104" fmla="*/ 0 h 1416082"/>
                <a:gd name="connsiteX2-105" fmla="*/ 1456791 w 1456791"/>
                <a:gd name="connsiteY2-106" fmla="*/ 909193 h 1416082"/>
                <a:gd name="connsiteX3-107" fmla="*/ 0 w 1456791"/>
                <a:gd name="connsiteY3-108" fmla="*/ 1416082 h 1416082"/>
                <a:gd name="connsiteX4-109" fmla="*/ 27452 w 1456791"/>
                <a:gd name="connsiteY4-110" fmla="*/ 215370 h 1416082"/>
                <a:gd name="connsiteX0-111" fmla="*/ 0 w 2573805"/>
                <a:gd name="connsiteY0-112" fmla="*/ 861358 h 1416082"/>
                <a:gd name="connsiteX1-113" fmla="*/ 1989581 w 2573805"/>
                <a:gd name="connsiteY1-114" fmla="*/ 0 h 1416082"/>
                <a:gd name="connsiteX2-115" fmla="*/ 2573805 w 2573805"/>
                <a:gd name="connsiteY2-116" fmla="*/ 909193 h 1416082"/>
                <a:gd name="connsiteX3-117" fmla="*/ 1117014 w 2573805"/>
                <a:gd name="connsiteY3-118" fmla="*/ 1416082 h 1416082"/>
                <a:gd name="connsiteX4-119" fmla="*/ 0 w 2573805"/>
                <a:gd name="connsiteY4-120" fmla="*/ 861358 h 1416082"/>
                <a:gd name="connsiteX0-121" fmla="*/ 0 w 2573805"/>
                <a:gd name="connsiteY0-122" fmla="*/ 454199 h 1008923"/>
                <a:gd name="connsiteX1-123" fmla="*/ 1276569 w 2573805"/>
                <a:gd name="connsiteY1-124" fmla="*/ 0 h 1008923"/>
                <a:gd name="connsiteX2-125" fmla="*/ 2573805 w 2573805"/>
                <a:gd name="connsiteY2-126" fmla="*/ 502034 h 1008923"/>
                <a:gd name="connsiteX3-127" fmla="*/ 1117014 w 2573805"/>
                <a:gd name="connsiteY3-128" fmla="*/ 1008923 h 1008923"/>
                <a:gd name="connsiteX4-129" fmla="*/ 0 w 2573805"/>
                <a:gd name="connsiteY4-130" fmla="*/ 454199 h 10089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3805" h="1008923">
                  <a:moveTo>
                    <a:pt x="0" y="454199"/>
                  </a:moveTo>
                  <a:lnTo>
                    <a:pt x="1276569" y="0"/>
                  </a:lnTo>
                  <a:lnTo>
                    <a:pt x="2573805" y="502034"/>
                  </a:lnTo>
                  <a:lnTo>
                    <a:pt x="1117014" y="1008923"/>
                  </a:lnTo>
                  <a:lnTo>
                    <a:pt x="0" y="454199"/>
                  </a:lnTo>
                  <a:close/>
                </a:path>
              </a:pathLst>
            </a:cu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59"/>
            <p:cNvSpPr/>
            <p:nvPr/>
          </p:nvSpPr>
          <p:spPr>
            <a:xfrm rot="20747512">
              <a:off x="3216963" y="2728608"/>
              <a:ext cx="1184415" cy="1515037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84356"/>
                <a:gd name="connsiteY0-102" fmla="*/ 494624 h 1695336"/>
                <a:gd name="connsiteX1-103" fmla="*/ 1484357 w 1484356"/>
                <a:gd name="connsiteY1-104" fmla="*/ 0 h 1695336"/>
                <a:gd name="connsiteX2-105" fmla="*/ 1456791 w 1484356"/>
                <a:gd name="connsiteY2-106" fmla="*/ 1188447 h 1695336"/>
                <a:gd name="connsiteX3-107" fmla="*/ 0 w 1484356"/>
                <a:gd name="connsiteY3-108" fmla="*/ 1695336 h 1695336"/>
                <a:gd name="connsiteX4-109" fmla="*/ 27452 w 1484356"/>
                <a:gd name="connsiteY4-110" fmla="*/ 494624 h 1695336"/>
                <a:gd name="connsiteX0-111" fmla="*/ 27452 w 1484357"/>
                <a:gd name="connsiteY0-112" fmla="*/ 494624 h 1695336"/>
                <a:gd name="connsiteX1-113" fmla="*/ 1484357 w 1484357"/>
                <a:gd name="connsiteY1-114" fmla="*/ 0 h 1695336"/>
                <a:gd name="connsiteX2-115" fmla="*/ 1312921 w 1484357"/>
                <a:gd name="connsiteY2-116" fmla="*/ 1283512 h 1695336"/>
                <a:gd name="connsiteX3-117" fmla="*/ 0 w 1484357"/>
                <a:gd name="connsiteY3-118" fmla="*/ 1695336 h 1695336"/>
                <a:gd name="connsiteX4-119" fmla="*/ 27452 w 1484357"/>
                <a:gd name="connsiteY4-120" fmla="*/ 494624 h 16953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84357" h="1695336">
                  <a:moveTo>
                    <a:pt x="27452" y="494624"/>
                  </a:moveTo>
                  <a:lnTo>
                    <a:pt x="1484357" y="0"/>
                  </a:lnTo>
                  <a:lnTo>
                    <a:pt x="1312921" y="1283512"/>
                  </a:lnTo>
                  <a:lnTo>
                    <a:pt x="0" y="1695336"/>
                  </a:lnTo>
                  <a:lnTo>
                    <a:pt x="27452" y="494624"/>
                  </a:lnTo>
                  <a:close/>
                </a:path>
              </a:pathLst>
            </a:cu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2145225" y="2429272"/>
              <a:ext cx="2159875" cy="1936555"/>
              <a:chOff x="1855077" y="1545017"/>
              <a:chExt cx="2159875" cy="193655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2827283" y="1702676"/>
                <a:ext cx="1008993" cy="725214"/>
              </a:xfrm>
              <a:prstGeom prst="line">
                <a:avLst/>
              </a:prstGeom>
              <a:ln>
                <a:solidFill>
                  <a:srgbClr val="91E0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2827282" y="2427890"/>
                <a:ext cx="227285" cy="1053682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3836276" y="1702676"/>
                <a:ext cx="178675" cy="113546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H="1">
                <a:off x="3061341" y="2838145"/>
                <a:ext cx="953611" cy="643427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 flipV="1">
                <a:off x="2790497" y="1545196"/>
                <a:ext cx="1045778" cy="15747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 flipV="1">
                <a:off x="1855077" y="2231016"/>
                <a:ext cx="972205" cy="196874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flipH="1">
                <a:off x="1856391" y="1545017"/>
                <a:ext cx="934105" cy="68599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 flipH="1" flipV="1">
                <a:off x="2090413" y="3304307"/>
                <a:ext cx="964154" cy="177265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857626" y="2231015"/>
                <a:ext cx="226013" cy="1084823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1" name="文本框 87"/>
          <p:cNvSpPr txBox="1"/>
          <p:nvPr/>
        </p:nvSpPr>
        <p:spPr>
          <a:xfrm>
            <a:off x="2131397" y="3276600"/>
            <a:ext cx="372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大气污染</a:t>
            </a:r>
          </a:p>
        </p:txBody>
      </p:sp>
      <p:sp>
        <p:nvSpPr>
          <p:cNvPr id="77" name="文本框 88"/>
          <p:cNvSpPr txBox="1"/>
          <p:nvPr/>
        </p:nvSpPr>
        <p:spPr>
          <a:xfrm>
            <a:off x="7420878" y="3263900"/>
            <a:ext cx="372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绿色出行</a:t>
            </a:r>
            <a:endParaRPr lang="zh-CN" altLang="en-US" sz="2800" spc="6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89"/>
          <p:cNvSpPr txBox="1"/>
          <p:nvPr/>
        </p:nvSpPr>
        <p:spPr>
          <a:xfrm>
            <a:off x="2131397" y="4682257"/>
            <a:ext cx="372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低碳排放</a:t>
            </a:r>
            <a:endParaRPr lang="zh-CN" altLang="en-US" sz="28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90"/>
          <p:cNvSpPr txBox="1"/>
          <p:nvPr/>
        </p:nvSpPr>
        <p:spPr>
          <a:xfrm>
            <a:off x="7435310" y="4680561"/>
            <a:ext cx="372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课堂活动</a:t>
            </a:r>
            <a:endParaRPr lang="zh-CN" altLang="en-US" sz="28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87"/>
          <p:cNvSpPr txBox="1"/>
          <p:nvPr/>
        </p:nvSpPr>
        <p:spPr>
          <a:xfrm>
            <a:off x="5723228" y="1638322"/>
            <a:ext cx="1864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600" b="1" spc="6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615806" y="219403"/>
            <a:ext cx="2948115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4400" spc="600" dirty="0" smtClean="0">
                <a:solidFill>
                  <a:srgbClr val="E46988"/>
                </a:solidFill>
              </a:rPr>
              <a:t>CON</a:t>
            </a:r>
            <a:r>
              <a:rPr lang="en-US" altLang="zh-CN" sz="4400" spc="600" dirty="0" smtClean="0">
                <a:solidFill>
                  <a:srgbClr val="5BA7FD"/>
                </a:solidFill>
              </a:rPr>
              <a:t>TENT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7" grpId="0"/>
      <p:bldP spid="78" grpId="0"/>
      <p:bldP spid="79" grpId="0"/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78"/>
          <p:cNvSpPr txBox="1"/>
          <p:nvPr/>
        </p:nvSpPr>
        <p:spPr>
          <a:xfrm>
            <a:off x="4288562" y="2898739"/>
            <a:ext cx="6048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大气污染</a:t>
            </a:r>
            <a:r>
              <a:rPr lang="zh-CN" altLang="en-US" sz="48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知多少</a:t>
            </a:r>
            <a:endParaRPr lang="zh-CN" altLang="en-US" sz="48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2" name="Picture 2" descr="C:\Users\Maibenben\Desktop\3f7711615478899ab8a92f5fb23efbf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87716" y="2335993"/>
            <a:ext cx="1980427" cy="16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直接连接符 55"/>
          <p:cNvCxnSpPr/>
          <p:nvPr/>
        </p:nvCxnSpPr>
        <p:spPr>
          <a:xfrm>
            <a:off x="10034790" y="1109347"/>
            <a:ext cx="0" cy="84417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825" y="732170"/>
            <a:ext cx="1597598" cy="1758959"/>
          </a:xfrm>
          <a:prstGeom prst="rect">
            <a:avLst/>
          </a:prstGeom>
        </p:spPr>
      </p:pic>
      <p:sp>
        <p:nvSpPr>
          <p:cNvPr id="68" name="椭圆 67"/>
          <p:cNvSpPr/>
          <p:nvPr/>
        </p:nvSpPr>
        <p:spPr>
          <a:xfrm>
            <a:off x="9567410" y="1872207"/>
            <a:ext cx="118449" cy="11329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连接符 68"/>
          <p:cNvCxnSpPr/>
          <p:nvPr/>
        </p:nvCxnSpPr>
        <p:spPr>
          <a:xfrm>
            <a:off x="11000258" y="1587338"/>
            <a:ext cx="0" cy="903791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1043399" y="5488473"/>
            <a:ext cx="878761" cy="0"/>
          </a:xfrm>
          <a:prstGeom prst="line">
            <a:avLst/>
          </a:prstGeom>
          <a:ln w="1016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组合 72"/>
          <p:cNvGrpSpPr/>
          <p:nvPr/>
        </p:nvGrpSpPr>
        <p:grpSpPr>
          <a:xfrm flipH="1">
            <a:off x="9562141" y="5503792"/>
            <a:ext cx="810359" cy="709830"/>
            <a:chOff x="2093519" y="2429272"/>
            <a:chExt cx="2307859" cy="1936555"/>
          </a:xfrm>
        </p:grpSpPr>
        <p:sp>
          <p:nvSpPr>
            <p:cNvPr id="74" name="矩形 59"/>
            <p:cNvSpPr/>
            <p:nvPr/>
          </p:nvSpPr>
          <p:spPr>
            <a:xfrm rot="20747512">
              <a:off x="2093519" y="2457131"/>
              <a:ext cx="2053719" cy="814320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56791"/>
                <a:gd name="connsiteY0-102" fmla="*/ 215370 h 1416082"/>
                <a:gd name="connsiteX1-103" fmla="*/ 872567 w 1456791"/>
                <a:gd name="connsiteY1-104" fmla="*/ 0 h 1416082"/>
                <a:gd name="connsiteX2-105" fmla="*/ 1456791 w 1456791"/>
                <a:gd name="connsiteY2-106" fmla="*/ 909193 h 1416082"/>
                <a:gd name="connsiteX3-107" fmla="*/ 0 w 1456791"/>
                <a:gd name="connsiteY3-108" fmla="*/ 1416082 h 1416082"/>
                <a:gd name="connsiteX4-109" fmla="*/ 27452 w 1456791"/>
                <a:gd name="connsiteY4-110" fmla="*/ 215370 h 1416082"/>
                <a:gd name="connsiteX0-111" fmla="*/ 0 w 2573805"/>
                <a:gd name="connsiteY0-112" fmla="*/ 861358 h 1416082"/>
                <a:gd name="connsiteX1-113" fmla="*/ 1989581 w 2573805"/>
                <a:gd name="connsiteY1-114" fmla="*/ 0 h 1416082"/>
                <a:gd name="connsiteX2-115" fmla="*/ 2573805 w 2573805"/>
                <a:gd name="connsiteY2-116" fmla="*/ 909193 h 1416082"/>
                <a:gd name="connsiteX3-117" fmla="*/ 1117014 w 2573805"/>
                <a:gd name="connsiteY3-118" fmla="*/ 1416082 h 1416082"/>
                <a:gd name="connsiteX4-119" fmla="*/ 0 w 2573805"/>
                <a:gd name="connsiteY4-120" fmla="*/ 861358 h 1416082"/>
                <a:gd name="connsiteX0-121" fmla="*/ 0 w 2573805"/>
                <a:gd name="connsiteY0-122" fmla="*/ 454199 h 1008923"/>
                <a:gd name="connsiteX1-123" fmla="*/ 1276569 w 2573805"/>
                <a:gd name="connsiteY1-124" fmla="*/ 0 h 1008923"/>
                <a:gd name="connsiteX2-125" fmla="*/ 2573805 w 2573805"/>
                <a:gd name="connsiteY2-126" fmla="*/ 502034 h 1008923"/>
                <a:gd name="connsiteX3-127" fmla="*/ 1117014 w 2573805"/>
                <a:gd name="connsiteY3-128" fmla="*/ 1008923 h 1008923"/>
                <a:gd name="connsiteX4-129" fmla="*/ 0 w 2573805"/>
                <a:gd name="connsiteY4-130" fmla="*/ 454199 h 10089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3805" h="1008923">
                  <a:moveTo>
                    <a:pt x="0" y="454199"/>
                  </a:moveTo>
                  <a:lnTo>
                    <a:pt x="1276569" y="0"/>
                  </a:lnTo>
                  <a:lnTo>
                    <a:pt x="2573805" y="502034"/>
                  </a:lnTo>
                  <a:lnTo>
                    <a:pt x="1117014" y="1008923"/>
                  </a:lnTo>
                  <a:lnTo>
                    <a:pt x="0" y="454199"/>
                  </a:lnTo>
                  <a:close/>
                </a:path>
              </a:pathLst>
            </a:cu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59"/>
            <p:cNvSpPr/>
            <p:nvPr/>
          </p:nvSpPr>
          <p:spPr>
            <a:xfrm rot="20747512">
              <a:off x="3216963" y="2728608"/>
              <a:ext cx="1184415" cy="1515037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84356"/>
                <a:gd name="connsiteY0-102" fmla="*/ 494624 h 1695336"/>
                <a:gd name="connsiteX1-103" fmla="*/ 1484357 w 1484356"/>
                <a:gd name="connsiteY1-104" fmla="*/ 0 h 1695336"/>
                <a:gd name="connsiteX2-105" fmla="*/ 1456791 w 1484356"/>
                <a:gd name="connsiteY2-106" fmla="*/ 1188447 h 1695336"/>
                <a:gd name="connsiteX3-107" fmla="*/ 0 w 1484356"/>
                <a:gd name="connsiteY3-108" fmla="*/ 1695336 h 1695336"/>
                <a:gd name="connsiteX4-109" fmla="*/ 27452 w 1484356"/>
                <a:gd name="connsiteY4-110" fmla="*/ 494624 h 1695336"/>
                <a:gd name="connsiteX0-111" fmla="*/ 27452 w 1484357"/>
                <a:gd name="connsiteY0-112" fmla="*/ 494624 h 1695336"/>
                <a:gd name="connsiteX1-113" fmla="*/ 1484357 w 1484357"/>
                <a:gd name="connsiteY1-114" fmla="*/ 0 h 1695336"/>
                <a:gd name="connsiteX2-115" fmla="*/ 1312921 w 1484357"/>
                <a:gd name="connsiteY2-116" fmla="*/ 1283512 h 1695336"/>
                <a:gd name="connsiteX3-117" fmla="*/ 0 w 1484357"/>
                <a:gd name="connsiteY3-118" fmla="*/ 1695336 h 1695336"/>
                <a:gd name="connsiteX4-119" fmla="*/ 27452 w 1484357"/>
                <a:gd name="connsiteY4-120" fmla="*/ 494624 h 16953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84357" h="1695336">
                  <a:moveTo>
                    <a:pt x="27452" y="494624"/>
                  </a:moveTo>
                  <a:lnTo>
                    <a:pt x="1484357" y="0"/>
                  </a:lnTo>
                  <a:lnTo>
                    <a:pt x="1312921" y="1283512"/>
                  </a:lnTo>
                  <a:lnTo>
                    <a:pt x="0" y="1695336"/>
                  </a:lnTo>
                  <a:lnTo>
                    <a:pt x="27452" y="494624"/>
                  </a:lnTo>
                  <a:close/>
                </a:path>
              </a:pathLst>
            </a:cu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145225" y="2429272"/>
              <a:ext cx="2159875" cy="1936555"/>
              <a:chOff x="1855077" y="1545017"/>
              <a:chExt cx="2159875" cy="1936555"/>
            </a:xfrm>
          </p:grpSpPr>
          <p:cxnSp>
            <p:nvCxnSpPr>
              <p:cNvPr id="95" name="直接连接符 94"/>
              <p:cNvCxnSpPr/>
              <p:nvPr/>
            </p:nvCxnSpPr>
            <p:spPr>
              <a:xfrm flipH="1">
                <a:off x="2827283" y="1702676"/>
                <a:ext cx="1008993" cy="725214"/>
              </a:xfrm>
              <a:prstGeom prst="line">
                <a:avLst/>
              </a:prstGeom>
              <a:ln>
                <a:solidFill>
                  <a:srgbClr val="91E0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2827282" y="2427890"/>
                <a:ext cx="227285" cy="1053682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>
                <a:off x="3836276" y="1702676"/>
                <a:ext cx="178675" cy="113546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 flipH="1">
                <a:off x="3061341" y="2838145"/>
                <a:ext cx="953611" cy="643427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H="1" flipV="1">
                <a:off x="2790497" y="1545196"/>
                <a:ext cx="1045778" cy="15747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 flipH="1" flipV="1">
                <a:off x="1855077" y="2231016"/>
                <a:ext cx="972205" cy="196874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1856391" y="1545017"/>
                <a:ext cx="934105" cy="68599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H="1" flipV="1">
                <a:off x="2090413" y="3304307"/>
                <a:ext cx="964154" cy="177265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857626" y="2231015"/>
                <a:ext cx="226013" cy="1084823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5" name="椭圆 104"/>
          <p:cNvSpPr/>
          <p:nvPr/>
        </p:nvSpPr>
        <p:spPr>
          <a:xfrm>
            <a:off x="1625707" y="4467006"/>
            <a:ext cx="288106" cy="2881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 flipV="1">
            <a:off x="8790338" y="4860661"/>
            <a:ext cx="176509" cy="24681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7" name="直接连接符 106"/>
          <p:cNvCxnSpPr/>
          <p:nvPr/>
        </p:nvCxnSpPr>
        <p:spPr>
          <a:xfrm>
            <a:off x="2212030" y="1076390"/>
            <a:ext cx="0" cy="582724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文本框 78"/>
          <p:cNvSpPr txBox="1"/>
          <p:nvPr/>
        </p:nvSpPr>
        <p:spPr>
          <a:xfrm>
            <a:off x="2212030" y="5107473"/>
            <a:ext cx="302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4800" b="1" spc="3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800" b="1" spc="3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9" name="直接连接符 108"/>
          <p:cNvCxnSpPr/>
          <p:nvPr/>
        </p:nvCxnSpPr>
        <p:spPr>
          <a:xfrm flipH="1">
            <a:off x="4426408" y="3920896"/>
            <a:ext cx="1469417" cy="0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4715127" y="219403"/>
            <a:ext cx="274947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污染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8" grpId="0" animBg="1"/>
      <p:bldP spid="105" grpId="0" animBg="1"/>
      <p:bldP spid="106" grpId="0" animBg="1"/>
      <p:bldP spid="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1559206" y="2009819"/>
            <a:ext cx="3302446" cy="3132479"/>
            <a:chOff x="2093519" y="2429272"/>
            <a:chExt cx="2307859" cy="1936555"/>
          </a:xfrm>
        </p:grpSpPr>
        <p:sp>
          <p:nvSpPr>
            <p:cNvPr id="61" name="矩形 59"/>
            <p:cNvSpPr/>
            <p:nvPr/>
          </p:nvSpPr>
          <p:spPr>
            <a:xfrm rot="20747512">
              <a:off x="2093519" y="2457131"/>
              <a:ext cx="2053719" cy="814320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56791"/>
                <a:gd name="connsiteY0-102" fmla="*/ 215370 h 1416082"/>
                <a:gd name="connsiteX1-103" fmla="*/ 872567 w 1456791"/>
                <a:gd name="connsiteY1-104" fmla="*/ 0 h 1416082"/>
                <a:gd name="connsiteX2-105" fmla="*/ 1456791 w 1456791"/>
                <a:gd name="connsiteY2-106" fmla="*/ 909193 h 1416082"/>
                <a:gd name="connsiteX3-107" fmla="*/ 0 w 1456791"/>
                <a:gd name="connsiteY3-108" fmla="*/ 1416082 h 1416082"/>
                <a:gd name="connsiteX4-109" fmla="*/ 27452 w 1456791"/>
                <a:gd name="connsiteY4-110" fmla="*/ 215370 h 1416082"/>
                <a:gd name="connsiteX0-111" fmla="*/ 0 w 2573805"/>
                <a:gd name="connsiteY0-112" fmla="*/ 861358 h 1416082"/>
                <a:gd name="connsiteX1-113" fmla="*/ 1989581 w 2573805"/>
                <a:gd name="connsiteY1-114" fmla="*/ 0 h 1416082"/>
                <a:gd name="connsiteX2-115" fmla="*/ 2573805 w 2573805"/>
                <a:gd name="connsiteY2-116" fmla="*/ 909193 h 1416082"/>
                <a:gd name="connsiteX3-117" fmla="*/ 1117014 w 2573805"/>
                <a:gd name="connsiteY3-118" fmla="*/ 1416082 h 1416082"/>
                <a:gd name="connsiteX4-119" fmla="*/ 0 w 2573805"/>
                <a:gd name="connsiteY4-120" fmla="*/ 861358 h 1416082"/>
                <a:gd name="connsiteX0-121" fmla="*/ 0 w 2573805"/>
                <a:gd name="connsiteY0-122" fmla="*/ 454199 h 1008923"/>
                <a:gd name="connsiteX1-123" fmla="*/ 1276569 w 2573805"/>
                <a:gd name="connsiteY1-124" fmla="*/ 0 h 1008923"/>
                <a:gd name="connsiteX2-125" fmla="*/ 2573805 w 2573805"/>
                <a:gd name="connsiteY2-126" fmla="*/ 502034 h 1008923"/>
                <a:gd name="connsiteX3-127" fmla="*/ 1117014 w 2573805"/>
                <a:gd name="connsiteY3-128" fmla="*/ 1008923 h 1008923"/>
                <a:gd name="connsiteX4-129" fmla="*/ 0 w 2573805"/>
                <a:gd name="connsiteY4-130" fmla="*/ 454199 h 10089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3805" h="1008923">
                  <a:moveTo>
                    <a:pt x="0" y="454199"/>
                  </a:moveTo>
                  <a:lnTo>
                    <a:pt x="1276569" y="0"/>
                  </a:lnTo>
                  <a:lnTo>
                    <a:pt x="2573805" y="502034"/>
                  </a:lnTo>
                  <a:lnTo>
                    <a:pt x="1117014" y="1008923"/>
                  </a:lnTo>
                  <a:lnTo>
                    <a:pt x="0" y="454199"/>
                  </a:lnTo>
                  <a:close/>
                </a:path>
              </a:pathLst>
            </a:cu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0747512">
              <a:off x="3216963" y="2728608"/>
              <a:ext cx="1184415" cy="1515037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84356"/>
                <a:gd name="connsiteY0-102" fmla="*/ 494624 h 1695336"/>
                <a:gd name="connsiteX1-103" fmla="*/ 1484357 w 1484356"/>
                <a:gd name="connsiteY1-104" fmla="*/ 0 h 1695336"/>
                <a:gd name="connsiteX2-105" fmla="*/ 1456791 w 1484356"/>
                <a:gd name="connsiteY2-106" fmla="*/ 1188447 h 1695336"/>
                <a:gd name="connsiteX3-107" fmla="*/ 0 w 1484356"/>
                <a:gd name="connsiteY3-108" fmla="*/ 1695336 h 1695336"/>
                <a:gd name="connsiteX4-109" fmla="*/ 27452 w 1484356"/>
                <a:gd name="connsiteY4-110" fmla="*/ 494624 h 1695336"/>
                <a:gd name="connsiteX0-111" fmla="*/ 27452 w 1484357"/>
                <a:gd name="connsiteY0-112" fmla="*/ 494624 h 1695336"/>
                <a:gd name="connsiteX1-113" fmla="*/ 1484357 w 1484357"/>
                <a:gd name="connsiteY1-114" fmla="*/ 0 h 1695336"/>
                <a:gd name="connsiteX2-115" fmla="*/ 1312921 w 1484357"/>
                <a:gd name="connsiteY2-116" fmla="*/ 1283512 h 1695336"/>
                <a:gd name="connsiteX3-117" fmla="*/ 0 w 1484357"/>
                <a:gd name="connsiteY3-118" fmla="*/ 1695336 h 1695336"/>
                <a:gd name="connsiteX4-119" fmla="*/ 27452 w 1484357"/>
                <a:gd name="connsiteY4-120" fmla="*/ 494624 h 16953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84357" h="1695336">
                  <a:moveTo>
                    <a:pt x="27452" y="494624"/>
                  </a:moveTo>
                  <a:lnTo>
                    <a:pt x="1484357" y="0"/>
                  </a:lnTo>
                  <a:lnTo>
                    <a:pt x="1312921" y="1283512"/>
                  </a:lnTo>
                  <a:lnTo>
                    <a:pt x="0" y="1695336"/>
                  </a:lnTo>
                  <a:lnTo>
                    <a:pt x="27452" y="494624"/>
                  </a:lnTo>
                  <a:close/>
                </a:path>
              </a:pathLst>
            </a:cu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2145225" y="2429272"/>
              <a:ext cx="2159875" cy="1936555"/>
              <a:chOff x="1855077" y="1545017"/>
              <a:chExt cx="2159875" cy="1936555"/>
            </a:xfrm>
          </p:grpSpPr>
          <p:cxnSp>
            <p:nvCxnSpPr>
              <p:cNvPr id="18" name="直接连接符 17"/>
              <p:cNvCxnSpPr/>
              <p:nvPr/>
            </p:nvCxnSpPr>
            <p:spPr>
              <a:xfrm flipH="1">
                <a:off x="2827283" y="1702676"/>
                <a:ext cx="1008993" cy="725214"/>
              </a:xfrm>
              <a:prstGeom prst="line">
                <a:avLst/>
              </a:prstGeom>
              <a:ln>
                <a:solidFill>
                  <a:srgbClr val="91E0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827282" y="2427890"/>
                <a:ext cx="227285" cy="1053682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3836276" y="1702676"/>
                <a:ext cx="178675" cy="113546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H="1">
                <a:off x="3061341" y="2838145"/>
                <a:ext cx="953611" cy="643427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flipH="1" flipV="1">
                <a:off x="2790497" y="1545196"/>
                <a:ext cx="1045778" cy="15747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H="1" flipV="1">
                <a:off x="1855077" y="2231016"/>
                <a:ext cx="972205" cy="196874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H="1">
                <a:off x="1856391" y="1545017"/>
                <a:ext cx="934105" cy="68599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H="1" flipV="1">
                <a:off x="2090413" y="3304307"/>
                <a:ext cx="964154" cy="177265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857626" y="2231015"/>
                <a:ext cx="226013" cy="1084823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6" name="直接连接符 65"/>
          <p:cNvCxnSpPr/>
          <p:nvPr/>
        </p:nvCxnSpPr>
        <p:spPr>
          <a:xfrm flipH="1">
            <a:off x="3583773" y="4744755"/>
            <a:ext cx="991841" cy="780231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4117323" y="4746101"/>
            <a:ext cx="991841" cy="780231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/>
          <p:cNvGrpSpPr/>
          <p:nvPr/>
        </p:nvGrpSpPr>
        <p:grpSpPr>
          <a:xfrm>
            <a:off x="5672288" y="1827334"/>
            <a:ext cx="525930" cy="424806"/>
            <a:chOff x="5570688" y="1827334"/>
            <a:chExt cx="525930" cy="424806"/>
          </a:xfrm>
        </p:grpSpPr>
        <p:sp>
          <p:nvSpPr>
            <p:cNvPr id="76" name="椭圆 75"/>
            <p:cNvSpPr/>
            <p:nvPr/>
          </p:nvSpPr>
          <p:spPr>
            <a:xfrm>
              <a:off x="5697416" y="1852938"/>
              <a:ext cx="399202" cy="399202"/>
            </a:xfrm>
            <a:prstGeom prst="ellipse">
              <a:avLst/>
            </a:pr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5570688" y="1827334"/>
              <a:ext cx="438402" cy="424806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672288" y="4028844"/>
            <a:ext cx="525930" cy="424806"/>
            <a:chOff x="5570688" y="1827334"/>
            <a:chExt cx="525930" cy="424806"/>
          </a:xfrm>
        </p:grpSpPr>
        <p:sp>
          <p:nvSpPr>
            <p:cNvPr id="80" name="椭圆 79"/>
            <p:cNvSpPr/>
            <p:nvPr/>
          </p:nvSpPr>
          <p:spPr>
            <a:xfrm>
              <a:off x="5697416" y="1852938"/>
              <a:ext cx="399202" cy="399202"/>
            </a:xfrm>
            <a:prstGeom prst="ellipse">
              <a:avLst/>
            </a:pr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5570688" y="1827334"/>
              <a:ext cx="438402" cy="424806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672288" y="5129598"/>
            <a:ext cx="525930" cy="424806"/>
            <a:chOff x="5570688" y="1827334"/>
            <a:chExt cx="525930" cy="424806"/>
          </a:xfrm>
        </p:grpSpPr>
        <p:sp>
          <p:nvSpPr>
            <p:cNvPr id="86" name="椭圆 85"/>
            <p:cNvSpPr/>
            <p:nvPr/>
          </p:nvSpPr>
          <p:spPr>
            <a:xfrm>
              <a:off x="5697416" y="1852938"/>
              <a:ext cx="399202" cy="399202"/>
            </a:xfrm>
            <a:prstGeom prst="ellipse">
              <a:avLst/>
            </a:pr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5570688" y="1827334"/>
              <a:ext cx="438402" cy="424806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2" name="椭圆 91"/>
          <p:cNvSpPr/>
          <p:nvPr/>
        </p:nvSpPr>
        <p:spPr>
          <a:xfrm>
            <a:off x="1145642" y="1786348"/>
            <a:ext cx="288106" cy="2881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4029068" y="769726"/>
            <a:ext cx="176509" cy="17650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 flipH="1">
            <a:off x="9539072" y="5759679"/>
            <a:ext cx="810359" cy="709830"/>
            <a:chOff x="2093519" y="2429272"/>
            <a:chExt cx="2307859" cy="1936555"/>
          </a:xfrm>
        </p:grpSpPr>
        <p:sp>
          <p:nvSpPr>
            <p:cNvPr id="44" name="矩形 59"/>
            <p:cNvSpPr/>
            <p:nvPr/>
          </p:nvSpPr>
          <p:spPr>
            <a:xfrm rot="20747512">
              <a:off x="2093519" y="2457131"/>
              <a:ext cx="2053719" cy="814320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56791"/>
                <a:gd name="connsiteY0-102" fmla="*/ 215370 h 1416082"/>
                <a:gd name="connsiteX1-103" fmla="*/ 872567 w 1456791"/>
                <a:gd name="connsiteY1-104" fmla="*/ 0 h 1416082"/>
                <a:gd name="connsiteX2-105" fmla="*/ 1456791 w 1456791"/>
                <a:gd name="connsiteY2-106" fmla="*/ 909193 h 1416082"/>
                <a:gd name="connsiteX3-107" fmla="*/ 0 w 1456791"/>
                <a:gd name="connsiteY3-108" fmla="*/ 1416082 h 1416082"/>
                <a:gd name="connsiteX4-109" fmla="*/ 27452 w 1456791"/>
                <a:gd name="connsiteY4-110" fmla="*/ 215370 h 1416082"/>
                <a:gd name="connsiteX0-111" fmla="*/ 0 w 2573805"/>
                <a:gd name="connsiteY0-112" fmla="*/ 861358 h 1416082"/>
                <a:gd name="connsiteX1-113" fmla="*/ 1989581 w 2573805"/>
                <a:gd name="connsiteY1-114" fmla="*/ 0 h 1416082"/>
                <a:gd name="connsiteX2-115" fmla="*/ 2573805 w 2573805"/>
                <a:gd name="connsiteY2-116" fmla="*/ 909193 h 1416082"/>
                <a:gd name="connsiteX3-117" fmla="*/ 1117014 w 2573805"/>
                <a:gd name="connsiteY3-118" fmla="*/ 1416082 h 1416082"/>
                <a:gd name="connsiteX4-119" fmla="*/ 0 w 2573805"/>
                <a:gd name="connsiteY4-120" fmla="*/ 861358 h 1416082"/>
                <a:gd name="connsiteX0-121" fmla="*/ 0 w 2573805"/>
                <a:gd name="connsiteY0-122" fmla="*/ 454199 h 1008923"/>
                <a:gd name="connsiteX1-123" fmla="*/ 1276569 w 2573805"/>
                <a:gd name="connsiteY1-124" fmla="*/ 0 h 1008923"/>
                <a:gd name="connsiteX2-125" fmla="*/ 2573805 w 2573805"/>
                <a:gd name="connsiteY2-126" fmla="*/ 502034 h 1008923"/>
                <a:gd name="connsiteX3-127" fmla="*/ 1117014 w 2573805"/>
                <a:gd name="connsiteY3-128" fmla="*/ 1008923 h 1008923"/>
                <a:gd name="connsiteX4-129" fmla="*/ 0 w 2573805"/>
                <a:gd name="connsiteY4-130" fmla="*/ 454199 h 10089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3805" h="1008923">
                  <a:moveTo>
                    <a:pt x="0" y="454199"/>
                  </a:moveTo>
                  <a:lnTo>
                    <a:pt x="1276569" y="0"/>
                  </a:lnTo>
                  <a:lnTo>
                    <a:pt x="2573805" y="502034"/>
                  </a:lnTo>
                  <a:lnTo>
                    <a:pt x="1117014" y="1008923"/>
                  </a:lnTo>
                  <a:lnTo>
                    <a:pt x="0" y="454199"/>
                  </a:lnTo>
                  <a:close/>
                </a:path>
              </a:pathLst>
            </a:cu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59"/>
            <p:cNvSpPr/>
            <p:nvPr/>
          </p:nvSpPr>
          <p:spPr>
            <a:xfrm rot="20747512">
              <a:off x="3216963" y="2728608"/>
              <a:ext cx="1184415" cy="1515037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84356"/>
                <a:gd name="connsiteY0-102" fmla="*/ 494624 h 1695336"/>
                <a:gd name="connsiteX1-103" fmla="*/ 1484357 w 1484356"/>
                <a:gd name="connsiteY1-104" fmla="*/ 0 h 1695336"/>
                <a:gd name="connsiteX2-105" fmla="*/ 1456791 w 1484356"/>
                <a:gd name="connsiteY2-106" fmla="*/ 1188447 h 1695336"/>
                <a:gd name="connsiteX3-107" fmla="*/ 0 w 1484356"/>
                <a:gd name="connsiteY3-108" fmla="*/ 1695336 h 1695336"/>
                <a:gd name="connsiteX4-109" fmla="*/ 27452 w 1484356"/>
                <a:gd name="connsiteY4-110" fmla="*/ 494624 h 1695336"/>
                <a:gd name="connsiteX0-111" fmla="*/ 27452 w 1484357"/>
                <a:gd name="connsiteY0-112" fmla="*/ 494624 h 1695336"/>
                <a:gd name="connsiteX1-113" fmla="*/ 1484357 w 1484357"/>
                <a:gd name="connsiteY1-114" fmla="*/ 0 h 1695336"/>
                <a:gd name="connsiteX2-115" fmla="*/ 1312921 w 1484357"/>
                <a:gd name="connsiteY2-116" fmla="*/ 1283512 h 1695336"/>
                <a:gd name="connsiteX3-117" fmla="*/ 0 w 1484357"/>
                <a:gd name="connsiteY3-118" fmla="*/ 1695336 h 1695336"/>
                <a:gd name="connsiteX4-119" fmla="*/ 27452 w 1484357"/>
                <a:gd name="connsiteY4-120" fmla="*/ 494624 h 16953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84357" h="1695336">
                  <a:moveTo>
                    <a:pt x="27452" y="494624"/>
                  </a:moveTo>
                  <a:lnTo>
                    <a:pt x="1484357" y="0"/>
                  </a:lnTo>
                  <a:lnTo>
                    <a:pt x="1312921" y="1283512"/>
                  </a:lnTo>
                  <a:lnTo>
                    <a:pt x="0" y="1695336"/>
                  </a:lnTo>
                  <a:lnTo>
                    <a:pt x="27452" y="494624"/>
                  </a:lnTo>
                  <a:close/>
                </a:path>
              </a:pathLst>
            </a:cu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145225" y="2429272"/>
              <a:ext cx="2159875" cy="1936555"/>
              <a:chOff x="1855077" y="1545017"/>
              <a:chExt cx="2159875" cy="1936555"/>
            </a:xfrm>
          </p:grpSpPr>
          <p:cxnSp>
            <p:nvCxnSpPr>
              <p:cNvPr id="47" name="直接连接符 46"/>
              <p:cNvCxnSpPr/>
              <p:nvPr/>
            </p:nvCxnSpPr>
            <p:spPr>
              <a:xfrm flipH="1">
                <a:off x="2827283" y="1702676"/>
                <a:ext cx="1008993" cy="725214"/>
              </a:xfrm>
              <a:prstGeom prst="line">
                <a:avLst/>
              </a:prstGeom>
              <a:ln>
                <a:solidFill>
                  <a:srgbClr val="91E0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2827282" y="2427890"/>
                <a:ext cx="227285" cy="1053682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3836276" y="1702676"/>
                <a:ext cx="178675" cy="113546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H="1">
                <a:off x="3061341" y="2838145"/>
                <a:ext cx="953611" cy="643427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H="1" flipV="1">
                <a:off x="2790497" y="1545196"/>
                <a:ext cx="1045778" cy="15747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 flipV="1">
                <a:off x="1855077" y="2231016"/>
                <a:ext cx="972205" cy="196874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1856391" y="1545017"/>
                <a:ext cx="934105" cy="68599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flipH="1" flipV="1">
                <a:off x="2090413" y="3304307"/>
                <a:ext cx="964154" cy="177265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1857626" y="2231015"/>
                <a:ext cx="226013" cy="1084823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文本框 18"/>
          <p:cNvSpPr txBox="1">
            <a:spLocks noChangeArrowheads="1"/>
          </p:cNvSpPr>
          <p:nvPr/>
        </p:nvSpPr>
        <p:spPr bwMode="auto">
          <a:xfrm>
            <a:off x="6356048" y="1878771"/>
            <a:ext cx="4184952" cy="154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所谓大气污染，是指由于人类活动或自然过程引起某些物质进入大气中，呈现出足够的浓度，达到足够的时间，并因此危害了人类的舒适、健康和福利或环境的现象。</a:t>
            </a:r>
            <a:endParaRPr lang="zh-CN" altLang="en-US" sz="16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18"/>
          <p:cNvSpPr txBox="1">
            <a:spLocks noChangeArrowheads="1"/>
          </p:cNvSpPr>
          <p:nvPr/>
        </p:nvSpPr>
        <p:spPr bwMode="auto">
          <a:xfrm>
            <a:off x="6381448" y="4000329"/>
            <a:ext cx="4410365" cy="80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大气污染主要包括几个方面：大气温室效应、酸雨、浮尘或沙尘暴、雾霾、臭氧层破坏等。</a:t>
            </a:r>
            <a:endParaRPr lang="zh-CN" altLang="en-US" sz="16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18"/>
          <p:cNvSpPr txBox="1">
            <a:spLocks noChangeArrowheads="1"/>
          </p:cNvSpPr>
          <p:nvPr/>
        </p:nvSpPr>
        <p:spPr bwMode="auto">
          <a:xfrm>
            <a:off x="6381448" y="5053398"/>
            <a:ext cx="4410365" cy="56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雾霾天气，达到发警报的程度，是常见的大气污染现象。</a:t>
            </a:r>
            <a:endParaRPr lang="zh-CN" altLang="en-US" sz="16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715127" y="219403"/>
            <a:ext cx="274947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污染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62" grpId="0"/>
      <p:bldP spid="64" grpId="0"/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5"/>
          <p:cNvGrpSpPr/>
          <p:nvPr/>
        </p:nvGrpSpPr>
        <p:grpSpPr>
          <a:xfrm>
            <a:off x="7192401" y="2545165"/>
            <a:ext cx="4120309" cy="2222423"/>
            <a:chOff x="714174" y="1657350"/>
            <a:chExt cx="2638626" cy="1683224"/>
          </a:xfrm>
        </p:grpSpPr>
        <p:cxnSp>
          <p:nvCxnSpPr>
            <p:cNvPr id="15" name="Straight Connector 16"/>
            <p:cNvCxnSpPr/>
            <p:nvPr/>
          </p:nvCxnSpPr>
          <p:spPr>
            <a:xfrm>
              <a:off x="714174" y="3340574"/>
              <a:ext cx="2638626" cy="0"/>
            </a:xfrm>
            <a:prstGeom prst="line">
              <a:avLst/>
            </a:prstGeom>
            <a:ln w="76200">
              <a:solidFill>
                <a:schemeClr val="tx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7"/>
            <p:cNvGrpSpPr/>
            <p:nvPr/>
          </p:nvGrpSpPr>
          <p:grpSpPr>
            <a:xfrm>
              <a:off x="951571" y="1657350"/>
              <a:ext cx="202844" cy="1676400"/>
              <a:chOff x="951571" y="1657350"/>
              <a:chExt cx="202844" cy="1676400"/>
            </a:xfrm>
          </p:grpSpPr>
          <p:cxnSp>
            <p:nvCxnSpPr>
              <p:cNvPr id="32" name="Straight Connector 34"/>
              <p:cNvCxnSpPr/>
              <p:nvPr/>
            </p:nvCxnSpPr>
            <p:spPr>
              <a:xfrm flipV="1">
                <a:off x="1052993" y="1657350"/>
                <a:ext cx="0" cy="167640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ounded Rectangle 35"/>
              <p:cNvSpPr/>
              <p:nvPr/>
            </p:nvSpPr>
            <p:spPr>
              <a:xfrm>
                <a:off x="951571" y="2571750"/>
                <a:ext cx="202844" cy="685800"/>
              </a:xfrm>
              <a:prstGeom prst="roundRect">
                <a:avLst/>
              </a:prstGeom>
              <a:solidFill>
                <a:srgbClr val="E469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/>
                  <a:t>汽车尾气</a:t>
                </a:r>
                <a:endParaRPr lang="en-US" sz="1400" dirty="0"/>
              </a:p>
            </p:txBody>
          </p:sp>
        </p:grpSp>
        <p:grpSp>
          <p:nvGrpSpPr>
            <p:cNvPr id="17" name="Group 18"/>
            <p:cNvGrpSpPr/>
            <p:nvPr/>
          </p:nvGrpSpPr>
          <p:grpSpPr>
            <a:xfrm>
              <a:off x="1336791" y="1657350"/>
              <a:ext cx="202844" cy="1676400"/>
              <a:chOff x="1346378" y="1657350"/>
              <a:chExt cx="202844" cy="1676400"/>
            </a:xfrm>
          </p:grpSpPr>
          <p:cxnSp>
            <p:nvCxnSpPr>
              <p:cNvPr id="30" name="Straight Connector 32"/>
              <p:cNvCxnSpPr/>
              <p:nvPr/>
            </p:nvCxnSpPr>
            <p:spPr>
              <a:xfrm flipV="1">
                <a:off x="1447800" y="1657350"/>
                <a:ext cx="0" cy="167640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ounded Rectangle 33"/>
              <p:cNvSpPr/>
              <p:nvPr/>
            </p:nvSpPr>
            <p:spPr>
              <a:xfrm>
                <a:off x="1346378" y="1733550"/>
                <a:ext cx="202844" cy="1524000"/>
              </a:xfrm>
              <a:prstGeom prst="roundRect">
                <a:avLst/>
              </a:prstGeom>
              <a:solidFill>
                <a:srgbClr val="5BA7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/>
                  <a:t>二</a:t>
                </a:r>
                <a:r>
                  <a:rPr lang="zh-CN" altLang="en-US" sz="1400" dirty="0"/>
                  <a:t>次无机气溶胶</a:t>
                </a:r>
                <a:endParaRPr lang="en-US" sz="1400" dirty="0"/>
              </a:p>
            </p:txBody>
          </p:sp>
        </p:grpSp>
        <p:grpSp>
          <p:nvGrpSpPr>
            <p:cNvPr id="18" name="Group 19"/>
            <p:cNvGrpSpPr/>
            <p:nvPr/>
          </p:nvGrpSpPr>
          <p:grpSpPr>
            <a:xfrm>
              <a:off x="1722011" y="1657350"/>
              <a:ext cx="202844" cy="1676400"/>
              <a:chOff x="1695492" y="1657350"/>
              <a:chExt cx="202844" cy="1676400"/>
            </a:xfrm>
          </p:grpSpPr>
          <p:cxnSp>
            <p:nvCxnSpPr>
              <p:cNvPr id="28" name="Straight Connector 30"/>
              <p:cNvCxnSpPr/>
              <p:nvPr/>
            </p:nvCxnSpPr>
            <p:spPr>
              <a:xfrm flipV="1">
                <a:off x="1796914" y="1657350"/>
                <a:ext cx="0" cy="167640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ounded Rectangle 31"/>
              <p:cNvSpPr/>
              <p:nvPr/>
            </p:nvSpPr>
            <p:spPr>
              <a:xfrm>
                <a:off x="1695492" y="2114550"/>
                <a:ext cx="202844" cy="1143000"/>
              </a:xfrm>
              <a:prstGeom prst="roundRect">
                <a:avLst/>
              </a:prstGeom>
              <a:solidFill>
                <a:srgbClr val="E469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/>
                  <a:t>土壤尘</a:t>
                </a:r>
                <a:endParaRPr lang="en-US" sz="1400" dirty="0"/>
              </a:p>
            </p:txBody>
          </p:sp>
        </p:grpSp>
        <p:grpSp>
          <p:nvGrpSpPr>
            <p:cNvPr id="19" name="Group 20"/>
            <p:cNvGrpSpPr/>
            <p:nvPr/>
          </p:nvGrpSpPr>
          <p:grpSpPr>
            <a:xfrm>
              <a:off x="2107231" y="1657350"/>
              <a:ext cx="202844" cy="1676400"/>
              <a:chOff x="2090299" y="1657350"/>
              <a:chExt cx="202844" cy="1676400"/>
            </a:xfrm>
          </p:grpSpPr>
          <p:cxnSp>
            <p:nvCxnSpPr>
              <p:cNvPr id="26" name="Straight Connector 27"/>
              <p:cNvCxnSpPr/>
              <p:nvPr/>
            </p:nvCxnSpPr>
            <p:spPr>
              <a:xfrm flipV="1">
                <a:off x="2191721" y="1657350"/>
                <a:ext cx="0" cy="167640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ounded Rectangle 29"/>
              <p:cNvSpPr/>
              <p:nvPr/>
            </p:nvSpPr>
            <p:spPr>
              <a:xfrm>
                <a:off x="2090299" y="2266950"/>
                <a:ext cx="202844" cy="990600"/>
              </a:xfrm>
              <a:prstGeom prst="roundRect">
                <a:avLst/>
              </a:prstGeom>
              <a:solidFill>
                <a:srgbClr val="5BA7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/>
                  <a:t>生物质燃烧</a:t>
                </a:r>
                <a:endParaRPr lang="en-US" sz="1400" dirty="0"/>
              </a:p>
            </p:txBody>
          </p:sp>
        </p:grpSp>
        <p:grpSp>
          <p:nvGrpSpPr>
            <p:cNvPr id="20" name="Group 21"/>
            <p:cNvGrpSpPr/>
            <p:nvPr/>
          </p:nvGrpSpPr>
          <p:grpSpPr>
            <a:xfrm>
              <a:off x="2492451" y="1657350"/>
              <a:ext cx="202844" cy="1676400"/>
              <a:chOff x="2482864" y="1657350"/>
              <a:chExt cx="202844" cy="1676400"/>
            </a:xfrm>
          </p:grpSpPr>
          <p:cxnSp>
            <p:nvCxnSpPr>
              <p:cNvPr id="24" name="Straight Connector 25"/>
              <p:cNvCxnSpPr/>
              <p:nvPr/>
            </p:nvCxnSpPr>
            <p:spPr>
              <a:xfrm flipV="1">
                <a:off x="2584286" y="1657350"/>
                <a:ext cx="0" cy="167640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ounded Rectangle 26"/>
              <p:cNvSpPr/>
              <p:nvPr/>
            </p:nvSpPr>
            <p:spPr>
              <a:xfrm>
                <a:off x="2482864" y="2038350"/>
                <a:ext cx="202844" cy="1219200"/>
              </a:xfrm>
              <a:prstGeom prst="roundRect">
                <a:avLst/>
              </a:prstGeom>
              <a:solidFill>
                <a:srgbClr val="E469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/>
                  <a:t>燃煤</a:t>
                </a:r>
                <a:endParaRPr lang="en-US" sz="1400" dirty="0"/>
              </a:p>
            </p:txBody>
          </p:sp>
        </p:grpSp>
        <p:grpSp>
          <p:nvGrpSpPr>
            <p:cNvPr id="21" name="Group 22"/>
            <p:cNvGrpSpPr/>
            <p:nvPr/>
          </p:nvGrpSpPr>
          <p:grpSpPr>
            <a:xfrm>
              <a:off x="2877671" y="1657350"/>
              <a:ext cx="202844" cy="1676400"/>
              <a:chOff x="2877671" y="1657350"/>
              <a:chExt cx="202844" cy="1676400"/>
            </a:xfrm>
          </p:grpSpPr>
          <p:cxnSp>
            <p:nvCxnSpPr>
              <p:cNvPr id="22" name="Straight Connector 23"/>
              <p:cNvCxnSpPr/>
              <p:nvPr/>
            </p:nvCxnSpPr>
            <p:spPr>
              <a:xfrm flipV="1">
                <a:off x="2979093" y="1657350"/>
                <a:ext cx="0" cy="167640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ounded Rectangle 24"/>
              <p:cNvSpPr/>
              <p:nvPr/>
            </p:nvSpPr>
            <p:spPr>
              <a:xfrm>
                <a:off x="2877671" y="1885950"/>
                <a:ext cx="202844" cy="1371600"/>
              </a:xfrm>
              <a:prstGeom prst="roundRect">
                <a:avLst/>
              </a:prstGeom>
              <a:solidFill>
                <a:srgbClr val="5BA7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/>
                  <a:t>工业污染</a:t>
                </a:r>
                <a:endParaRPr lang="en-US" sz="1400" dirty="0"/>
              </a:p>
            </p:txBody>
          </p:sp>
        </p:grpSp>
      </p:grpSp>
      <p:sp>
        <p:nvSpPr>
          <p:cNvPr id="34" name="文本框 18"/>
          <p:cNvSpPr txBox="1">
            <a:spLocks noChangeArrowheads="1"/>
          </p:cNvSpPr>
          <p:nvPr/>
        </p:nvSpPr>
        <p:spPr bwMode="auto">
          <a:xfrm>
            <a:off x="1195021" y="3086687"/>
            <a:ext cx="2500469" cy="62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霾</a:t>
            </a:r>
            <a:r>
              <a:rPr lang="zh-CN" altLang="en-US" sz="12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在吸入人的呼吸道对人体有害，严重会致死。</a:t>
            </a:r>
            <a:endParaRPr lang="en-US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18"/>
          <p:cNvSpPr txBox="1">
            <a:spLocks noChangeArrowheads="1"/>
          </p:cNvSpPr>
          <p:nvPr/>
        </p:nvSpPr>
        <p:spPr bwMode="auto">
          <a:xfrm>
            <a:off x="1195021" y="2484173"/>
            <a:ext cx="2500469" cy="62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雾</a:t>
            </a:r>
            <a:r>
              <a:rPr lang="zh-CN" altLang="en-US" sz="12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霾其实是两种事物，雾是雾，霾是霾，二者差别非常大</a:t>
            </a: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。</a:t>
            </a:r>
            <a:endParaRPr lang="zh-CN" altLang="en-US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303462" y="1678380"/>
            <a:ext cx="2989479" cy="535788"/>
            <a:chOff x="5163834" y="1982586"/>
            <a:chExt cx="2989479" cy="535788"/>
          </a:xfrm>
        </p:grpSpPr>
        <p:sp>
          <p:nvSpPr>
            <p:cNvPr id="37" name="矩形: 圆角 36"/>
            <p:cNvSpPr/>
            <p:nvPr/>
          </p:nvSpPr>
          <p:spPr>
            <a:xfrm>
              <a:off x="5250017" y="2037492"/>
              <a:ext cx="2083656" cy="480882"/>
            </a:xfrm>
            <a:prstGeom prst="roundRect">
              <a:avLst/>
            </a:prstGeom>
            <a:solidFill>
              <a:srgbClr val="E4698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354794" y="2037492"/>
              <a:ext cx="2798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认识雾霾</a:t>
              </a:r>
              <a:endParaRPr lang="zh-CN" altLang="en-US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: 圆角 38"/>
            <p:cNvSpPr/>
            <p:nvPr/>
          </p:nvSpPr>
          <p:spPr>
            <a:xfrm>
              <a:off x="5163834" y="1982586"/>
              <a:ext cx="2054295" cy="443740"/>
            </a:xfrm>
            <a:prstGeom prst="round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18"/>
          <p:cNvSpPr txBox="1">
            <a:spLocks noChangeArrowheads="1"/>
          </p:cNvSpPr>
          <p:nvPr/>
        </p:nvSpPr>
        <p:spPr bwMode="auto">
          <a:xfrm>
            <a:off x="4040084" y="4563120"/>
            <a:ext cx="2500469" cy="4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二氧化硫、碳氧化物、可吸入颗粒物</a:t>
            </a:r>
            <a:endParaRPr lang="zh-CN" altLang="en-US" sz="1200" spc="6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148525" y="3757327"/>
            <a:ext cx="2989479" cy="535788"/>
            <a:chOff x="5163834" y="1982586"/>
            <a:chExt cx="2989479" cy="535788"/>
          </a:xfrm>
        </p:grpSpPr>
        <p:sp>
          <p:nvSpPr>
            <p:cNvPr id="43" name="矩形: 圆角 42"/>
            <p:cNvSpPr/>
            <p:nvPr/>
          </p:nvSpPr>
          <p:spPr>
            <a:xfrm>
              <a:off x="5250017" y="2037492"/>
              <a:ext cx="2083656" cy="480882"/>
            </a:xfrm>
            <a:prstGeom prst="roundRect">
              <a:avLst/>
            </a:prstGeom>
            <a:solidFill>
              <a:srgbClr val="5BA7F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354794" y="2037492"/>
              <a:ext cx="2798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主要成分</a:t>
              </a:r>
              <a:endParaRPr lang="zh-CN" altLang="en-US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5163834" y="1982586"/>
              <a:ext cx="2054295" cy="443740"/>
            </a:xfrm>
            <a:prstGeom prst="round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矩形 47"/>
          <p:cNvSpPr/>
          <p:nvPr/>
        </p:nvSpPr>
        <p:spPr>
          <a:xfrm>
            <a:off x="5356328" y="219403"/>
            <a:ext cx="1467068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霾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8265815" y="1597608"/>
            <a:ext cx="2989479" cy="535788"/>
            <a:chOff x="5163834" y="1982586"/>
            <a:chExt cx="2989479" cy="535788"/>
          </a:xfrm>
        </p:grpSpPr>
        <p:sp>
          <p:nvSpPr>
            <p:cNvPr id="51" name="矩形: 圆角 42"/>
            <p:cNvSpPr/>
            <p:nvPr/>
          </p:nvSpPr>
          <p:spPr>
            <a:xfrm>
              <a:off x="5250017" y="2037492"/>
              <a:ext cx="2083656" cy="480882"/>
            </a:xfrm>
            <a:prstGeom prst="roundRect">
              <a:avLst/>
            </a:prstGeom>
            <a:solidFill>
              <a:srgbClr val="91E0F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43"/>
            <p:cNvSpPr txBox="1"/>
            <p:nvPr/>
          </p:nvSpPr>
          <p:spPr>
            <a:xfrm>
              <a:off x="5354794" y="2037492"/>
              <a:ext cx="2798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雾霾的来源</a:t>
              </a:r>
              <a:endParaRPr lang="zh-CN" altLang="en-US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: 圆角 44"/>
            <p:cNvSpPr/>
            <p:nvPr/>
          </p:nvSpPr>
          <p:spPr>
            <a:xfrm>
              <a:off x="5163834" y="1982586"/>
              <a:ext cx="2054295" cy="443740"/>
            </a:xfrm>
            <a:prstGeom prst="round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63104" y="4892634"/>
            <a:ext cx="387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4%    26%    15%    12%    18%    25%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961318" y="5670721"/>
            <a:ext cx="2180892" cy="133118"/>
            <a:chOff x="1205579" y="4054663"/>
            <a:chExt cx="6711828" cy="1448655"/>
          </a:xfrm>
        </p:grpSpPr>
        <p:sp>
          <p:nvSpPr>
            <p:cNvPr id="10" name="任意多边形: 形状 9"/>
            <p:cNvSpPr/>
            <p:nvPr/>
          </p:nvSpPr>
          <p:spPr>
            <a:xfrm>
              <a:off x="1325924" y="4655997"/>
              <a:ext cx="6471138" cy="847321"/>
            </a:xfrm>
            <a:custGeom>
              <a:avLst/>
              <a:gdLst>
                <a:gd name="connsiteX0" fmla="*/ 0 w 7033846"/>
                <a:gd name="connsiteY0" fmla="*/ 538593 h 850188"/>
                <a:gd name="connsiteX1" fmla="*/ 1607736 w 7033846"/>
                <a:gd name="connsiteY1" fmla="*/ 6030 h 850188"/>
                <a:gd name="connsiteX2" fmla="*/ 2391508 w 7033846"/>
                <a:gd name="connsiteY2" fmla="*/ 850092 h 850188"/>
                <a:gd name="connsiteX3" fmla="*/ 3205424 w 7033846"/>
                <a:gd name="connsiteY3" fmla="*/ 66320 h 850188"/>
                <a:gd name="connsiteX4" fmla="*/ 4180114 w 7033846"/>
                <a:gd name="connsiteY4" fmla="*/ 769705 h 850188"/>
                <a:gd name="connsiteX5" fmla="*/ 4903595 w 7033846"/>
                <a:gd name="connsiteY5" fmla="*/ 86417 h 850188"/>
                <a:gd name="connsiteX6" fmla="*/ 5888334 w 7033846"/>
                <a:gd name="connsiteY6" fmla="*/ 809898 h 850188"/>
                <a:gd name="connsiteX7" fmla="*/ 6702250 w 7033846"/>
                <a:gd name="connsiteY7" fmla="*/ 96465 h 850188"/>
                <a:gd name="connsiteX8" fmla="*/ 7033846 w 7033846"/>
                <a:gd name="connsiteY8" fmla="*/ 66320 h 850188"/>
                <a:gd name="connsiteX0-1" fmla="*/ 0 w 6371023"/>
                <a:gd name="connsiteY0-2" fmla="*/ 606064 h 847321"/>
                <a:gd name="connsiteX1-3" fmla="*/ 944913 w 6371023"/>
                <a:gd name="connsiteY1-4" fmla="*/ 3163 h 847321"/>
                <a:gd name="connsiteX2-5" fmla="*/ 1728685 w 6371023"/>
                <a:gd name="connsiteY2-6" fmla="*/ 847225 h 847321"/>
                <a:gd name="connsiteX3-7" fmla="*/ 2542601 w 6371023"/>
                <a:gd name="connsiteY3-8" fmla="*/ 63453 h 847321"/>
                <a:gd name="connsiteX4-9" fmla="*/ 3517291 w 6371023"/>
                <a:gd name="connsiteY4-10" fmla="*/ 766838 h 847321"/>
                <a:gd name="connsiteX5-11" fmla="*/ 4240772 w 6371023"/>
                <a:gd name="connsiteY5-12" fmla="*/ 83550 h 847321"/>
                <a:gd name="connsiteX6-13" fmla="*/ 5225511 w 6371023"/>
                <a:gd name="connsiteY6-14" fmla="*/ 807031 h 847321"/>
                <a:gd name="connsiteX7-15" fmla="*/ 6039427 w 6371023"/>
                <a:gd name="connsiteY7-16" fmla="*/ 93598 h 847321"/>
                <a:gd name="connsiteX8-17" fmla="*/ 6371023 w 6371023"/>
                <a:gd name="connsiteY8-18" fmla="*/ 63453 h 847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371023" h="847321">
                  <a:moveTo>
                    <a:pt x="0" y="606064"/>
                  </a:moveTo>
                  <a:cubicBezTo>
                    <a:pt x="604575" y="313824"/>
                    <a:pt x="656799" y="-37030"/>
                    <a:pt x="944913" y="3163"/>
                  </a:cubicBezTo>
                  <a:cubicBezTo>
                    <a:pt x="1233027" y="43356"/>
                    <a:pt x="1462404" y="837177"/>
                    <a:pt x="1728685" y="847225"/>
                  </a:cubicBezTo>
                  <a:cubicBezTo>
                    <a:pt x="1994966" y="857273"/>
                    <a:pt x="2244500" y="76851"/>
                    <a:pt x="2542601" y="63453"/>
                  </a:cubicBezTo>
                  <a:cubicBezTo>
                    <a:pt x="2840702" y="50055"/>
                    <a:pt x="3234263" y="763489"/>
                    <a:pt x="3517291" y="766838"/>
                  </a:cubicBezTo>
                  <a:cubicBezTo>
                    <a:pt x="3800319" y="770187"/>
                    <a:pt x="3956069" y="76851"/>
                    <a:pt x="4240772" y="83550"/>
                  </a:cubicBezTo>
                  <a:cubicBezTo>
                    <a:pt x="4525475" y="90249"/>
                    <a:pt x="4925735" y="805356"/>
                    <a:pt x="5225511" y="807031"/>
                  </a:cubicBezTo>
                  <a:cubicBezTo>
                    <a:pt x="5525287" y="808706"/>
                    <a:pt x="5848508" y="217528"/>
                    <a:pt x="6039427" y="93598"/>
                  </a:cubicBezTo>
                  <a:cubicBezTo>
                    <a:pt x="6230346" y="-30332"/>
                    <a:pt x="6300684" y="16560"/>
                    <a:pt x="6371023" y="63453"/>
                  </a:cubicBezTo>
                </a:path>
              </a:pathLst>
            </a:custGeom>
            <a:noFill/>
            <a:ln w="76200"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46988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05579" y="4514307"/>
              <a:ext cx="330413" cy="973961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546693" y="4054663"/>
              <a:ext cx="370714" cy="946624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</p:grpSp>
      <p:sp>
        <p:nvSpPr>
          <p:cNvPr id="19" name="矩形 18"/>
          <p:cNvSpPr>
            <a:spLocks noChangeAspect="1"/>
          </p:cNvSpPr>
          <p:nvPr/>
        </p:nvSpPr>
        <p:spPr>
          <a:xfrm>
            <a:off x="5205105" y="1972909"/>
            <a:ext cx="1582995" cy="3356001"/>
          </a:xfrm>
          <a:prstGeom prst="rect">
            <a:avLst/>
          </a:prstGeom>
          <a:solidFill>
            <a:srgbClr val="91E0F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17"/>
          <p:cNvSpPr>
            <a:spLocks noChangeAspect="1"/>
          </p:cNvSpPr>
          <p:nvPr/>
        </p:nvSpPr>
        <p:spPr>
          <a:xfrm>
            <a:off x="1952671" y="1974292"/>
            <a:ext cx="1449803" cy="3356001"/>
          </a:xfrm>
          <a:prstGeom prst="rect">
            <a:avLst/>
          </a:prstGeom>
          <a:solidFill>
            <a:srgbClr val="E4698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/>
          <p:cNvSpPr>
            <a:spLocks noChangeAspect="1"/>
          </p:cNvSpPr>
          <p:nvPr/>
        </p:nvSpPr>
        <p:spPr>
          <a:xfrm>
            <a:off x="8581207" y="1974292"/>
            <a:ext cx="2001205" cy="3356001"/>
          </a:xfrm>
          <a:prstGeom prst="rect">
            <a:avLst/>
          </a:prstGeom>
          <a:solidFill>
            <a:srgbClr val="5BA7F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23"/>
          <p:cNvGrpSpPr/>
          <p:nvPr/>
        </p:nvGrpSpPr>
        <p:grpSpPr>
          <a:xfrm>
            <a:off x="4667381" y="4750919"/>
            <a:ext cx="454994" cy="577991"/>
            <a:chOff x="5478380" y="1946811"/>
            <a:chExt cx="454994" cy="577991"/>
          </a:xfrm>
        </p:grpSpPr>
        <p:sp>
          <p:nvSpPr>
            <p:cNvPr id="25" name="等腰三角形 24"/>
            <p:cNvSpPr/>
            <p:nvPr/>
          </p:nvSpPr>
          <p:spPr>
            <a:xfrm rot="5400000">
              <a:off x="5499039" y="2090467"/>
              <a:ext cx="466508" cy="402162"/>
            </a:xfrm>
            <a:prstGeom prst="triangle">
              <a:avLst/>
            </a:prstGeom>
            <a:solidFill>
              <a:srgbClr val="5BA7F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5446207" y="1978984"/>
              <a:ext cx="466508" cy="402162"/>
            </a:xfrm>
            <a:prstGeom prst="triangl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310865" y="4750919"/>
            <a:ext cx="454994" cy="577991"/>
            <a:chOff x="5478380" y="1946811"/>
            <a:chExt cx="454994" cy="577991"/>
          </a:xfrm>
        </p:grpSpPr>
        <p:sp>
          <p:nvSpPr>
            <p:cNvPr id="31" name="等腰三角形 30"/>
            <p:cNvSpPr/>
            <p:nvPr/>
          </p:nvSpPr>
          <p:spPr>
            <a:xfrm rot="5400000">
              <a:off x="5499039" y="2090467"/>
              <a:ext cx="466508" cy="402162"/>
            </a:xfrm>
            <a:prstGeom prst="triangle">
              <a:avLst/>
            </a:prstGeom>
            <a:solidFill>
              <a:srgbClr val="E4698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5446207" y="1978984"/>
              <a:ext cx="466508" cy="402162"/>
            </a:xfrm>
            <a:prstGeom prst="triangl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016101" y="4785977"/>
            <a:ext cx="454994" cy="577991"/>
            <a:chOff x="5478380" y="1946811"/>
            <a:chExt cx="454994" cy="577991"/>
          </a:xfrm>
        </p:grpSpPr>
        <p:sp>
          <p:nvSpPr>
            <p:cNvPr id="34" name="等腰三角形 33"/>
            <p:cNvSpPr/>
            <p:nvPr/>
          </p:nvSpPr>
          <p:spPr>
            <a:xfrm rot="5400000">
              <a:off x="5499039" y="2090467"/>
              <a:ext cx="466508" cy="402162"/>
            </a:xfrm>
            <a:prstGeom prst="triangle">
              <a:avLst/>
            </a:prstGeom>
            <a:solidFill>
              <a:srgbClr val="E4698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5446207" y="1978984"/>
              <a:ext cx="466508" cy="402162"/>
            </a:xfrm>
            <a:prstGeom prst="triangl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18"/>
          <p:cNvSpPr txBox="1">
            <a:spLocks noChangeArrowheads="1"/>
          </p:cNvSpPr>
          <p:nvPr/>
        </p:nvSpPr>
        <p:spPr bwMode="auto">
          <a:xfrm>
            <a:off x="3642500" y="1950402"/>
            <a:ext cx="692522" cy="30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对呼吸系统和心血管系统的影响。雾霾天气可使病情急性发作或加重。</a:t>
            </a:r>
            <a:endParaRPr lang="zh-CN" altLang="en-US" sz="1200" spc="600" dirty="0">
              <a:solidFill>
                <a:srgbClr val="E469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18"/>
          <p:cNvSpPr txBox="1">
            <a:spLocks noChangeArrowheads="1"/>
          </p:cNvSpPr>
          <p:nvPr/>
        </p:nvSpPr>
        <p:spPr bwMode="auto">
          <a:xfrm>
            <a:off x="6803924" y="1950401"/>
            <a:ext cx="1061853" cy="30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68592" tIns="34296" rIns="68592" bIns="342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不利于</a:t>
            </a:r>
            <a:r>
              <a:rPr lang="zh-CN" altLang="en-US" sz="1200" spc="600" dirty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儿童成长。由于雾天日照减少</a:t>
            </a:r>
            <a:r>
              <a:rPr lang="zh-CN" altLang="en-US" sz="12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，紫外线</a:t>
            </a:r>
            <a:r>
              <a:rPr lang="zh-CN" altLang="en-US" sz="1200" spc="600" dirty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照射</a:t>
            </a:r>
            <a:r>
              <a:rPr lang="zh-CN" altLang="en-US" sz="12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不足，</a:t>
            </a:r>
            <a:r>
              <a:rPr lang="zh-CN" altLang="en-US" sz="1200" spc="600" dirty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对钙的吸收大大减少，严重的会引起婴儿佝偻病、儿童生长减慢。</a:t>
            </a:r>
          </a:p>
        </p:txBody>
      </p:sp>
      <p:sp>
        <p:nvSpPr>
          <p:cNvPr id="21" name="矩形 20"/>
          <p:cNvSpPr/>
          <p:nvPr/>
        </p:nvSpPr>
        <p:spPr>
          <a:xfrm>
            <a:off x="5356328" y="219403"/>
            <a:ext cx="1467068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霾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22" name="文本框 78"/>
          <p:cNvSpPr txBox="1"/>
          <p:nvPr/>
        </p:nvSpPr>
        <p:spPr>
          <a:xfrm>
            <a:off x="3065550" y="988843"/>
            <a:ext cx="6048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说说雾霾</a:t>
            </a:r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对你的影响是什么？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 descr="c212eeb935f6e7564c5cf495c5324b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28" y="728961"/>
            <a:ext cx="1104537" cy="11045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6" r="25906"/>
          <a:stretch/>
        </p:blipFill>
        <p:spPr>
          <a:xfrm>
            <a:off x="1952671" y="2010584"/>
            <a:ext cx="1449803" cy="3008647"/>
          </a:xfrm>
          <a:prstGeom prst="rect">
            <a:avLst/>
          </a:prstGeom>
        </p:spPr>
      </p:pic>
      <p:pic>
        <p:nvPicPr>
          <p:cNvPr id="27" name="Picture 2" descr="C:\Users\U0170895\Downloads\炫酷骷髅防尘口罩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25" y="301839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0170895\Documents\PPT\5.29 绿色出行\cold-156666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311" y="2796519"/>
            <a:ext cx="1582995" cy="170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78"/>
          <p:cNvSpPr txBox="1"/>
          <p:nvPr/>
        </p:nvSpPr>
        <p:spPr>
          <a:xfrm>
            <a:off x="4288562" y="2898739"/>
            <a:ext cx="6048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</a:t>
            </a:r>
            <a:r>
              <a:rPr lang="zh-CN" altLang="en-US" sz="48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出行知多少</a:t>
            </a:r>
            <a:endParaRPr lang="zh-CN" altLang="en-US" sz="48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2" name="Picture 2" descr="C:\Users\Maibenben\Desktop\3f7711615478899ab8a92f5fb23efbf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87716" y="2335993"/>
            <a:ext cx="1980427" cy="16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直接连接符 55"/>
          <p:cNvCxnSpPr/>
          <p:nvPr/>
        </p:nvCxnSpPr>
        <p:spPr>
          <a:xfrm>
            <a:off x="10034790" y="1109347"/>
            <a:ext cx="0" cy="84417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825" y="732170"/>
            <a:ext cx="1597598" cy="1758959"/>
          </a:xfrm>
          <a:prstGeom prst="rect">
            <a:avLst/>
          </a:prstGeom>
        </p:spPr>
      </p:pic>
      <p:sp>
        <p:nvSpPr>
          <p:cNvPr id="68" name="椭圆 67"/>
          <p:cNvSpPr/>
          <p:nvPr/>
        </p:nvSpPr>
        <p:spPr>
          <a:xfrm>
            <a:off x="9567410" y="1872207"/>
            <a:ext cx="118449" cy="11329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连接符 68"/>
          <p:cNvCxnSpPr/>
          <p:nvPr/>
        </p:nvCxnSpPr>
        <p:spPr>
          <a:xfrm>
            <a:off x="11000258" y="1587338"/>
            <a:ext cx="0" cy="903791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1043399" y="5488473"/>
            <a:ext cx="878761" cy="0"/>
          </a:xfrm>
          <a:prstGeom prst="line">
            <a:avLst/>
          </a:prstGeom>
          <a:ln w="1016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组合 72"/>
          <p:cNvGrpSpPr/>
          <p:nvPr/>
        </p:nvGrpSpPr>
        <p:grpSpPr>
          <a:xfrm flipH="1">
            <a:off x="9526827" y="5503792"/>
            <a:ext cx="810359" cy="709830"/>
            <a:chOff x="2093519" y="2429272"/>
            <a:chExt cx="2307859" cy="1936555"/>
          </a:xfrm>
        </p:grpSpPr>
        <p:sp>
          <p:nvSpPr>
            <p:cNvPr id="74" name="矩形 59"/>
            <p:cNvSpPr/>
            <p:nvPr/>
          </p:nvSpPr>
          <p:spPr>
            <a:xfrm rot="20747512">
              <a:off x="2093519" y="2457131"/>
              <a:ext cx="2053719" cy="814320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56791"/>
                <a:gd name="connsiteY0-102" fmla="*/ 215370 h 1416082"/>
                <a:gd name="connsiteX1-103" fmla="*/ 872567 w 1456791"/>
                <a:gd name="connsiteY1-104" fmla="*/ 0 h 1416082"/>
                <a:gd name="connsiteX2-105" fmla="*/ 1456791 w 1456791"/>
                <a:gd name="connsiteY2-106" fmla="*/ 909193 h 1416082"/>
                <a:gd name="connsiteX3-107" fmla="*/ 0 w 1456791"/>
                <a:gd name="connsiteY3-108" fmla="*/ 1416082 h 1416082"/>
                <a:gd name="connsiteX4-109" fmla="*/ 27452 w 1456791"/>
                <a:gd name="connsiteY4-110" fmla="*/ 215370 h 1416082"/>
                <a:gd name="connsiteX0-111" fmla="*/ 0 w 2573805"/>
                <a:gd name="connsiteY0-112" fmla="*/ 861358 h 1416082"/>
                <a:gd name="connsiteX1-113" fmla="*/ 1989581 w 2573805"/>
                <a:gd name="connsiteY1-114" fmla="*/ 0 h 1416082"/>
                <a:gd name="connsiteX2-115" fmla="*/ 2573805 w 2573805"/>
                <a:gd name="connsiteY2-116" fmla="*/ 909193 h 1416082"/>
                <a:gd name="connsiteX3-117" fmla="*/ 1117014 w 2573805"/>
                <a:gd name="connsiteY3-118" fmla="*/ 1416082 h 1416082"/>
                <a:gd name="connsiteX4-119" fmla="*/ 0 w 2573805"/>
                <a:gd name="connsiteY4-120" fmla="*/ 861358 h 1416082"/>
                <a:gd name="connsiteX0-121" fmla="*/ 0 w 2573805"/>
                <a:gd name="connsiteY0-122" fmla="*/ 454199 h 1008923"/>
                <a:gd name="connsiteX1-123" fmla="*/ 1276569 w 2573805"/>
                <a:gd name="connsiteY1-124" fmla="*/ 0 h 1008923"/>
                <a:gd name="connsiteX2-125" fmla="*/ 2573805 w 2573805"/>
                <a:gd name="connsiteY2-126" fmla="*/ 502034 h 1008923"/>
                <a:gd name="connsiteX3-127" fmla="*/ 1117014 w 2573805"/>
                <a:gd name="connsiteY3-128" fmla="*/ 1008923 h 1008923"/>
                <a:gd name="connsiteX4-129" fmla="*/ 0 w 2573805"/>
                <a:gd name="connsiteY4-130" fmla="*/ 454199 h 10089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3805" h="1008923">
                  <a:moveTo>
                    <a:pt x="0" y="454199"/>
                  </a:moveTo>
                  <a:lnTo>
                    <a:pt x="1276569" y="0"/>
                  </a:lnTo>
                  <a:lnTo>
                    <a:pt x="2573805" y="502034"/>
                  </a:lnTo>
                  <a:lnTo>
                    <a:pt x="1117014" y="1008923"/>
                  </a:lnTo>
                  <a:lnTo>
                    <a:pt x="0" y="454199"/>
                  </a:lnTo>
                  <a:close/>
                </a:path>
              </a:pathLst>
            </a:custGeom>
            <a:solidFill>
              <a:srgbClr val="E4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59"/>
            <p:cNvSpPr/>
            <p:nvPr/>
          </p:nvSpPr>
          <p:spPr>
            <a:xfrm rot="20747512">
              <a:off x="3216963" y="2728608"/>
              <a:ext cx="1184415" cy="1515037"/>
            </a:xfrm>
            <a:custGeom>
              <a:avLst/>
              <a:gdLst>
                <a:gd name="connsiteX0" fmla="*/ 0 w 1725214"/>
                <a:gd name="connsiteY0" fmla="*/ 0 h 1725214"/>
                <a:gd name="connsiteX1" fmla="*/ 1725214 w 1725214"/>
                <a:gd name="connsiteY1" fmla="*/ 0 h 1725214"/>
                <a:gd name="connsiteX2" fmla="*/ 1725214 w 1725214"/>
                <a:gd name="connsiteY2" fmla="*/ 1725214 h 1725214"/>
                <a:gd name="connsiteX3" fmla="*/ 0 w 1725214"/>
                <a:gd name="connsiteY3" fmla="*/ 1725214 h 1725214"/>
                <a:gd name="connsiteX4" fmla="*/ 0 w 1725214"/>
                <a:gd name="connsiteY4" fmla="*/ 0 h 1725214"/>
                <a:gd name="connsiteX0-1" fmla="*/ 100484 w 1725214"/>
                <a:gd name="connsiteY0-2" fmla="*/ 271305 h 1725214"/>
                <a:gd name="connsiteX1-3" fmla="*/ 1725214 w 1725214"/>
                <a:gd name="connsiteY1-4" fmla="*/ 0 h 1725214"/>
                <a:gd name="connsiteX2-5" fmla="*/ 1725214 w 1725214"/>
                <a:gd name="connsiteY2-6" fmla="*/ 1725214 h 1725214"/>
                <a:gd name="connsiteX3-7" fmla="*/ 0 w 1725214"/>
                <a:gd name="connsiteY3-8" fmla="*/ 1725214 h 1725214"/>
                <a:gd name="connsiteX4-9" fmla="*/ 100484 w 1725214"/>
                <a:gd name="connsiteY4-10" fmla="*/ 271305 h 1725214"/>
                <a:gd name="connsiteX0-11" fmla="*/ 0 w 1624730"/>
                <a:gd name="connsiteY0-12" fmla="*/ 271305 h 1765407"/>
                <a:gd name="connsiteX1-13" fmla="*/ 1624730 w 1624730"/>
                <a:gd name="connsiteY1-14" fmla="*/ 0 h 1765407"/>
                <a:gd name="connsiteX2-15" fmla="*/ 1624730 w 1624730"/>
                <a:gd name="connsiteY2-16" fmla="*/ 1725214 h 1765407"/>
                <a:gd name="connsiteX3-17" fmla="*/ 321547 w 1624730"/>
                <a:gd name="connsiteY3-18" fmla="*/ 1765407 h 1765407"/>
                <a:gd name="connsiteX4-19" fmla="*/ 0 w 1624730"/>
                <a:gd name="connsiteY4-20" fmla="*/ 271305 h 1765407"/>
                <a:gd name="connsiteX0-21" fmla="*/ 0 w 2006567"/>
                <a:gd name="connsiteY0-22" fmla="*/ 271305 h 1765407"/>
                <a:gd name="connsiteX1-23" fmla="*/ 1624730 w 2006567"/>
                <a:gd name="connsiteY1-24" fmla="*/ 0 h 1765407"/>
                <a:gd name="connsiteX2-25" fmla="*/ 2006567 w 2006567"/>
                <a:gd name="connsiteY2-26" fmla="*/ 1544343 h 1765407"/>
                <a:gd name="connsiteX3-27" fmla="*/ 321547 w 2006567"/>
                <a:gd name="connsiteY3-28" fmla="*/ 1765407 h 1765407"/>
                <a:gd name="connsiteX4-29" fmla="*/ 0 w 2006567"/>
                <a:gd name="connsiteY4-30" fmla="*/ 271305 h 1765407"/>
                <a:gd name="connsiteX0-31" fmla="*/ 0 w 1896035"/>
                <a:gd name="connsiteY0-32" fmla="*/ 442127 h 1765407"/>
                <a:gd name="connsiteX1-33" fmla="*/ 1514198 w 1896035"/>
                <a:gd name="connsiteY1-34" fmla="*/ 0 h 1765407"/>
                <a:gd name="connsiteX2-35" fmla="*/ 1896035 w 1896035"/>
                <a:gd name="connsiteY2-36" fmla="*/ 1544343 h 1765407"/>
                <a:gd name="connsiteX3-37" fmla="*/ 211015 w 1896035"/>
                <a:gd name="connsiteY3-38" fmla="*/ 1765407 h 1765407"/>
                <a:gd name="connsiteX4-39" fmla="*/ 0 w 1896035"/>
                <a:gd name="connsiteY4-40" fmla="*/ 442127 h 1765407"/>
                <a:gd name="connsiteX0-41" fmla="*/ 0 w 1835620"/>
                <a:gd name="connsiteY0-42" fmla="*/ 612904 h 1765407"/>
                <a:gd name="connsiteX1-43" fmla="*/ 1453783 w 1835620"/>
                <a:gd name="connsiteY1-44" fmla="*/ 0 h 1765407"/>
                <a:gd name="connsiteX2-45" fmla="*/ 1835620 w 1835620"/>
                <a:gd name="connsiteY2-46" fmla="*/ 1544343 h 1765407"/>
                <a:gd name="connsiteX3-47" fmla="*/ 150600 w 1835620"/>
                <a:gd name="connsiteY3-48" fmla="*/ 1765407 h 1765407"/>
                <a:gd name="connsiteX4-49" fmla="*/ 0 w 1835620"/>
                <a:gd name="connsiteY4-50" fmla="*/ 612904 h 1765407"/>
                <a:gd name="connsiteX0-51" fmla="*/ 0 w 1894067"/>
                <a:gd name="connsiteY0-52" fmla="*/ 598106 h 1765407"/>
                <a:gd name="connsiteX1-53" fmla="*/ 1512230 w 1894067"/>
                <a:gd name="connsiteY1-54" fmla="*/ 0 h 1765407"/>
                <a:gd name="connsiteX2-55" fmla="*/ 1894067 w 1894067"/>
                <a:gd name="connsiteY2-56" fmla="*/ 1544343 h 1765407"/>
                <a:gd name="connsiteX3-57" fmla="*/ 209047 w 1894067"/>
                <a:gd name="connsiteY3-58" fmla="*/ 1765407 h 1765407"/>
                <a:gd name="connsiteX4-59" fmla="*/ 0 w 1894067"/>
                <a:gd name="connsiteY4-60" fmla="*/ 598106 h 1765407"/>
                <a:gd name="connsiteX0-61" fmla="*/ 27452 w 1921519"/>
                <a:gd name="connsiteY0-62" fmla="*/ 598106 h 1798818"/>
                <a:gd name="connsiteX1-63" fmla="*/ 1539682 w 1921519"/>
                <a:gd name="connsiteY1-64" fmla="*/ 0 h 1798818"/>
                <a:gd name="connsiteX2-65" fmla="*/ 1921519 w 1921519"/>
                <a:gd name="connsiteY2-66" fmla="*/ 1544343 h 1798818"/>
                <a:gd name="connsiteX3-67" fmla="*/ 0 w 1921519"/>
                <a:gd name="connsiteY3-68" fmla="*/ 1798818 h 1798818"/>
                <a:gd name="connsiteX4-69" fmla="*/ 27452 w 1921519"/>
                <a:gd name="connsiteY4-70" fmla="*/ 598106 h 1798818"/>
                <a:gd name="connsiteX0-71" fmla="*/ 27452 w 1659258"/>
                <a:gd name="connsiteY0-72" fmla="*/ 598106 h 1798818"/>
                <a:gd name="connsiteX1-73" fmla="*/ 1539682 w 1659258"/>
                <a:gd name="connsiteY1-74" fmla="*/ 0 h 1798818"/>
                <a:gd name="connsiteX2-75" fmla="*/ 1659258 w 1659258"/>
                <a:gd name="connsiteY2-76" fmla="*/ 1229172 h 1798818"/>
                <a:gd name="connsiteX3-77" fmla="*/ 0 w 1659258"/>
                <a:gd name="connsiteY3-78" fmla="*/ 1798818 h 1798818"/>
                <a:gd name="connsiteX4-79" fmla="*/ 27452 w 1659258"/>
                <a:gd name="connsiteY4-80" fmla="*/ 598106 h 1798818"/>
                <a:gd name="connsiteX0-81" fmla="*/ 27452 w 1659258"/>
                <a:gd name="connsiteY0-82" fmla="*/ 598107 h 1798819"/>
                <a:gd name="connsiteX1-83" fmla="*/ 1539682 w 1659258"/>
                <a:gd name="connsiteY1-84" fmla="*/ 0 h 1798819"/>
                <a:gd name="connsiteX2-85" fmla="*/ 1659258 w 1659258"/>
                <a:gd name="connsiteY2-86" fmla="*/ 1229173 h 1798819"/>
                <a:gd name="connsiteX3-87" fmla="*/ 0 w 1659258"/>
                <a:gd name="connsiteY3-88" fmla="*/ 1798819 h 1798819"/>
                <a:gd name="connsiteX4-89" fmla="*/ 27452 w 1659258"/>
                <a:gd name="connsiteY4-90" fmla="*/ 598107 h 1798819"/>
                <a:gd name="connsiteX0-91" fmla="*/ 27452 w 1539682"/>
                <a:gd name="connsiteY0-92" fmla="*/ 598107 h 1798819"/>
                <a:gd name="connsiteX1-93" fmla="*/ 1539682 w 1539682"/>
                <a:gd name="connsiteY1-94" fmla="*/ 0 h 1798819"/>
                <a:gd name="connsiteX2-95" fmla="*/ 1456791 w 1539682"/>
                <a:gd name="connsiteY2-96" fmla="*/ 1291930 h 1798819"/>
                <a:gd name="connsiteX3-97" fmla="*/ 0 w 1539682"/>
                <a:gd name="connsiteY3-98" fmla="*/ 1798819 h 1798819"/>
                <a:gd name="connsiteX4-99" fmla="*/ 27452 w 1539682"/>
                <a:gd name="connsiteY4-100" fmla="*/ 598107 h 1798819"/>
                <a:gd name="connsiteX0-101" fmla="*/ 27452 w 1484356"/>
                <a:gd name="connsiteY0-102" fmla="*/ 494624 h 1695336"/>
                <a:gd name="connsiteX1-103" fmla="*/ 1484357 w 1484356"/>
                <a:gd name="connsiteY1-104" fmla="*/ 0 h 1695336"/>
                <a:gd name="connsiteX2-105" fmla="*/ 1456791 w 1484356"/>
                <a:gd name="connsiteY2-106" fmla="*/ 1188447 h 1695336"/>
                <a:gd name="connsiteX3-107" fmla="*/ 0 w 1484356"/>
                <a:gd name="connsiteY3-108" fmla="*/ 1695336 h 1695336"/>
                <a:gd name="connsiteX4-109" fmla="*/ 27452 w 1484356"/>
                <a:gd name="connsiteY4-110" fmla="*/ 494624 h 1695336"/>
                <a:gd name="connsiteX0-111" fmla="*/ 27452 w 1484357"/>
                <a:gd name="connsiteY0-112" fmla="*/ 494624 h 1695336"/>
                <a:gd name="connsiteX1-113" fmla="*/ 1484357 w 1484357"/>
                <a:gd name="connsiteY1-114" fmla="*/ 0 h 1695336"/>
                <a:gd name="connsiteX2-115" fmla="*/ 1312921 w 1484357"/>
                <a:gd name="connsiteY2-116" fmla="*/ 1283512 h 1695336"/>
                <a:gd name="connsiteX3-117" fmla="*/ 0 w 1484357"/>
                <a:gd name="connsiteY3-118" fmla="*/ 1695336 h 1695336"/>
                <a:gd name="connsiteX4-119" fmla="*/ 27452 w 1484357"/>
                <a:gd name="connsiteY4-120" fmla="*/ 494624 h 16953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84357" h="1695336">
                  <a:moveTo>
                    <a:pt x="27452" y="494624"/>
                  </a:moveTo>
                  <a:lnTo>
                    <a:pt x="1484357" y="0"/>
                  </a:lnTo>
                  <a:lnTo>
                    <a:pt x="1312921" y="1283512"/>
                  </a:lnTo>
                  <a:lnTo>
                    <a:pt x="0" y="1695336"/>
                  </a:lnTo>
                  <a:lnTo>
                    <a:pt x="27452" y="494624"/>
                  </a:lnTo>
                  <a:close/>
                </a:path>
              </a:pathLst>
            </a:custGeom>
            <a:solidFill>
              <a:srgbClr val="5BA7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145225" y="2429272"/>
              <a:ext cx="2159875" cy="1936555"/>
              <a:chOff x="1855077" y="1545017"/>
              <a:chExt cx="2159875" cy="1936555"/>
            </a:xfrm>
          </p:grpSpPr>
          <p:cxnSp>
            <p:nvCxnSpPr>
              <p:cNvPr id="95" name="直接连接符 94"/>
              <p:cNvCxnSpPr/>
              <p:nvPr/>
            </p:nvCxnSpPr>
            <p:spPr>
              <a:xfrm flipH="1">
                <a:off x="2827283" y="1702676"/>
                <a:ext cx="1008993" cy="725214"/>
              </a:xfrm>
              <a:prstGeom prst="line">
                <a:avLst/>
              </a:prstGeom>
              <a:ln>
                <a:solidFill>
                  <a:srgbClr val="91E0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2827282" y="2427890"/>
                <a:ext cx="227285" cy="1053682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>
                <a:off x="3836276" y="1702676"/>
                <a:ext cx="178675" cy="113546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 flipH="1">
                <a:off x="3061341" y="2838145"/>
                <a:ext cx="953611" cy="643427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H="1" flipV="1">
                <a:off x="2790497" y="1545196"/>
                <a:ext cx="1045778" cy="15747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 flipH="1" flipV="1">
                <a:off x="1855077" y="2231016"/>
                <a:ext cx="972205" cy="196874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1856391" y="1545017"/>
                <a:ext cx="934105" cy="685999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H="1" flipV="1">
                <a:off x="2090413" y="3304307"/>
                <a:ext cx="964154" cy="177265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857626" y="2231015"/>
                <a:ext cx="226013" cy="1084823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5" name="椭圆 104"/>
          <p:cNvSpPr/>
          <p:nvPr/>
        </p:nvSpPr>
        <p:spPr>
          <a:xfrm>
            <a:off x="1625707" y="4467006"/>
            <a:ext cx="288106" cy="2881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 flipV="1">
            <a:off x="8790338" y="4860661"/>
            <a:ext cx="176509" cy="24681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7" name="直接连接符 106"/>
          <p:cNvCxnSpPr/>
          <p:nvPr/>
        </p:nvCxnSpPr>
        <p:spPr>
          <a:xfrm>
            <a:off x="2212030" y="1076390"/>
            <a:ext cx="0" cy="582724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H="1">
            <a:off x="4426408" y="3920896"/>
            <a:ext cx="1469417" cy="0"/>
          </a:xfrm>
          <a:prstGeom prst="line">
            <a:avLst/>
          </a:prstGeom>
          <a:ln w="130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4715127" y="219403"/>
            <a:ext cx="274947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出行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28" name="文本框 78"/>
          <p:cNvSpPr txBox="1"/>
          <p:nvPr/>
        </p:nvSpPr>
        <p:spPr>
          <a:xfrm>
            <a:off x="2212030" y="5107473"/>
            <a:ext cx="302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pc="3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4800" b="1" spc="3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800" b="1" spc="3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8" grpId="0" animBg="1"/>
      <p:bldP spid="105" grpId="0" animBg="1"/>
      <p:bldP spid="10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ChangeArrowheads="1"/>
          </p:cNvSpPr>
          <p:nvPr/>
        </p:nvSpPr>
        <p:spPr bwMode="auto">
          <a:xfrm>
            <a:off x="1610348" y="1362985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0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66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2" y="540"/>
                  <a:pt x="582" y="803"/>
                  <a:pt x="567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2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cubicBezTo>
                  <a:pt x="457" y="512"/>
                  <a:pt x="457" y="526"/>
                  <a:pt x="471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111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1" y="733"/>
                  <a:pt x="235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1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1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0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1972776" y="1362985"/>
            <a:ext cx="349587" cy="854704"/>
          </a:xfrm>
          <a:custGeom>
            <a:avLst/>
            <a:gdLst>
              <a:gd name="T0" fmla="*/ 1038 w 1081"/>
              <a:gd name="T1" fmla="*/ 1702 h 2643"/>
              <a:gd name="T2" fmla="*/ 1011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0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1" y="1702"/>
                  <a:pt x="1011" y="1702"/>
                  <a:pt x="1011" y="1702"/>
                </a:cubicBezTo>
                <a:cubicBezTo>
                  <a:pt x="1011" y="1605"/>
                  <a:pt x="1011" y="1605"/>
                  <a:pt x="1011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cubicBezTo>
                  <a:pt x="457" y="512"/>
                  <a:pt x="457" y="526"/>
                  <a:pt x="471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1" y="733"/>
                  <a:pt x="236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1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1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0" y="733"/>
                </a:cubicBezTo>
                <a:cubicBezTo>
                  <a:pt x="830" y="733"/>
                  <a:pt x="845" y="733"/>
                  <a:pt x="845" y="747"/>
                </a:cubicBezTo>
                <a:cubicBezTo>
                  <a:pt x="845" y="1522"/>
                  <a:pt x="845" y="1522"/>
                  <a:pt x="845" y="1522"/>
                </a:cubicBezTo>
                <a:cubicBezTo>
                  <a:pt x="845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2335204" y="1362985"/>
            <a:ext cx="349587" cy="854704"/>
          </a:xfrm>
          <a:custGeom>
            <a:avLst/>
            <a:gdLst>
              <a:gd name="T0" fmla="*/ 1038 w 1081"/>
              <a:gd name="T1" fmla="*/ 1702 h 2643"/>
              <a:gd name="T2" fmla="*/ 1011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84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4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1" y="1702"/>
                  <a:pt x="1011" y="1702"/>
                  <a:pt x="1011" y="1702"/>
                </a:cubicBezTo>
                <a:cubicBezTo>
                  <a:pt x="1011" y="1605"/>
                  <a:pt x="1011" y="1605"/>
                  <a:pt x="1011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2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84" y="498"/>
                  <a:pt x="484" y="498"/>
                  <a:pt x="484" y="498"/>
                </a:cubicBezTo>
                <a:cubicBezTo>
                  <a:pt x="471" y="498"/>
                  <a:pt x="471" y="512"/>
                  <a:pt x="471" y="512"/>
                </a:cubicBezTo>
                <a:cubicBezTo>
                  <a:pt x="457" y="512"/>
                  <a:pt x="457" y="526"/>
                  <a:pt x="471" y="526"/>
                </a:cubicBezTo>
                <a:cubicBezTo>
                  <a:pt x="499" y="595"/>
                  <a:pt x="499" y="595"/>
                  <a:pt x="499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36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8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8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17" y="733"/>
                </a:cubicBezTo>
                <a:cubicBezTo>
                  <a:pt x="831" y="733"/>
                  <a:pt x="845" y="733"/>
                  <a:pt x="845" y="747"/>
                </a:cubicBezTo>
                <a:cubicBezTo>
                  <a:pt x="845" y="1522"/>
                  <a:pt x="845" y="1522"/>
                  <a:pt x="845" y="1522"/>
                </a:cubicBezTo>
                <a:cubicBezTo>
                  <a:pt x="845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2701913" y="1362985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2" y="803"/>
                  <a:pt x="567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2" y="498"/>
                </a:lnTo>
                <a:cubicBezTo>
                  <a:pt x="471" y="498"/>
                  <a:pt x="471" y="498"/>
                  <a:pt x="471" y="498"/>
                </a:cubicBezTo>
                <a:lnTo>
                  <a:pt x="471" y="512"/>
                </a:lnTo>
                <a:cubicBezTo>
                  <a:pt x="457" y="512"/>
                  <a:pt x="457" y="526"/>
                  <a:pt x="471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52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8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8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17" y="733"/>
                </a:cubicBezTo>
                <a:cubicBezTo>
                  <a:pt x="831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3070049" y="1362985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4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7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71" y="498"/>
                  <a:pt x="471" y="498"/>
                  <a:pt x="471" y="498"/>
                </a:cubicBezTo>
                <a:cubicBezTo>
                  <a:pt x="471" y="498"/>
                  <a:pt x="471" y="512"/>
                  <a:pt x="457" y="512"/>
                </a:cubicBezTo>
                <a:lnTo>
                  <a:pt x="457" y="526"/>
                </a:lnTo>
                <a:cubicBezTo>
                  <a:pt x="499" y="595"/>
                  <a:pt x="499" y="595"/>
                  <a:pt x="499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7" y="1619"/>
                </a:cubicBezTo>
                <a:lnTo>
                  <a:pt x="97" y="1619"/>
                </a:lnTo>
                <a:cubicBezTo>
                  <a:pt x="152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7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7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7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17" y="733"/>
                </a:cubicBezTo>
                <a:cubicBezTo>
                  <a:pt x="831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02" y="429"/>
                  <a:pt x="318" y="332"/>
                  <a:pt x="318" y="221"/>
                </a:cubicBezTo>
                <a:cubicBezTo>
                  <a:pt x="318" y="97"/>
                  <a:pt x="402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3432477" y="1362985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886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7 w 1081"/>
              <a:gd name="T61" fmla="*/ 221 h 2643"/>
              <a:gd name="T62" fmla="*/ 304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595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81" y="512"/>
                  <a:pt x="581" y="498"/>
                  <a:pt x="581" y="498"/>
                </a:cubicBezTo>
                <a:cubicBezTo>
                  <a:pt x="471" y="498"/>
                  <a:pt x="471" y="498"/>
                  <a:pt x="471" y="498"/>
                </a:cubicBezTo>
                <a:cubicBezTo>
                  <a:pt x="471" y="498"/>
                  <a:pt x="471" y="512"/>
                  <a:pt x="457" y="512"/>
                </a:cubicBezTo>
                <a:lnTo>
                  <a:pt x="457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53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22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7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7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7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03" y="733"/>
                  <a:pt x="817" y="733"/>
                </a:cubicBezTo>
                <a:cubicBezTo>
                  <a:pt x="831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886" y="1605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44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44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7" y="97"/>
                  <a:pt x="747" y="221"/>
                </a:cubicBezTo>
                <a:cubicBezTo>
                  <a:pt x="747" y="332"/>
                  <a:pt x="651" y="429"/>
                  <a:pt x="526" y="429"/>
                </a:cubicBezTo>
                <a:cubicBezTo>
                  <a:pt x="401" y="429"/>
                  <a:pt x="304" y="332"/>
                  <a:pt x="304" y="221"/>
                </a:cubicBezTo>
                <a:cubicBezTo>
                  <a:pt x="304" y="97"/>
                  <a:pt x="401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4118677" y="1372023"/>
            <a:ext cx="349585" cy="854704"/>
          </a:xfrm>
          <a:custGeom>
            <a:avLst/>
            <a:gdLst>
              <a:gd name="T0" fmla="*/ 1025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886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25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05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25" y="1702"/>
                </a:moveTo>
                <a:lnTo>
                  <a:pt x="1025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2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595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82" y="512"/>
                  <a:pt x="582" y="498"/>
                  <a:pt x="582" y="498"/>
                </a:cubicBezTo>
                <a:cubicBezTo>
                  <a:pt x="471" y="498"/>
                  <a:pt x="471" y="498"/>
                  <a:pt x="471" y="498"/>
                </a:cubicBezTo>
                <a:cubicBezTo>
                  <a:pt x="471" y="498"/>
                  <a:pt x="471" y="512"/>
                  <a:pt x="457" y="512"/>
                </a:cubicBezTo>
                <a:lnTo>
                  <a:pt x="457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53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22" y="733"/>
                </a:cubicBezTo>
                <a:cubicBezTo>
                  <a:pt x="235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8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8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03" y="733"/>
                  <a:pt x="817" y="733"/>
                </a:cubicBezTo>
                <a:cubicBezTo>
                  <a:pt x="831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59" y="1591"/>
                  <a:pt x="886" y="1605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44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44" y="2199"/>
                  <a:pt x="872" y="2199"/>
                </a:cubicBezTo>
                <a:cubicBezTo>
                  <a:pt x="1025" y="2199"/>
                  <a:pt x="1025" y="2199"/>
                  <a:pt x="1025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25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01" y="429"/>
                  <a:pt x="305" y="332"/>
                  <a:pt x="305" y="221"/>
                </a:cubicBezTo>
                <a:cubicBezTo>
                  <a:pt x="305" y="97"/>
                  <a:pt x="401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3779253" y="1372023"/>
            <a:ext cx="349585" cy="854704"/>
          </a:xfrm>
          <a:custGeom>
            <a:avLst/>
            <a:gdLst>
              <a:gd name="T0" fmla="*/ 1025 w 1081"/>
              <a:gd name="T1" fmla="*/ 1702 h 2643"/>
              <a:gd name="T2" fmla="*/ 1011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886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25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34 w 1081"/>
              <a:gd name="T61" fmla="*/ 221 h 2643"/>
              <a:gd name="T62" fmla="*/ 305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25" y="1702"/>
                </a:moveTo>
                <a:lnTo>
                  <a:pt x="1025" y="1702"/>
                </a:lnTo>
                <a:cubicBezTo>
                  <a:pt x="1011" y="1702"/>
                  <a:pt x="1011" y="1702"/>
                  <a:pt x="1011" y="1702"/>
                </a:cubicBezTo>
                <a:cubicBezTo>
                  <a:pt x="1011" y="1605"/>
                  <a:pt x="1011" y="1605"/>
                  <a:pt x="1011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9" y="540"/>
                  <a:pt x="582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595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82" y="512"/>
                  <a:pt x="582" y="498"/>
                  <a:pt x="582" y="498"/>
                </a:cubicBezTo>
                <a:cubicBezTo>
                  <a:pt x="471" y="498"/>
                  <a:pt x="471" y="498"/>
                  <a:pt x="471" y="498"/>
                </a:cubicBezTo>
                <a:lnTo>
                  <a:pt x="457" y="512"/>
                </a:lnTo>
                <a:lnTo>
                  <a:pt x="457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43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53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22" y="733"/>
                </a:cubicBezTo>
                <a:cubicBezTo>
                  <a:pt x="236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3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8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8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03" y="733"/>
                  <a:pt x="817" y="733"/>
                </a:cubicBezTo>
                <a:cubicBezTo>
                  <a:pt x="831" y="733"/>
                  <a:pt x="845" y="733"/>
                  <a:pt x="845" y="747"/>
                </a:cubicBezTo>
                <a:cubicBezTo>
                  <a:pt x="845" y="1522"/>
                  <a:pt x="845" y="1522"/>
                  <a:pt x="845" y="1522"/>
                </a:cubicBezTo>
                <a:cubicBezTo>
                  <a:pt x="845" y="1564"/>
                  <a:pt x="859" y="1591"/>
                  <a:pt x="886" y="1605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45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45" y="2199"/>
                  <a:pt x="872" y="2199"/>
                </a:cubicBezTo>
                <a:cubicBezTo>
                  <a:pt x="1025" y="2199"/>
                  <a:pt x="1025" y="2199"/>
                  <a:pt x="1025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25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34" y="97"/>
                  <a:pt x="734" y="221"/>
                </a:cubicBezTo>
                <a:cubicBezTo>
                  <a:pt x="734" y="332"/>
                  <a:pt x="651" y="429"/>
                  <a:pt x="526" y="429"/>
                </a:cubicBezTo>
                <a:cubicBezTo>
                  <a:pt x="402" y="429"/>
                  <a:pt x="305" y="332"/>
                  <a:pt x="305" y="221"/>
                </a:cubicBezTo>
                <a:cubicBezTo>
                  <a:pt x="305" y="97"/>
                  <a:pt x="402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4521190" y="1362985"/>
            <a:ext cx="345305" cy="854704"/>
          </a:xfrm>
          <a:custGeom>
            <a:avLst/>
            <a:gdLst>
              <a:gd name="T0" fmla="*/ 1024 w 1066"/>
              <a:gd name="T1" fmla="*/ 1702 h 2643"/>
              <a:gd name="T2" fmla="*/ 1010 w 1066"/>
              <a:gd name="T3" fmla="*/ 1605 h 2643"/>
              <a:gd name="T4" fmla="*/ 1051 w 1066"/>
              <a:gd name="T5" fmla="*/ 747 h 2643"/>
              <a:gd name="T6" fmla="*/ 691 w 1066"/>
              <a:gd name="T7" fmla="*/ 498 h 2643"/>
              <a:gd name="T8" fmla="*/ 594 w 1066"/>
              <a:gd name="T9" fmla="*/ 692 h 2643"/>
              <a:gd name="T10" fmla="*/ 553 w 1066"/>
              <a:gd name="T11" fmla="*/ 595 h 2643"/>
              <a:gd name="T12" fmla="*/ 581 w 1066"/>
              <a:gd name="T13" fmla="*/ 512 h 2643"/>
              <a:gd name="T14" fmla="*/ 470 w 1066"/>
              <a:gd name="T15" fmla="*/ 498 h 2643"/>
              <a:gd name="T16" fmla="*/ 456 w 1066"/>
              <a:gd name="T17" fmla="*/ 526 h 2643"/>
              <a:gd name="T18" fmla="*/ 456 w 1066"/>
              <a:gd name="T19" fmla="*/ 664 h 2643"/>
              <a:gd name="T20" fmla="*/ 470 w 1066"/>
              <a:gd name="T21" fmla="*/ 844 h 2643"/>
              <a:gd name="T22" fmla="*/ 248 w 1066"/>
              <a:gd name="T23" fmla="*/ 498 h 2643"/>
              <a:gd name="T24" fmla="*/ 0 w 1066"/>
              <a:gd name="T25" fmla="*/ 1522 h 2643"/>
              <a:gd name="T26" fmla="*/ 96 w 1066"/>
              <a:gd name="T27" fmla="*/ 1619 h 2643"/>
              <a:gd name="T28" fmla="*/ 207 w 1066"/>
              <a:gd name="T29" fmla="*/ 747 h 2643"/>
              <a:gd name="T30" fmla="*/ 248 w 1066"/>
              <a:gd name="T31" fmla="*/ 747 h 2643"/>
              <a:gd name="T32" fmla="*/ 373 w 1066"/>
              <a:gd name="T33" fmla="*/ 2642 h 2643"/>
              <a:gd name="T34" fmla="*/ 498 w 1066"/>
              <a:gd name="T35" fmla="*/ 1536 h 2643"/>
              <a:gd name="T36" fmla="*/ 553 w 1066"/>
              <a:gd name="T37" fmla="*/ 1536 h 2643"/>
              <a:gd name="T38" fmla="*/ 678 w 1066"/>
              <a:gd name="T39" fmla="*/ 2642 h 2643"/>
              <a:gd name="T40" fmla="*/ 802 w 1066"/>
              <a:gd name="T41" fmla="*/ 2296 h 2643"/>
              <a:gd name="T42" fmla="*/ 719 w 1066"/>
              <a:gd name="T43" fmla="*/ 1744 h 2643"/>
              <a:gd name="T44" fmla="*/ 802 w 1066"/>
              <a:gd name="T45" fmla="*/ 747 h 2643"/>
              <a:gd name="T46" fmla="*/ 844 w 1066"/>
              <a:gd name="T47" fmla="*/ 747 h 2643"/>
              <a:gd name="T48" fmla="*/ 885 w 1066"/>
              <a:gd name="T49" fmla="*/ 1605 h 2643"/>
              <a:gd name="T50" fmla="*/ 871 w 1066"/>
              <a:gd name="T51" fmla="*/ 1702 h 2643"/>
              <a:gd name="T52" fmla="*/ 830 w 1066"/>
              <a:gd name="T53" fmla="*/ 2158 h 2643"/>
              <a:gd name="T54" fmla="*/ 1024 w 1066"/>
              <a:gd name="T55" fmla="*/ 2199 h 2643"/>
              <a:gd name="T56" fmla="*/ 1065 w 1066"/>
              <a:gd name="T57" fmla="*/ 1744 h 2643"/>
              <a:gd name="T58" fmla="*/ 525 w 1066"/>
              <a:gd name="T59" fmla="*/ 0 h 2643"/>
              <a:gd name="T60" fmla="*/ 733 w 1066"/>
              <a:gd name="T61" fmla="*/ 221 h 2643"/>
              <a:gd name="T62" fmla="*/ 304 w 1066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66" h="2643">
                <a:moveTo>
                  <a:pt x="1024" y="1702"/>
                </a:moveTo>
                <a:lnTo>
                  <a:pt x="1024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7" y="1591"/>
                  <a:pt x="1051" y="1550"/>
                  <a:pt x="1051" y="1522"/>
                </a:cubicBezTo>
                <a:cubicBezTo>
                  <a:pt x="1051" y="747"/>
                  <a:pt x="1051" y="747"/>
                  <a:pt x="1051" y="747"/>
                </a:cubicBezTo>
                <a:cubicBezTo>
                  <a:pt x="1051" y="609"/>
                  <a:pt x="941" y="498"/>
                  <a:pt x="802" y="498"/>
                </a:cubicBezTo>
                <a:cubicBezTo>
                  <a:pt x="691" y="498"/>
                  <a:pt x="691" y="498"/>
                  <a:pt x="691" y="498"/>
                </a:cubicBezTo>
                <a:cubicBezTo>
                  <a:pt x="678" y="540"/>
                  <a:pt x="581" y="803"/>
                  <a:pt x="567" y="844"/>
                </a:cubicBezTo>
                <a:cubicBezTo>
                  <a:pt x="594" y="692"/>
                  <a:pt x="594" y="692"/>
                  <a:pt x="594" y="692"/>
                </a:cubicBezTo>
                <a:cubicBezTo>
                  <a:pt x="594" y="692"/>
                  <a:pt x="594" y="678"/>
                  <a:pt x="594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81" y="526"/>
                  <a:pt x="581" y="526"/>
                  <a:pt x="581" y="526"/>
                </a:cubicBezTo>
                <a:cubicBezTo>
                  <a:pt x="594" y="526"/>
                  <a:pt x="594" y="512"/>
                  <a:pt x="581" y="512"/>
                </a:cubicBezTo>
                <a:lnTo>
                  <a:pt x="581" y="498"/>
                </a:lnTo>
                <a:cubicBezTo>
                  <a:pt x="470" y="498"/>
                  <a:pt x="470" y="498"/>
                  <a:pt x="470" y="498"/>
                </a:cubicBezTo>
                <a:lnTo>
                  <a:pt x="456" y="512"/>
                </a:lnTo>
                <a:lnTo>
                  <a:pt x="456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6" y="664"/>
                  <a:pt x="456" y="664"/>
                  <a:pt x="456" y="664"/>
                </a:cubicBezTo>
                <a:cubicBezTo>
                  <a:pt x="456" y="678"/>
                  <a:pt x="442" y="692"/>
                  <a:pt x="456" y="692"/>
                </a:cubicBezTo>
                <a:cubicBezTo>
                  <a:pt x="470" y="844"/>
                  <a:pt x="470" y="844"/>
                  <a:pt x="470" y="844"/>
                </a:cubicBezTo>
                <a:cubicBezTo>
                  <a:pt x="470" y="803"/>
                  <a:pt x="373" y="540"/>
                  <a:pt x="359" y="498"/>
                </a:cubicBezTo>
                <a:cubicBezTo>
                  <a:pt x="248" y="498"/>
                  <a:pt x="248" y="498"/>
                  <a:pt x="248" y="498"/>
                </a:cubicBezTo>
                <a:cubicBezTo>
                  <a:pt x="110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6" y="1619"/>
                </a:cubicBezTo>
                <a:lnTo>
                  <a:pt x="96" y="1619"/>
                </a:lnTo>
                <a:cubicBezTo>
                  <a:pt x="151" y="1619"/>
                  <a:pt x="207" y="1578"/>
                  <a:pt x="207" y="1522"/>
                </a:cubicBezTo>
                <a:cubicBezTo>
                  <a:pt x="207" y="747"/>
                  <a:pt x="207" y="747"/>
                  <a:pt x="207" y="747"/>
                </a:cubicBezTo>
                <a:cubicBezTo>
                  <a:pt x="207" y="733"/>
                  <a:pt x="221" y="733"/>
                  <a:pt x="221" y="733"/>
                </a:cubicBezTo>
                <a:cubicBezTo>
                  <a:pt x="235" y="733"/>
                  <a:pt x="248" y="733"/>
                  <a:pt x="248" y="747"/>
                </a:cubicBezTo>
                <a:cubicBezTo>
                  <a:pt x="248" y="2518"/>
                  <a:pt x="248" y="2518"/>
                  <a:pt x="248" y="2518"/>
                </a:cubicBezTo>
                <a:cubicBezTo>
                  <a:pt x="248" y="2587"/>
                  <a:pt x="304" y="2642"/>
                  <a:pt x="373" y="2642"/>
                </a:cubicBezTo>
                <a:cubicBezTo>
                  <a:pt x="442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5" y="1508"/>
                </a:cubicBezTo>
                <a:cubicBezTo>
                  <a:pt x="539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47" y="2268"/>
                  <a:pt x="719" y="2213"/>
                  <a:pt x="719" y="2158"/>
                </a:cubicBezTo>
                <a:cubicBezTo>
                  <a:pt x="719" y="1744"/>
                  <a:pt x="719" y="1744"/>
                  <a:pt x="719" y="1744"/>
                </a:cubicBezTo>
                <a:cubicBezTo>
                  <a:pt x="719" y="1674"/>
                  <a:pt x="747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02" y="733"/>
                  <a:pt x="816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57" y="1591"/>
                  <a:pt x="885" y="1605"/>
                </a:cubicBezTo>
                <a:cubicBezTo>
                  <a:pt x="885" y="1702"/>
                  <a:pt x="885" y="1702"/>
                  <a:pt x="885" y="1702"/>
                </a:cubicBezTo>
                <a:cubicBezTo>
                  <a:pt x="871" y="1702"/>
                  <a:pt x="871" y="1702"/>
                  <a:pt x="871" y="1702"/>
                </a:cubicBezTo>
                <a:cubicBezTo>
                  <a:pt x="844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44" y="2199"/>
                  <a:pt x="871" y="2199"/>
                </a:cubicBezTo>
                <a:cubicBezTo>
                  <a:pt x="1024" y="2199"/>
                  <a:pt x="1024" y="2199"/>
                  <a:pt x="1024" y="2199"/>
                </a:cubicBezTo>
                <a:cubicBezTo>
                  <a:pt x="1051" y="2199"/>
                  <a:pt x="1065" y="2186"/>
                  <a:pt x="1065" y="2158"/>
                </a:cubicBezTo>
                <a:cubicBezTo>
                  <a:pt x="1065" y="1744"/>
                  <a:pt x="1065" y="1744"/>
                  <a:pt x="1065" y="1744"/>
                </a:cubicBezTo>
                <a:cubicBezTo>
                  <a:pt x="1065" y="1716"/>
                  <a:pt x="1051" y="1702"/>
                  <a:pt x="1024" y="1702"/>
                </a:cubicBezTo>
                <a:close/>
                <a:moveTo>
                  <a:pt x="525" y="0"/>
                </a:moveTo>
                <a:lnTo>
                  <a:pt x="525" y="0"/>
                </a:lnTo>
                <a:cubicBezTo>
                  <a:pt x="636" y="0"/>
                  <a:pt x="733" y="97"/>
                  <a:pt x="733" y="221"/>
                </a:cubicBezTo>
                <a:cubicBezTo>
                  <a:pt x="733" y="332"/>
                  <a:pt x="636" y="429"/>
                  <a:pt x="525" y="429"/>
                </a:cubicBezTo>
                <a:cubicBezTo>
                  <a:pt x="401" y="429"/>
                  <a:pt x="304" y="332"/>
                  <a:pt x="304" y="221"/>
                </a:cubicBezTo>
                <a:cubicBezTo>
                  <a:pt x="304" y="97"/>
                  <a:pt x="401" y="0"/>
                  <a:pt x="525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4879338" y="1362985"/>
            <a:ext cx="349585" cy="854704"/>
          </a:xfrm>
          <a:custGeom>
            <a:avLst/>
            <a:gdLst>
              <a:gd name="T0" fmla="*/ 1038 w 1080"/>
              <a:gd name="T1" fmla="*/ 1702 h 2643"/>
              <a:gd name="T2" fmla="*/ 1024 w 1080"/>
              <a:gd name="T3" fmla="*/ 1605 h 2643"/>
              <a:gd name="T4" fmla="*/ 1065 w 1080"/>
              <a:gd name="T5" fmla="*/ 747 h 2643"/>
              <a:gd name="T6" fmla="*/ 705 w 1080"/>
              <a:gd name="T7" fmla="*/ 498 h 2643"/>
              <a:gd name="T8" fmla="*/ 609 w 1080"/>
              <a:gd name="T9" fmla="*/ 692 h 2643"/>
              <a:gd name="T10" fmla="*/ 567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70 w 1080"/>
              <a:gd name="T19" fmla="*/ 664 h 2643"/>
              <a:gd name="T20" fmla="*/ 484 w 1080"/>
              <a:gd name="T21" fmla="*/ 844 h 2643"/>
              <a:gd name="T22" fmla="*/ 262 w 1080"/>
              <a:gd name="T23" fmla="*/ 498 h 2643"/>
              <a:gd name="T24" fmla="*/ 0 w 1080"/>
              <a:gd name="T25" fmla="*/ 1522 h 2643"/>
              <a:gd name="T26" fmla="*/ 111 w 1080"/>
              <a:gd name="T27" fmla="*/ 1619 h 2643"/>
              <a:gd name="T28" fmla="*/ 221 w 1080"/>
              <a:gd name="T29" fmla="*/ 747 h 2643"/>
              <a:gd name="T30" fmla="*/ 262 w 1080"/>
              <a:gd name="T31" fmla="*/ 747 h 2643"/>
              <a:gd name="T32" fmla="*/ 387 w 1080"/>
              <a:gd name="T33" fmla="*/ 2642 h 2643"/>
              <a:gd name="T34" fmla="*/ 512 w 1080"/>
              <a:gd name="T35" fmla="*/ 1536 h 2643"/>
              <a:gd name="T36" fmla="*/ 567 w 1080"/>
              <a:gd name="T37" fmla="*/ 1536 h 2643"/>
              <a:gd name="T38" fmla="*/ 692 w 1080"/>
              <a:gd name="T39" fmla="*/ 2642 h 2643"/>
              <a:gd name="T40" fmla="*/ 816 w 1080"/>
              <a:gd name="T41" fmla="*/ 2296 h 2643"/>
              <a:gd name="T42" fmla="*/ 733 w 1080"/>
              <a:gd name="T43" fmla="*/ 1744 h 2643"/>
              <a:gd name="T44" fmla="*/ 816 w 1080"/>
              <a:gd name="T45" fmla="*/ 747 h 2643"/>
              <a:gd name="T46" fmla="*/ 858 w 1080"/>
              <a:gd name="T47" fmla="*/ 747 h 2643"/>
              <a:gd name="T48" fmla="*/ 899 w 1080"/>
              <a:gd name="T49" fmla="*/ 1605 h 2643"/>
              <a:gd name="T50" fmla="*/ 886 w 1080"/>
              <a:gd name="T51" fmla="*/ 1702 h 2643"/>
              <a:gd name="T52" fmla="*/ 844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39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52" y="1591"/>
                  <a:pt x="1065" y="1550"/>
                  <a:pt x="1065" y="1522"/>
                </a:cubicBezTo>
                <a:cubicBezTo>
                  <a:pt x="1065" y="747"/>
                  <a:pt x="1065" y="747"/>
                  <a:pt x="1065" y="747"/>
                </a:cubicBezTo>
                <a:cubicBezTo>
                  <a:pt x="1065" y="609"/>
                  <a:pt x="955" y="498"/>
                  <a:pt x="816" y="498"/>
                </a:cubicBezTo>
                <a:cubicBezTo>
                  <a:pt x="705" y="498"/>
                  <a:pt x="705" y="498"/>
                  <a:pt x="705" y="498"/>
                </a:cubicBezTo>
                <a:cubicBezTo>
                  <a:pt x="692" y="540"/>
                  <a:pt x="595" y="803"/>
                  <a:pt x="581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609" y="664"/>
                </a:cubicBezTo>
                <a:cubicBezTo>
                  <a:pt x="567" y="595"/>
                  <a:pt x="567" y="595"/>
                  <a:pt x="567" y="595"/>
                </a:cubicBezTo>
                <a:cubicBezTo>
                  <a:pt x="595" y="526"/>
                  <a:pt x="595" y="526"/>
                  <a:pt x="595" y="526"/>
                </a:cubicBezTo>
                <a:cubicBezTo>
                  <a:pt x="609" y="526"/>
                  <a:pt x="609" y="512"/>
                  <a:pt x="595" y="512"/>
                </a:cubicBezTo>
                <a:cubicBezTo>
                  <a:pt x="595" y="512"/>
                  <a:pt x="595" y="498"/>
                  <a:pt x="581" y="498"/>
                </a:cubicBezTo>
                <a:cubicBezTo>
                  <a:pt x="484" y="498"/>
                  <a:pt x="484" y="498"/>
                  <a:pt x="484" y="498"/>
                </a:cubicBezTo>
                <a:lnTo>
                  <a:pt x="470" y="512"/>
                </a:lnTo>
                <a:lnTo>
                  <a:pt x="470" y="526"/>
                </a:lnTo>
                <a:cubicBezTo>
                  <a:pt x="512" y="595"/>
                  <a:pt x="512" y="595"/>
                  <a:pt x="512" y="595"/>
                </a:cubicBezTo>
                <a:cubicBezTo>
                  <a:pt x="470" y="664"/>
                  <a:pt x="470" y="664"/>
                  <a:pt x="470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87" y="540"/>
                  <a:pt x="373" y="498"/>
                </a:cubicBezTo>
                <a:cubicBezTo>
                  <a:pt x="262" y="498"/>
                  <a:pt x="262" y="498"/>
                  <a:pt x="262" y="498"/>
                </a:cubicBezTo>
                <a:cubicBezTo>
                  <a:pt x="124" y="498"/>
                  <a:pt x="14" y="609"/>
                  <a:pt x="14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5" y="1619"/>
                  <a:pt x="111" y="1619"/>
                </a:cubicBezTo>
                <a:lnTo>
                  <a:pt x="111" y="1619"/>
                </a:lnTo>
                <a:cubicBezTo>
                  <a:pt x="166" y="1619"/>
                  <a:pt x="221" y="1578"/>
                  <a:pt x="221" y="1522"/>
                </a:cubicBezTo>
                <a:cubicBezTo>
                  <a:pt x="221" y="747"/>
                  <a:pt x="221" y="747"/>
                  <a:pt x="221" y="747"/>
                </a:cubicBezTo>
                <a:cubicBezTo>
                  <a:pt x="221" y="733"/>
                  <a:pt x="221" y="733"/>
                  <a:pt x="235" y="733"/>
                </a:cubicBezTo>
                <a:cubicBezTo>
                  <a:pt x="249" y="733"/>
                  <a:pt x="262" y="733"/>
                  <a:pt x="262" y="747"/>
                </a:cubicBezTo>
                <a:cubicBezTo>
                  <a:pt x="262" y="2518"/>
                  <a:pt x="262" y="2518"/>
                  <a:pt x="262" y="2518"/>
                </a:cubicBezTo>
                <a:cubicBezTo>
                  <a:pt x="262" y="2587"/>
                  <a:pt x="318" y="2642"/>
                  <a:pt x="387" y="2642"/>
                </a:cubicBezTo>
                <a:cubicBezTo>
                  <a:pt x="456" y="2642"/>
                  <a:pt x="512" y="2587"/>
                  <a:pt x="512" y="2518"/>
                </a:cubicBezTo>
                <a:cubicBezTo>
                  <a:pt x="512" y="1536"/>
                  <a:pt x="512" y="1536"/>
                  <a:pt x="512" y="1536"/>
                </a:cubicBezTo>
                <a:cubicBezTo>
                  <a:pt x="512" y="1522"/>
                  <a:pt x="526" y="1508"/>
                  <a:pt x="539" y="1508"/>
                </a:cubicBezTo>
                <a:cubicBezTo>
                  <a:pt x="553" y="1508"/>
                  <a:pt x="567" y="1522"/>
                  <a:pt x="567" y="1536"/>
                </a:cubicBezTo>
                <a:cubicBezTo>
                  <a:pt x="567" y="2518"/>
                  <a:pt x="567" y="2518"/>
                  <a:pt x="567" y="2518"/>
                </a:cubicBezTo>
                <a:cubicBezTo>
                  <a:pt x="567" y="2587"/>
                  <a:pt x="623" y="2642"/>
                  <a:pt x="692" y="2642"/>
                </a:cubicBezTo>
                <a:cubicBezTo>
                  <a:pt x="761" y="2642"/>
                  <a:pt x="816" y="2587"/>
                  <a:pt x="816" y="2518"/>
                </a:cubicBezTo>
                <a:cubicBezTo>
                  <a:pt x="816" y="2296"/>
                  <a:pt x="816" y="2296"/>
                  <a:pt x="816" y="2296"/>
                </a:cubicBezTo>
                <a:cubicBezTo>
                  <a:pt x="761" y="2268"/>
                  <a:pt x="733" y="2213"/>
                  <a:pt x="733" y="2158"/>
                </a:cubicBezTo>
                <a:cubicBezTo>
                  <a:pt x="733" y="1744"/>
                  <a:pt x="733" y="1744"/>
                  <a:pt x="733" y="1744"/>
                </a:cubicBezTo>
                <a:cubicBezTo>
                  <a:pt x="733" y="1674"/>
                  <a:pt x="761" y="1633"/>
                  <a:pt x="816" y="1605"/>
                </a:cubicBezTo>
                <a:cubicBezTo>
                  <a:pt x="816" y="1412"/>
                  <a:pt x="816" y="1605"/>
                  <a:pt x="816" y="747"/>
                </a:cubicBezTo>
                <a:cubicBezTo>
                  <a:pt x="816" y="733"/>
                  <a:pt x="816" y="733"/>
                  <a:pt x="830" y="733"/>
                </a:cubicBezTo>
                <a:cubicBezTo>
                  <a:pt x="844" y="733"/>
                  <a:pt x="858" y="733"/>
                  <a:pt x="858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1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8" y="1702"/>
                  <a:pt x="844" y="1716"/>
                  <a:pt x="844" y="1744"/>
                </a:cubicBezTo>
                <a:cubicBezTo>
                  <a:pt x="844" y="2158"/>
                  <a:pt x="844" y="2158"/>
                  <a:pt x="844" y="2158"/>
                </a:cubicBezTo>
                <a:cubicBezTo>
                  <a:pt x="844" y="2186"/>
                  <a:pt x="858" y="2199"/>
                  <a:pt x="886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5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65" y="1702"/>
                  <a:pt x="1038" y="1702"/>
                </a:cubicBezTo>
                <a:close/>
                <a:moveTo>
                  <a:pt x="539" y="0"/>
                </a:moveTo>
                <a:lnTo>
                  <a:pt x="539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39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39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Freeform 11"/>
          <p:cNvSpPr>
            <a:spLocks noChangeArrowheads="1"/>
          </p:cNvSpPr>
          <p:nvPr/>
        </p:nvSpPr>
        <p:spPr bwMode="auto">
          <a:xfrm>
            <a:off x="5241766" y="1362985"/>
            <a:ext cx="349585" cy="854704"/>
          </a:xfrm>
          <a:custGeom>
            <a:avLst/>
            <a:gdLst>
              <a:gd name="T0" fmla="*/ 1038 w 1080"/>
              <a:gd name="T1" fmla="*/ 1702 h 2643"/>
              <a:gd name="T2" fmla="*/ 1024 w 1080"/>
              <a:gd name="T3" fmla="*/ 1605 h 2643"/>
              <a:gd name="T4" fmla="*/ 1065 w 1080"/>
              <a:gd name="T5" fmla="*/ 747 h 2643"/>
              <a:gd name="T6" fmla="*/ 706 w 1080"/>
              <a:gd name="T7" fmla="*/ 498 h 2643"/>
              <a:gd name="T8" fmla="*/ 609 w 1080"/>
              <a:gd name="T9" fmla="*/ 692 h 2643"/>
              <a:gd name="T10" fmla="*/ 567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70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111 w 1080"/>
              <a:gd name="T27" fmla="*/ 1619 h 2643"/>
              <a:gd name="T28" fmla="*/ 221 w 1080"/>
              <a:gd name="T29" fmla="*/ 747 h 2643"/>
              <a:gd name="T30" fmla="*/ 263 w 1080"/>
              <a:gd name="T31" fmla="*/ 747 h 2643"/>
              <a:gd name="T32" fmla="*/ 387 w 1080"/>
              <a:gd name="T33" fmla="*/ 2642 h 2643"/>
              <a:gd name="T34" fmla="*/ 512 w 1080"/>
              <a:gd name="T35" fmla="*/ 1536 h 2643"/>
              <a:gd name="T36" fmla="*/ 567 w 1080"/>
              <a:gd name="T37" fmla="*/ 1536 h 2643"/>
              <a:gd name="T38" fmla="*/ 692 w 1080"/>
              <a:gd name="T39" fmla="*/ 2642 h 2643"/>
              <a:gd name="T40" fmla="*/ 817 w 1080"/>
              <a:gd name="T41" fmla="*/ 2296 h 2643"/>
              <a:gd name="T42" fmla="*/ 733 w 1080"/>
              <a:gd name="T43" fmla="*/ 1744 h 2643"/>
              <a:gd name="T44" fmla="*/ 802 w 1080"/>
              <a:gd name="T45" fmla="*/ 747 h 2643"/>
              <a:gd name="T46" fmla="*/ 858 w 1080"/>
              <a:gd name="T47" fmla="*/ 747 h 2643"/>
              <a:gd name="T48" fmla="*/ 899 w 1080"/>
              <a:gd name="T49" fmla="*/ 1605 h 2643"/>
              <a:gd name="T50" fmla="*/ 886 w 1080"/>
              <a:gd name="T51" fmla="*/ 1702 h 2643"/>
              <a:gd name="T52" fmla="*/ 844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40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52" y="1591"/>
                  <a:pt x="1065" y="1550"/>
                  <a:pt x="1065" y="1522"/>
                </a:cubicBezTo>
                <a:cubicBezTo>
                  <a:pt x="1065" y="747"/>
                  <a:pt x="1065" y="747"/>
                  <a:pt x="1065" y="747"/>
                </a:cubicBezTo>
                <a:cubicBezTo>
                  <a:pt x="1065" y="609"/>
                  <a:pt x="955" y="498"/>
                  <a:pt x="817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2" y="540"/>
                  <a:pt x="595" y="803"/>
                  <a:pt x="581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609" y="664"/>
                </a:cubicBezTo>
                <a:cubicBezTo>
                  <a:pt x="567" y="595"/>
                  <a:pt x="567" y="595"/>
                  <a:pt x="567" y="595"/>
                </a:cubicBezTo>
                <a:cubicBezTo>
                  <a:pt x="595" y="526"/>
                  <a:pt x="595" y="526"/>
                  <a:pt x="595" y="526"/>
                </a:cubicBezTo>
                <a:cubicBezTo>
                  <a:pt x="609" y="526"/>
                  <a:pt x="609" y="512"/>
                  <a:pt x="595" y="512"/>
                </a:cubicBezTo>
                <a:cubicBezTo>
                  <a:pt x="595" y="512"/>
                  <a:pt x="595" y="498"/>
                  <a:pt x="581" y="498"/>
                </a:cubicBezTo>
                <a:cubicBezTo>
                  <a:pt x="484" y="498"/>
                  <a:pt x="484" y="498"/>
                  <a:pt x="484" y="498"/>
                </a:cubicBezTo>
                <a:lnTo>
                  <a:pt x="470" y="512"/>
                </a:lnTo>
                <a:lnTo>
                  <a:pt x="470" y="526"/>
                </a:lnTo>
                <a:cubicBezTo>
                  <a:pt x="512" y="595"/>
                  <a:pt x="512" y="595"/>
                  <a:pt x="512" y="595"/>
                </a:cubicBezTo>
                <a:cubicBezTo>
                  <a:pt x="470" y="664"/>
                  <a:pt x="470" y="664"/>
                  <a:pt x="470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87" y="540"/>
                  <a:pt x="374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24" y="498"/>
                  <a:pt x="14" y="609"/>
                  <a:pt x="14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5" y="1619"/>
                  <a:pt x="111" y="1619"/>
                </a:cubicBezTo>
                <a:lnTo>
                  <a:pt x="111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21" y="747"/>
                  <a:pt x="221" y="747"/>
                  <a:pt x="221" y="747"/>
                </a:cubicBezTo>
                <a:cubicBezTo>
                  <a:pt x="221" y="733"/>
                  <a:pt x="221" y="733"/>
                  <a:pt x="235" y="733"/>
                </a:cubicBezTo>
                <a:cubicBezTo>
                  <a:pt x="249" y="733"/>
                  <a:pt x="263" y="733"/>
                  <a:pt x="263" y="747"/>
                </a:cubicBezTo>
                <a:cubicBezTo>
                  <a:pt x="263" y="2518"/>
                  <a:pt x="263" y="2518"/>
                  <a:pt x="263" y="2518"/>
                </a:cubicBezTo>
                <a:cubicBezTo>
                  <a:pt x="263" y="2587"/>
                  <a:pt x="318" y="2642"/>
                  <a:pt x="387" y="2642"/>
                </a:cubicBezTo>
                <a:cubicBezTo>
                  <a:pt x="456" y="2642"/>
                  <a:pt x="512" y="2587"/>
                  <a:pt x="512" y="2518"/>
                </a:cubicBezTo>
                <a:cubicBezTo>
                  <a:pt x="512" y="1536"/>
                  <a:pt x="512" y="1536"/>
                  <a:pt x="512" y="1536"/>
                </a:cubicBezTo>
                <a:cubicBezTo>
                  <a:pt x="512" y="1522"/>
                  <a:pt x="526" y="1508"/>
                  <a:pt x="540" y="1508"/>
                </a:cubicBezTo>
                <a:cubicBezTo>
                  <a:pt x="553" y="1508"/>
                  <a:pt x="567" y="1522"/>
                  <a:pt x="567" y="1536"/>
                </a:cubicBezTo>
                <a:cubicBezTo>
                  <a:pt x="567" y="2518"/>
                  <a:pt x="567" y="2518"/>
                  <a:pt x="567" y="2518"/>
                </a:cubicBezTo>
                <a:cubicBezTo>
                  <a:pt x="567" y="2587"/>
                  <a:pt x="623" y="2642"/>
                  <a:pt x="692" y="2642"/>
                </a:cubicBezTo>
                <a:cubicBezTo>
                  <a:pt x="761" y="2642"/>
                  <a:pt x="817" y="2587"/>
                  <a:pt x="817" y="2518"/>
                </a:cubicBezTo>
                <a:cubicBezTo>
                  <a:pt x="817" y="2296"/>
                  <a:pt x="817" y="2296"/>
                  <a:pt x="817" y="2296"/>
                </a:cubicBezTo>
                <a:cubicBezTo>
                  <a:pt x="761" y="2268"/>
                  <a:pt x="733" y="2213"/>
                  <a:pt x="733" y="2158"/>
                </a:cubicBezTo>
                <a:cubicBezTo>
                  <a:pt x="733" y="1744"/>
                  <a:pt x="733" y="1744"/>
                  <a:pt x="733" y="1744"/>
                </a:cubicBezTo>
                <a:cubicBezTo>
                  <a:pt x="733" y="1674"/>
                  <a:pt x="761" y="1633"/>
                  <a:pt x="817" y="1605"/>
                </a:cubicBezTo>
                <a:cubicBezTo>
                  <a:pt x="817" y="1412"/>
                  <a:pt x="802" y="1605"/>
                  <a:pt x="802" y="747"/>
                </a:cubicBezTo>
                <a:cubicBezTo>
                  <a:pt x="802" y="733"/>
                  <a:pt x="817" y="733"/>
                  <a:pt x="830" y="733"/>
                </a:cubicBezTo>
                <a:cubicBezTo>
                  <a:pt x="844" y="733"/>
                  <a:pt x="858" y="733"/>
                  <a:pt x="858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2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8" y="1702"/>
                  <a:pt x="844" y="1716"/>
                  <a:pt x="844" y="1744"/>
                </a:cubicBezTo>
                <a:cubicBezTo>
                  <a:pt x="844" y="2158"/>
                  <a:pt x="844" y="2158"/>
                  <a:pt x="844" y="2158"/>
                </a:cubicBezTo>
                <a:cubicBezTo>
                  <a:pt x="844" y="2186"/>
                  <a:pt x="858" y="2199"/>
                  <a:pt x="886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5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65" y="1702"/>
                  <a:pt x="1038" y="1702"/>
                </a:cubicBezTo>
                <a:close/>
                <a:moveTo>
                  <a:pt x="540" y="0"/>
                </a:moveTo>
                <a:lnTo>
                  <a:pt x="540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40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4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1610348" y="2468821"/>
            <a:ext cx="2898000" cy="148396"/>
          </a:xfrm>
          <a:custGeom>
            <a:avLst/>
            <a:gdLst>
              <a:gd name="T0" fmla="*/ 8955 w 8956"/>
              <a:gd name="T1" fmla="*/ 0 h 458"/>
              <a:gd name="T2" fmla="*/ 0 w 8956"/>
              <a:gd name="T3" fmla="*/ 0 h 458"/>
              <a:gd name="T4" fmla="*/ 0 w 8956"/>
              <a:gd name="T5" fmla="*/ 457 h 458"/>
              <a:gd name="T6" fmla="*/ 8955 w 8956"/>
              <a:gd name="T7" fmla="*/ 457 h 458"/>
              <a:gd name="T8" fmla="*/ 8955 w 8956"/>
              <a:gd name="T9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56" h="458">
                <a:moveTo>
                  <a:pt x="8955" y="0"/>
                </a:moveTo>
                <a:lnTo>
                  <a:pt x="0" y="0"/>
                </a:lnTo>
                <a:lnTo>
                  <a:pt x="0" y="457"/>
                </a:lnTo>
                <a:lnTo>
                  <a:pt x="8955" y="457"/>
                </a:lnTo>
                <a:lnTo>
                  <a:pt x="8955" y="0"/>
                </a:lnTo>
              </a:path>
            </a:pathLst>
          </a:custGeom>
          <a:solidFill>
            <a:srgbClr val="E46988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6682918" y="1362985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25 w 1081"/>
              <a:gd name="T3" fmla="*/ 1605 h 2643"/>
              <a:gd name="T4" fmla="*/ 1066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68 w 1081"/>
              <a:gd name="T11" fmla="*/ 595 h 2643"/>
              <a:gd name="T12" fmla="*/ 595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71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22 w 1081"/>
              <a:gd name="T29" fmla="*/ 747 h 2643"/>
              <a:gd name="T30" fmla="*/ 263 w 1081"/>
              <a:gd name="T31" fmla="*/ 747 h 2643"/>
              <a:gd name="T32" fmla="*/ 388 w 1081"/>
              <a:gd name="T33" fmla="*/ 2642 h 2643"/>
              <a:gd name="T34" fmla="*/ 513 w 1081"/>
              <a:gd name="T35" fmla="*/ 1536 h 2643"/>
              <a:gd name="T36" fmla="*/ 554 w 1081"/>
              <a:gd name="T37" fmla="*/ 1536 h 2643"/>
              <a:gd name="T38" fmla="*/ 692 w 1081"/>
              <a:gd name="T39" fmla="*/ 2642 h 2643"/>
              <a:gd name="T40" fmla="*/ 817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59 w 1081"/>
              <a:gd name="T47" fmla="*/ 747 h 2643"/>
              <a:gd name="T48" fmla="*/ 900 w 1081"/>
              <a:gd name="T49" fmla="*/ 1605 h 2643"/>
              <a:gd name="T50" fmla="*/ 886 w 1081"/>
              <a:gd name="T51" fmla="*/ 1702 h 2643"/>
              <a:gd name="T52" fmla="*/ 845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40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25" y="1702"/>
                  <a:pt x="1025" y="1702"/>
                  <a:pt x="1025" y="1702"/>
                </a:cubicBezTo>
                <a:cubicBezTo>
                  <a:pt x="1025" y="1605"/>
                  <a:pt x="1025" y="1605"/>
                  <a:pt x="1025" y="1605"/>
                </a:cubicBezTo>
                <a:cubicBezTo>
                  <a:pt x="1052" y="1591"/>
                  <a:pt x="1066" y="1550"/>
                  <a:pt x="1066" y="1522"/>
                </a:cubicBezTo>
                <a:cubicBezTo>
                  <a:pt x="1066" y="747"/>
                  <a:pt x="1066" y="747"/>
                  <a:pt x="1066" y="747"/>
                </a:cubicBezTo>
                <a:cubicBezTo>
                  <a:pt x="1052" y="609"/>
                  <a:pt x="956" y="498"/>
                  <a:pt x="817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2" y="540"/>
                  <a:pt x="595" y="803"/>
                  <a:pt x="582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609" y="664"/>
                </a:cubicBezTo>
                <a:cubicBezTo>
                  <a:pt x="568" y="595"/>
                  <a:pt x="568" y="595"/>
                  <a:pt x="568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95" y="512"/>
                  <a:pt x="595" y="498"/>
                  <a:pt x="582" y="498"/>
                </a:cubicBezTo>
                <a:cubicBezTo>
                  <a:pt x="485" y="498"/>
                  <a:pt x="485" y="498"/>
                  <a:pt x="485" y="498"/>
                </a:cubicBezTo>
                <a:lnTo>
                  <a:pt x="471" y="512"/>
                </a:lnTo>
                <a:lnTo>
                  <a:pt x="471" y="526"/>
                </a:lnTo>
                <a:cubicBezTo>
                  <a:pt x="513" y="595"/>
                  <a:pt x="513" y="595"/>
                  <a:pt x="513" y="595"/>
                </a:cubicBezTo>
                <a:cubicBezTo>
                  <a:pt x="471" y="664"/>
                  <a:pt x="471" y="664"/>
                  <a:pt x="471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25" y="498"/>
                  <a:pt x="14" y="609"/>
                  <a:pt x="14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6" y="1619"/>
                  <a:pt x="111" y="1619"/>
                </a:cubicBezTo>
                <a:lnTo>
                  <a:pt x="111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22" y="747"/>
                  <a:pt x="222" y="747"/>
                  <a:pt x="222" y="747"/>
                </a:cubicBezTo>
                <a:cubicBezTo>
                  <a:pt x="222" y="733"/>
                  <a:pt x="222" y="733"/>
                  <a:pt x="236" y="733"/>
                </a:cubicBezTo>
                <a:cubicBezTo>
                  <a:pt x="250" y="733"/>
                  <a:pt x="263" y="733"/>
                  <a:pt x="263" y="747"/>
                </a:cubicBezTo>
                <a:cubicBezTo>
                  <a:pt x="263" y="2518"/>
                  <a:pt x="263" y="2518"/>
                  <a:pt x="263" y="2518"/>
                </a:cubicBezTo>
                <a:cubicBezTo>
                  <a:pt x="263" y="2587"/>
                  <a:pt x="319" y="2642"/>
                  <a:pt x="388" y="2642"/>
                </a:cubicBezTo>
                <a:cubicBezTo>
                  <a:pt x="457" y="2642"/>
                  <a:pt x="513" y="2587"/>
                  <a:pt x="513" y="2518"/>
                </a:cubicBezTo>
                <a:cubicBezTo>
                  <a:pt x="513" y="1536"/>
                  <a:pt x="513" y="1536"/>
                  <a:pt x="513" y="1536"/>
                </a:cubicBezTo>
                <a:cubicBezTo>
                  <a:pt x="513" y="1522"/>
                  <a:pt x="513" y="1508"/>
                  <a:pt x="540" y="1508"/>
                </a:cubicBezTo>
                <a:cubicBezTo>
                  <a:pt x="554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23" y="2642"/>
                  <a:pt x="692" y="2642"/>
                </a:cubicBezTo>
                <a:cubicBezTo>
                  <a:pt x="748" y="2642"/>
                  <a:pt x="817" y="2587"/>
                  <a:pt x="817" y="2518"/>
                </a:cubicBezTo>
                <a:cubicBezTo>
                  <a:pt x="817" y="2296"/>
                  <a:pt x="817" y="2296"/>
                  <a:pt x="817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17" y="1605"/>
                </a:cubicBezTo>
                <a:cubicBezTo>
                  <a:pt x="817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45" y="733"/>
                  <a:pt x="845" y="733"/>
                  <a:pt x="859" y="747"/>
                </a:cubicBezTo>
                <a:cubicBezTo>
                  <a:pt x="859" y="1522"/>
                  <a:pt x="859" y="1522"/>
                  <a:pt x="859" y="1522"/>
                </a:cubicBezTo>
                <a:cubicBezTo>
                  <a:pt x="859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9" y="1702"/>
                  <a:pt x="845" y="1716"/>
                  <a:pt x="845" y="1744"/>
                </a:cubicBezTo>
                <a:cubicBezTo>
                  <a:pt x="845" y="2158"/>
                  <a:pt x="845" y="2158"/>
                  <a:pt x="845" y="2158"/>
                </a:cubicBezTo>
                <a:cubicBezTo>
                  <a:pt x="845" y="2186"/>
                  <a:pt x="859" y="2199"/>
                  <a:pt x="886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8" y="1702"/>
                </a:cubicBezTo>
                <a:close/>
                <a:moveTo>
                  <a:pt x="540" y="0"/>
                </a:moveTo>
                <a:lnTo>
                  <a:pt x="540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40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40" y="0"/>
                </a:cubicBezTo>
                <a:close/>
              </a:path>
            </a:pathLst>
          </a:custGeom>
          <a:solidFill>
            <a:srgbClr val="5BA7FD">
              <a:alpha val="74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Freeform 14"/>
          <p:cNvSpPr>
            <a:spLocks noChangeArrowheads="1"/>
          </p:cNvSpPr>
          <p:nvPr/>
        </p:nvSpPr>
        <p:spPr bwMode="auto">
          <a:xfrm>
            <a:off x="7046773" y="1362985"/>
            <a:ext cx="349587" cy="854704"/>
          </a:xfrm>
          <a:custGeom>
            <a:avLst/>
            <a:gdLst>
              <a:gd name="T0" fmla="*/ 1037 w 1080"/>
              <a:gd name="T1" fmla="*/ 1702 h 2643"/>
              <a:gd name="T2" fmla="*/ 1024 w 1080"/>
              <a:gd name="T3" fmla="*/ 1605 h 2643"/>
              <a:gd name="T4" fmla="*/ 1052 w 1080"/>
              <a:gd name="T5" fmla="*/ 747 h 2643"/>
              <a:gd name="T6" fmla="*/ 705 w 1080"/>
              <a:gd name="T7" fmla="*/ 498 h 2643"/>
              <a:gd name="T8" fmla="*/ 609 w 1080"/>
              <a:gd name="T9" fmla="*/ 692 h 2643"/>
              <a:gd name="T10" fmla="*/ 567 w 1080"/>
              <a:gd name="T11" fmla="*/ 595 h 2643"/>
              <a:gd name="T12" fmla="*/ 594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70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110 w 1080"/>
              <a:gd name="T27" fmla="*/ 1619 h 2643"/>
              <a:gd name="T28" fmla="*/ 221 w 1080"/>
              <a:gd name="T29" fmla="*/ 747 h 2643"/>
              <a:gd name="T30" fmla="*/ 249 w 1080"/>
              <a:gd name="T31" fmla="*/ 747 h 2643"/>
              <a:gd name="T32" fmla="*/ 387 w 1080"/>
              <a:gd name="T33" fmla="*/ 2642 h 2643"/>
              <a:gd name="T34" fmla="*/ 512 w 1080"/>
              <a:gd name="T35" fmla="*/ 1536 h 2643"/>
              <a:gd name="T36" fmla="*/ 553 w 1080"/>
              <a:gd name="T37" fmla="*/ 1536 h 2643"/>
              <a:gd name="T38" fmla="*/ 678 w 1080"/>
              <a:gd name="T39" fmla="*/ 2642 h 2643"/>
              <a:gd name="T40" fmla="*/ 802 w 1080"/>
              <a:gd name="T41" fmla="*/ 2296 h 2643"/>
              <a:gd name="T42" fmla="*/ 719 w 1080"/>
              <a:gd name="T43" fmla="*/ 1744 h 2643"/>
              <a:gd name="T44" fmla="*/ 802 w 1080"/>
              <a:gd name="T45" fmla="*/ 747 h 2643"/>
              <a:gd name="T46" fmla="*/ 844 w 1080"/>
              <a:gd name="T47" fmla="*/ 747 h 2643"/>
              <a:gd name="T48" fmla="*/ 899 w 1080"/>
              <a:gd name="T49" fmla="*/ 1605 h 2643"/>
              <a:gd name="T50" fmla="*/ 885 w 1080"/>
              <a:gd name="T51" fmla="*/ 1702 h 2643"/>
              <a:gd name="T52" fmla="*/ 844 w 1080"/>
              <a:gd name="T53" fmla="*/ 2158 h 2643"/>
              <a:gd name="T54" fmla="*/ 1037 w 1080"/>
              <a:gd name="T55" fmla="*/ 2199 h 2643"/>
              <a:gd name="T56" fmla="*/ 1079 w 1080"/>
              <a:gd name="T57" fmla="*/ 1744 h 2643"/>
              <a:gd name="T58" fmla="*/ 539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7" y="1702"/>
                </a:moveTo>
                <a:lnTo>
                  <a:pt x="1037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52" y="1591"/>
                  <a:pt x="1065" y="1550"/>
                  <a:pt x="1065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16" y="498"/>
                </a:cubicBezTo>
                <a:cubicBezTo>
                  <a:pt x="705" y="498"/>
                  <a:pt x="705" y="498"/>
                  <a:pt x="705" y="498"/>
                </a:cubicBezTo>
                <a:cubicBezTo>
                  <a:pt x="691" y="540"/>
                  <a:pt x="594" y="803"/>
                  <a:pt x="581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609" y="664"/>
                </a:cubicBezTo>
                <a:cubicBezTo>
                  <a:pt x="567" y="595"/>
                  <a:pt x="567" y="595"/>
                  <a:pt x="567" y="595"/>
                </a:cubicBezTo>
                <a:cubicBezTo>
                  <a:pt x="594" y="526"/>
                  <a:pt x="594" y="526"/>
                  <a:pt x="594" y="526"/>
                </a:cubicBezTo>
                <a:lnTo>
                  <a:pt x="594" y="512"/>
                </a:lnTo>
                <a:cubicBezTo>
                  <a:pt x="594" y="512"/>
                  <a:pt x="594" y="498"/>
                  <a:pt x="581" y="498"/>
                </a:cubicBezTo>
                <a:cubicBezTo>
                  <a:pt x="484" y="498"/>
                  <a:pt x="484" y="498"/>
                  <a:pt x="484" y="498"/>
                </a:cubicBezTo>
                <a:lnTo>
                  <a:pt x="470" y="512"/>
                </a:lnTo>
                <a:lnTo>
                  <a:pt x="470" y="526"/>
                </a:lnTo>
                <a:cubicBezTo>
                  <a:pt x="512" y="595"/>
                  <a:pt x="512" y="595"/>
                  <a:pt x="512" y="595"/>
                </a:cubicBezTo>
                <a:cubicBezTo>
                  <a:pt x="470" y="664"/>
                  <a:pt x="470" y="664"/>
                  <a:pt x="470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73" y="540"/>
                  <a:pt x="359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24" y="498"/>
                  <a:pt x="13" y="609"/>
                  <a:pt x="13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5" y="1619"/>
                  <a:pt x="110" y="1619"/>
                </a:cubicBezTo>
                <a:lnTo>
                  <a:pt x="110" y="1619"/>
                </a:lnTo>
                <a:cubicBezTo>
                  <a:pt x="166" y="1619"/>
                  <a:pt x="207" y="1578"/>
                  <a:pt x="207" y="1522"/>
                </a:cubicBezTo>
                <a:cubicBezTo>
                  <a:pt x="221" y="747"/>
                  <a:pt x="221" y="747"/>
                  <a:pt x="221" y="747"/>
                </a:cubicBezTo>
                <a:cubicBezTo>
                  <a:pt x="221" y="733"/>
                  <a:pt x="221" y="733"/>
                  <a:pt x="235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18" y="2642"/>
                  <a:pt x="387" y="2642"/>
                </a:cubicBezTo>
                <a:cubicBezTo>
                  <a:pt x="443" y="2642"/>
                  <a:pt x="512" y="2587"/>
                  <a:pt x="512" y="2518"/>
                </a:cubicBezTo>
                <a:cubicBezTo>
                  <a:pt x="512" y="1536"/>
                  <a:pt x="512" y="1536"/>
                  <a:pt x="512" y="1536"/>
                </a:cubicBezTo>
                <a:cubicBezTo>
                  <a:pt x="512" y="1522"/>
                  <a:pt x="512" y="1508"/>
                  <a:pt x="525" y="1508"/>
                </a:cubicBezTo>
                <a:cubicBezTo>
                  <a:pt x="553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61" y="2268"/>
                  <a:pt x="719" y="2213"/>
                  <a:pt x="719" y="2158"/>
                </a:cubicBezTo>
                <a:cubicBezTo>
                  <a:pt x="719" y="1744"/>
                  <a:pt x="719" y="1744"/>
                  <a:pt x="719" y="1744"/>
                </a:cubicBezTo>
                <a:cubicBezTo>
                  <a:pt x="719" y="1674"/>
                  <a:pt x="761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16" y="733"/>
                  <a:pt x="830" y="733"/>
                </a:cubicBezTo>
                <a:cubicBezTo>
                  <a:pt x="844" y="733"/>
                  <a:pt x="844" y="733"/>
                  <a:pt x="844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1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85" y="1702"/>
                  <a:pt x="885" y="1702"/>
                  <a:pt x="885" y="1702"/>
                </a:cubicBezTo>
                <a:cubicBezTo>
                  <a:pt x="858" y="1702"/>
                  <a:pt x="844" y="1716"/>
                  <a:pt x="844" y="1744"/>
                </a:cubicBezTo>
                <a:cubicBezTo>
                  <a:pt x="844" y="2158"/>
                  <a:pt x="844" y="2158"/>
                  <a:pt x="844" y="2158"/>
                </a:cubicBezTo>
                <a:cubicBezTo>
                  <a:pt x="844" y="2186"/>
                  <a:pt x="858" y="2199"/>
                  <a:pt x="885" y="2199"/>
                </a:cubicBezTo>
                <a:cubicBezTo>
                  <a:pt x="1037" y="2199"/>
                  <a:pt x="1037" y="2199"/>
                  <a:pt x="1037" y="2199"/>
                </a:cubicBezTo>
                <a:cubicBezTo>
                  <a:pt x="1065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65" y="1702"/>
                  <a:pt x="1037" y="1702"/>
                </a:cubicBezTo>
                <a:close/>
                <a:moveTo>
                  <a:pt x="539" y="0"/>
                </a:moveTo>
                <a:lnTo>
                  <a:pt x="539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39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39" y="0"/>
                </a:cubicBezTo>
                <a:close/>
              </a:path>
            </a:pathLst>
          </a:custGeom>
          <a:solidFill>
            <a:srgbClr val="5BA7FD">
              <a:alpha val="74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Freeform 15"/>
          <p:cNvSpPr>
            <a:spLocks noChangeArrowheads="1"/>
          </p:cNvSpPr>
          <p:nvPr/>
        </p:nvSpPr>
        <p:spPr bwMode="auto">
          <a:xfrm>
            <a:off x="7409201" y="1362985"/>
            <a:ext cx="349587" cy="854704"/>
          </a:xfrm>
          <a:custGeom>
            <a:avLst/>
            <a:gdLst>
              <a:gd name="T0" fmla="*/ 1038 w 1080"/>
              <a:gd name="T1" fmla="*/ 1702 h 2643"/>
              <a:gd name="T2" fmla="*/ 1024 w 1080"/>
              <a:gd name="T3" fmla="*/ 1605 h 2643"/>
              <a:gd name="T4" fmla="*/ 1052 w 1080"/>
              <a:gd name="T5" fmla="*/ 747 h 2643"/>
              <a:gd name="T6" fmla="*/ 706 w 1080"/>
              <a:gd name="T7" fmla="*/ 498 h 2643"/>
              <a:gd name="T8" fmla="*/ 609 w 1080"/>
              <a:gd name="T9" fmla="*/ 692 h 2643"/>
              <a:gd name="T10" fmla="*/ 553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70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110 w 1080"/>
              <a:gd name="T27" fmla="*/ 1619 h 2643"/>
              <a:gd name="T28" fmla="*/ 221 w 1080"/>
              <a:gd name="T29" fmla="*/ 747 h 2643"/>
              <a:gd name="T30" fmla="*/ 249 w 1080"/>
              <a:gd name="T31" fmla="*/ 747 h 2643"/>
              <a:gd name="T32" fmla="*/ 373 w 1080"/>
              <a:gd name="T33" fmla="*/ 2642 h 2643"/>
              <a:gd name="T34" fmla="*/ 498 w 1080"/>
              <a:gd name="T35" fmla="*/ 1536 h 2643"/>
              <a:gd name="T36" fmla="*/ 553 w 1080"/>
              <a:gd name="T37" fmla="*/ 1536 h 2643"/>
              <a:gd name="T38" fmla="*/ 678 w 1080"/>
              <a:gd name="T39" fmla="*/ 2642 h 2643"/>
              <a:gd name="T40" fmla="*/ 802 w 1080"/>
              <a:gd name="T41" fmla="*/ 2296 h 2643"/>
              <a:gd name="T42" fmla="*/ 719 w 1080"/>
              <a:gd name="T43" fmla="*/ 1744 h 2643"/>
              <a:gd name="T44" fmla="*/ 802 w 1080"/>
              <a:gd name="T45" fmla="*/ 747 h 2643"/>
              <a:gd name="T46" fmla="*/ 844 w 1080"/>
              <a:gd name="T47" fmla="*/ 747 h 2643"/>
              <a:gd name="T48" fmla="*/ 899 w 1080"/>
              <a:gd name="T49" fmla="*/ 1605 h 2643"/>
              <a:gd name="T50" fmla="*/ 885 w 1080"/>
              <a:gd name="T51" fmla="*/ 1702 h 2643"/>
              <a:gd name="T52" fmla="*/ 844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40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52" y="1591"/>
                  <a:pt x="1065" y="1550"/>
                  <a:pt x="1065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16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1" y="540"/>
                  <a:pt x="595" y="803"/>
                  <a:pt x="581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95" y="512"/>
                  <a:pt x="595" y="498"/>
                  <a:pt x="581" y="498"/>
                </a:cubicBezTo>
                <a:cubicBezTo>
                  <a:pt x="484" y="498"/>
                  <a:pt x="484" y="498"/>
                  <a:pt x="484" y="498"/>
                </a:cubicBezTo>
                <a:cubicBezTo>
                  <a:pt x="470" y="498"/>
                  <a:pt x="470" y="512"/>
                  <a:pt x="470" y="512"/>
                </a:cubicBezTo>
                <a:lnTo>
                  <a:pt x="470" y="526"/>
                </a:lnTo>
                <a:cubicBezTo>
                  <a:pt x="512" y="595"/>
                  <a:pt x="512" y="595"/>
                  <a:pt x="512" y="595"/>
                </a:cubicBezTo>
                <a:cubicBezTo>
                  <a:pt x="470" y="664"/>
                  <a:pt x="470" y="664"/>
                  <a:pt x="470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73" y="540"/>
                  <a:pt x="359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24" y="498"/>
                  <a:pt x="13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5" y="1619"/>
                  <a:pt x="110" y="1619"/>
                </a:cubicBezTo>
                <a:lnTo>
                  <a:pt x="110" y="1619"/>
                </a:lnTo>
                <a:cubicBezTo>
                  <a:pt x="166" y="1619"/>
                  <a:pt x="207" y="1578"/>
                  <a:pt x="207" y="1522"/>
                </a:cubicBezTo>
                <a:cubicBezTo>
                  <a:pt x="221" y="747"/>
                  <a:pt x="221" y="747"/>
                  <a:pt x="221" y="747"/>
                </a:cubicBezTo>
                <a:cubicBezTo>
                  <a:pt x="221" y="733"/>
                  <a:pt x="221" y="733"/>
                  <a:pt x="235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3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5" y="1508"/>
                </a:cubicBezTo>
                <a:cubicBezTo>
                  <a:pt x="540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61" y="2268"/>
                  <a:pt x="719" y="2213"/>
                  <a:pt x="719" y="2158"/>
                </a:cubicBezTo>
                <a:cubicBezTo>
                  <a:pt x="719" y="1744"/>
                  <a:pt x="719" y="1744"/>
                  <a:pt x="719" y="1744"/>
                </a:cubicBezTo>
                <a:cubicBezTo>
                  <a:pt x="719" y="1674"/>
                  <a:pt x="761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16" y="733"/>
                  <a:pt x="830" y="733"/>
                </a:cubicBezTo>
                <a:cubicBezTo>
                  <a:pt x="844" y="733"/>
                  <a:pt x="844" y="733"/>
                  <a:pt x="844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2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85" y="1702"/>
                  <a:pt x="885" y="1702"/>
                  <a:pt x="885" y="1702"/>
                </a:cubicBezTo>
                <a:cubicBezTo>
                  <a:pt x="858" y="1702"/>
                  <a:pt x="844" y="1716"/>
                  <a:pt x="844" y="1744"/>
                </a:cubicBezTo>
                <a:cubicBezTo>
                  <a:pt x="844" y="2158"/>
                  <a:pt x="844" y="2158"/>
                  <a:pt x="844" y="2158"/>
                </a:cubicBezTo>
                <a:cubicBezTo>
                  <a:pt x="844" y="2186"/>
                  <a:pt x="858" y="2199"/>
                  <a:pt x="885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5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65" y="1702"/>
                  <a:pt x="1038" y="1702"/>
                </a:cubicBezTo>
                <a:close/>
                <a:moveTo>
                  <a:pt x="540" y="0"/>
                </a:moveTo>
                <a:lnTo>
                  <a:pt x="540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40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40" y="0"/>
                </a:cubicBezTo>
                <a:close/>
              </a:path>
            </a:pathLst>
          </a:custGeom>
          <a:solidFill>
            <a:srgbClr val="5BA7FD">
              <a:alpha val="74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Freeform 16"/>
          <p:cNvSpPr>
            <a:spLocks noChangeArrowheads="1"/>
          </p:cNvSpPr>
          <p:nvPr/>
        </p:nvSpPr>
        <p:spPr bwMode="auto">
          <a:xfrm>
            <a:off x="7775910" y="1362985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25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6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86 w 1081"/>
              <a:gd name="T51" fmla="*/ 1702 h 2643"/>
              <a:gd name="T52" fmla="*/ 845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25" y="1702"/>
                  <a:pt x="1025" y="1702"/>
                  <a:pt x="1025" y="1702"/>
                </a:cubicBezTo>
                <a:cubicBezTo>
                  <a:pt x="1025" y="1605"/>
                  <a:pt x="1025" y="1605"/>
                  <a:pt x="1025" y="1605"/>
                </a:cubicBezTo>
                <a:cubicBezTo>
                  <a:pt x="1052" y="1591"/>
                  <a:pt x="1066" y="1550"/>
                  <a:pt x="1066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17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3" y="540"/>
                  <a:pt x="596" y="803"/>
                  <a:pt x="582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6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6" y="526"/>
                  <a:pt x="596" y="526"/>
                  <a:pt x="596" y="526"/>
                </a:cubicBezTo>
                <a:lnTo>
                  <a:pt x="596" y="512"/>
                </a:lnTo>
                <a:cubicBezTo>
                  <a:pt x="596" y="512"/>
                  <a:pt x="596" y="498"/>
                  <a:pt x="582" y="498"/>
                </a:cubicBez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lnTo>
                  <a:pt x="471" y="526"/>
                </a:lnTo>
                <a:cubicBezTo>
                  <a:pt x="513" y="595"/>
                  <a:pt x="513" y="595"/>
                  <a:pt x="513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111" y="1619"/>
                </a:cubicBezTo>
                <a:lnTo>
                  <a:pt x="111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50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3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45" y="733"/>
                  <a:pt x="845" y="733"/>
                  <a:pt x="845" y="747"/>
                </a:cubicBezTo>
                <a:cubicBezTo>
                  <a:pt x="859" y="1522"/>
                  <a:pt x="859" y="1522"/>
                  <a:pt x="859" y="1522"/>
                </a:cubicBezTo>
                <a:cubicBezTo>
                  <a:pt x="859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9" y="1702"/>
                  <a:pt x="845" y="1716"/>
                  <a:pt x="845" y="1744"/>
                </a:cubicBezTo>
                <a:cubicBezTo>
                  <a:pt x="845" y="2158"/>
                  <a:pt x="845" y="2158"/>
                  <a:pt x="845" y="2158"/>
                </a:cubicBezTo>
                <a:cubicBezTo>
                  <a:pt x="845" y="2186"/>
                  <a:pt x="859" y="2199"/>
                  <a:pt x="886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26" y="0"/>
                </a:cubicBezTo>
                <a:close/>
              </a:path>
            </a:pathLst>
          </a:custGeom>
          <a:solidFill>
            <a:srgbClr val="5BA7FD">
              <a:alpha val="74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Freeform 17"/>
          <p:cNvSpPr>
            <a:spLocks noChangeArrowheads="1"/>
          </p:cNvSpPr>
          <p:nvPr/>
        </p:nvSpPr>
        <p:spPr bwMode="auto">
          <a:xfrm>
            <a:off x="8142618" y="1362985"/>
            <a:ext cx="349587" cy="854704"/>
          </a:xfrm>
          <a:custGeom>
            <a:avLst/>
            <a:gdLst>
              <a:gd name="T0" fmla="*/ 1039 w 1081"/>
              <a:gd name="T1" fmla="*/ 1702 h 2643"/>
              <a:gd name="T2" fmla="*/ 1024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6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86 w 1081"/>
              <a:gd name="T51" fmla="*/ 1702 h 2643"/>
              <a:gd name="T52" fmla="*/ 831 w 1081"/>
              <a:gd name="T53" fmla="*/ 2158 h 2643"/>
              <a:gd name="T54" fmla="*/ 1039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9" y="1702"/>
                </a:moveTo>
                <a:lnTo>
                  <a:pt x="1039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39" y="1591"/>
                  <a:pt x="1066" y="1550"/>
                  <a:pt x="1066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2" y="498"/>
                  <a:pt x="817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2" y="540"/>
                  <a:pt x="596" y="803"/>
                  <a:pt x="582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6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6" y="526"/>
                  <a:pt x="596" y="526"/>
                  <a:pt x="596" y="526"/>
                </a:cubicBezTo>
                <a:lnTo>
                  <a:pt x="596" y="512"/>
                </a:lnTo>
                <a:lnTo>
                  <a:pt x="582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lnTo>
                  <a:pt x="471" y="526"/>
                </a:lnTo>
                <a:cubicBezTo>
                  <a:pt x="499" y="595"/>
                  <a:pt x="499" y="595"/>
                  <a:pt x="499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111" y="1619"/>
                </a:cubicBezTo>
                <a:lnTo>
                  <a:pt x="111" y="1619"/>
                </a:lnTo>
                <a:cubicBezTo>
                  <a:pt x="167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45" y="733"/>
                  <a:pt x="845" y="733"/>
                  <a:pt x="845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3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8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8" y="2199"/>
                  <a:pt x="886" y="2199"/>
                </a:cubicBezTo>
                <a:cubicBezTo>
                  <a:pt x="1039" y="2199"/>
                  <a:pt x="1039" y="2199"/>
                  <a:pt x="1039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9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5" y="429"/>
                  <a:pt x="319" y="332"/>
                  <a:pt x="319" y="221"/>
                </a:cubicBezTo>
                <a:cubicBezTo>
                  <a:pt x="319" y="97"/>
                  <a:pt x="415" y="0"/>
                  <a:pt x="526" y="0"/>
                </a:cubicBezTo>
                <a:close/>
              </a:path>
            </a:pathLst>
          </a:custGeom>
          <a:solidFill>
            <a:srgbClr val="5BA7FD">
              <a:alpha val="74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Freeform 18"/>
          <p:cNvSpPr>
            <a:spLocks noChangeArrowheads="1"/>
          </p:cNvSpPr>
          <p:nvPr/>
        </p:nvSpPr>
        <p:spPr bwMode="auto">
          <a:xfrm>
            <a:off x="8506474" y="1362985"/>
            <a:ext cx="349585" cy="854704"/>
          </a:xfrm>
          <a:custGeom>
            <a:avLst/>
            <a:gdLst>
              <a:gd name="T0" fmla="*/ 1039 w 1081"/>
              <a:gd name="T1" fmla="*/ 1702 h 2643"/>
              <a:gd name="T2" fmla="*/ 1025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6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86 w 1081"/>
              <a:gd name="T51" fmla="*/ 1702 h 2643"/>
              <a:gd name="T52" fmla="*/ 831 w 1081"/>
              <a:gd name="T53" fmla="*/ 2158 h 2643"/>
              <a:gd name="T54" fmla="*/ 1039 w 1081"/>
              <a:gd name="T55" fmla="*/ 2199 h 2643"/>
              <a:gd name="T56" fmla="*/ 1080 w 1081"/>
              <a:gd name="T57" fmla="*/ 1744 h 2643"/>
              <a:gd name="T58" fmla="*/ 527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9" y="1702"/>
                </a:moveTo>
                <a:lnTo>
                  <a:pt x="1039" y="1702"/>
                </a:lnTo>
                <a:cubicBezTo>
                  <a:pt x="1025" y="1702"/>
                  <a:pt x="1025" y="1702"/>
                  <a:pt x="1025" y="1702"/>
                </a:cubicBezTo>
                <a:cubicBezTo>
                  <a:pt x="1025" y="1605"/>
                  <a:pt x="1025" y="1605"/>
                  <a:pt x="1025" y="1605"/>
                </a:cubicBezTo>
                <a:cubicBezTo>
                  <a:pt x="1039" y="1591"/>
                  <a:pt x="1066" y="1550"/>
                  <a:pt x="1066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2" y="498"/>
                  <a:pt x="803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3" y="540"/>
                  <a:pt x="596" y="803"/>
                  <a:pt x="568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6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6" y="526"/>
                  <a:pt x="596" y="526"/>
                  <a:pt x="596" y="526"/>
                </a:cubicBezTo>
                <a:lnTo>
                  <a:pt x="596" y="512"/>
                </a:lnTo>
                <a:lnTo>
                  <a:pt x="582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lnTo>
                  <a:pt x="471" y="526"/>
                </a:lnTo>
                <a:cubicBezTo>
                  <a:pt x="499" y="595"/>
                  <a:pt x="499" y="595"/>
                  <a:pt x="499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1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111" y="1619"/>
                </a:cubicBezTo>
                <a:lnTo>
                  <a:pt x="111" y="1619"/>
                </a:lnTo>
                <a:cubicBezTo>
                  <a:pt x="167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50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2" y="1508"/>
                  <a:pt x="527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45" y="733"/>
                  <a:pt x="845" y="733"/>
                  <a:pt x="845" y="747"/>
                </a:cubicBezTo>
                <a:cubicBezTo>
                  <a:pt x="859" y="1522"/>
                  <a:pt x="859" y="1522"/>
                  <a:pt x="859" y="1522"/>
                </a:cubicBezTo>
                <a:cubicBezTo>
                  <a:pt x="859" y="1564"/>
                  <a:pt x="873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9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9" y="2199"/>
                  <a:pt x="886" y="2199"/>
                </a:cubicBezTo>
                <a:cubicBezTo>
                  <a:pt x="1039" y="2199"/>
                  <a:pt x="1039" y="2199"/>
                  <a:pt x="1039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9" y="1702"/>
                </a:cubicBezTo>
                <a:close/>
                <a:moveTo>
                  <a:pt x="527" y="0"/>
                </a:moveTo>
                <a:lnTo>
                  <a:pt x="527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7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27" y="0"/>
                </a:cubicBezTo>
                <a:close/>
              </a:path>
            </a:pathLst>
          </a:custGeom>
          <a:solidFill>
            <a:srgbClr val="5BA7FD">
              <a:alpha val="74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Freeform 19"/>
          <p:cNvSpPr>
            <a:spLocks noChangeArrowheads="1"/>
          </p:cNvSpPr>
          <p:nvPr/>
        </p:nvSpPr>
        <p:spPr bwMode="auto">
          <a:xfrm>
            <a:off x="8868902" y="1362985"/>
            <a:ext cx="349585" cy="854704"/>
          </a:xfrm>
          <a:custGeom>
            <a:avLst/>
            <a:gdLst>
              <a:gd name="T0" fmla="*/ 1039 w 1081"/>
              <a:gd name="T1" fmla="*/ 1702 h 2643"/>
              <a:gd name="T2" fmla="*/ 1011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6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8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9 w 1081"/>
              <a:gd name="T55" fmla="*/ 2199 h 2643"/>
              <a:gd name="T56" fmla="*/ 1080 w 1081"/>
              <a:gd name="T57" fmla="*/ 1744 h 2643"/>
              <a:gd name="T58" fmla="*/ 527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9" y="1702"/>
                </a:moveTo>
                <a:lnTo>
                  <a:pt x="1039" y="1702"/>
                </a:lnTo>
                <a:cubicBezTo>
                  <a:pt x="1011" y="1702"/>
                  <a:pt x="1011" y="1702"/>
                  <a:pt x="1011" y="1702"/>
                </a:cubicBezTo>
                <a:cubicBezTo>
                  <a:pt x="1011" y="1605"/>
                  <a:pt x="1011" y="1605"/>
                  <a:pt x="1011" y="1605"/>
                </a:cubicBezTo>
                <a:cubicBezTo>
                  <a:pt x="1039" y="1591"/>
                  <a:pt x="1066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2" y="498"/>
                  <a:pt x="803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3" y="540"/>
                  <a:pt x="582" y="803"/>
                  <a:pt x="568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6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6" y="526"/>
                  <a:pt x="596" y="526"/>
                  <a:pt x="596" y="526"/>
                </a:cubicBezTo>
                <a:lnTo>
                  <a:pt x="596" y="512"/>
                </a:lnTo>
                <a:lnTo>
                  <a:pt x="582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cubicBezTo>
                  <a:pt x="458" y="512"/>
                  <a:pt x="458" y="526"/>
                  <a:pt x="471" y="526"/>
                </a:cubicBezTo>
                <a:cubicBezTo>
                  <a:pt x="499" y="595"/>
                  <a:pt x="499" y="595"/>
                  <a:pt x="499" y="595"/>
                </a:cubicBezTo>
                <a:cubicBezTo>
                  <a:pt x="458" y="664"/>
                  <a:pt x="458" y="664"/>
                  <a:pt x="458" y="664"/>
                </a:cubicBezTo>
                <a:cubicBezTo>
                  <a:pt x="458" y="678"/>
                  <a:pt x="458" y="692"/>
                  <a:pt x="458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1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111" y="1619"/>
                </a:lnTo>
                <a:cubicBezTo>
                  <a:pt x="167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50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3" y="1508"/>
                  <a:pt x="527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31" y="733"/>
                  <a:pt x="845" y="733"/>
                  <a:pt x="845" y="747"/>
                </a:cubicBezTo>
                <a:cubicBezTo>
                  <a:pt x="845" y="1522"/>
                  <a:pt x="845" y="1522"/>
                  <a:pt x="845" y="1522"/>
                </a:cubicBezTo>
                <a:cubicBezTo>
                  <a:pt x="845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9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9" y="2199"/>
                  <a:pt x="872" y="2199"/>
                </a:cubicBezTo>
                <a:cubicBezTo>
                  <a:pt x="1039" y="2199"/>
                  <a:pt x="1039" y="2199"/>
                  <a:pt x="1039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9" y="1702"/>
                </a:cubicBezTo>
                <a:close/>
                <a:moveTo>
                  <a:pt x="527" y="0"/>
                </a:moveTo>
                <a:lnTo>
                  <a:pt x="527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7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27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Freeform 20"/>
          <p:cNvSpPr>
            <a:spLocks noChangeArrowheads="1"/>
          </p:cNvSpPr>
          <p:nvPr/>
        </p:nvSpPr>
        <p:spPr bwMode="auto">
          <a:xfrm>
            <a:off x="9231332" y="1362985"/>
            <a:ext cx="349585" cy="854704"/>
          </a:xfrm>
          <a:custGeom>
            <a:avLst/>
            <a:gdLst>
              <a:gd name="T0" fmla="*/ 1038 w 1080"/>
              <a:gd name="T1" fmla="*/ 1702 h 2643"/>
              <a:gd name="T2" fmla="*/ 1010 w 1080"/>
              <a:gd name="T3" fmla="*/ 1605 h 2643"/>
              <a:gd name="T4" fmla="*/ 1051 w 1080"/>
              <a:gd name="T5" fmla="*/ 747 h 2643"/>
              <a:gd name="T6" fmla="*/ 692 w 1080"/>
              <a:gd name="T7" fmla="*/ 498 h 2643"/>
              <a:gd name="T8" fmla="*/ 609 w 1080"/>
              <a:gd name="T9" fmla="*/ 692 h 2643"/>
              <a:gd name="T10" fmla="*/ 553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56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96 w 1080"/>
              <a:gd name="T27" fmla="*/ 1619 h 2643"/>
              <a:gd name="T28" fmla="*/ 207 w 1080"/>
              <a:gd name="T29" fmla="*/ 747 h 2643"/>
              <a:gd name="T30" fmla="*/ 249 w 1080"/>
              <a:gd name="T31" fmla="*/ 747 h 2643"/>
              <a:gd name="T32" fmla="*/ 373 w 1080"/>
              <a:gd name="T33" fmla="*/ 2642 h 2643"/>
              <a:gd name="T34" fmla="*/ 498 w 1080"/>
              <a:gd name="T35" fmla="*/ 1536 h 2643"/>
              <a:gd name="T36" fmla="*/ 553 w 1080"/>
              <a:gd name="T37" fmla="*/ 1536 h 2643"/>
              <a:gd name="T38" fmla="*/ 678 w 1080"/>
              <a:gd name="T39" fmla="*/ 2642 h 2643"/>
              <a:gd name="T40" fmla="*/ 802 w 1080"/>
              <a:gd name="T41" fmla="*/ 2296 h 2643"/>
              <a:gd name="T42" fmla="*/ 720 w 1080"/>
              <a:gd name="T43" fmla="*/ 1744 h 2643"/>
              <a:gd name="T44" fmla="*/ 802 w 1080"/>
              <a:gd name="T45" fmla="*/ 747 h 2643"/>
              <a:gd name="T46" fmla="*/ 844 w 1080"/>
              <a:gd name="T47" fmla="*/ 747 h 2643"/>
              <a:gd name="T48" fmla="*/ 899 w 1080"/>
              <a:gd name="T49" fmla="*/ 1605 h 2643"/>
              <a:gd name="T50" fmla="*/ 871 w 1080"/>
              <a:gd name="T51" fmla="*/ 1702 h 2643"/>
              <a:gd name="T52" fmla="*/ 830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26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1" y="1550"/>
                  <a:pt x="1051" y="1522"/>
                </a:cubicBezTo>
                <a:cubicBezTo>
                  <a:pt x="1051" y="747"/>
                  <a:pt x="1051" y="747"/>
                  <a:pt x="1051" y="747"/>
                </a:cubicBezTo>
                <a:cubicBezTo>
                  <a:pt x="1051" y="609"/>
                  <a:pt x="941" y="498"/>
                  <a:pt x="802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7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84" y="498"/>
                  <a:pt x="484" y="498"/>
                  <a:pt x="484" y="498"/>
                </a:cubicBezTo>
                <a:cubicBezTo>
                  <a:pt x="470" y="498"/>
                  <a:pt x="470" y="512"/>
                  <a:pt x="470" y="512"/>
                </a:cubicBezTo>
                <a:cubicBezTo>
                  <a:pt x="456" y="512"/>
                  <a:pt x="456" y="526"/>
                  <a:pt x="470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6" y="664"/>
                  <a:pt x="456" y="664"/>
                  <a:pt x="456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73" y="540"/>
                  <a:pt x="359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6" y="1619"/>
                </a:cubicBezTo>
                <a:lnTo>
                  <a:pt x="96" y="1619"/>
                </a:lnTo>
                <a:cubicBezTo>
                  <a:pt x="166" y="1619"/>
                  <a:pt x="207" y="1578"/>
                  <a:pt x="207" y="1522"/>
                </a:cubicBezTo>
                <a:cubicBezTo>
                  <a:pt x="207" y="747"/>
                  <a:pt x="207" y="747"/>
                  <a:pt x="207" y="747"/>
                </a:cubicBezTo>
                <a:cubicBezTo>
                  <a:pt x="207" y="733"/>
                  <a:pt x="221" y="733"/>
                  <a:pt x="235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3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39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61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1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16" y="733"/>
                  <a:pt x="830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1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71" y="1702"/>
                  <a:pt x="871" y="1702"/>
                  <a:pt x="871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1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1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51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Freeform 21"/>
          <p:cNvSpPr>
            <a:spLocks noChangeArrowheads="1"/>
          </p:cNvSpPr>
          <p:nvPr/>
        </p:nvSpPr>
        <p:spPr bwMode="auto">
          <a:xfrm>
            <a:off x="9595186" y="1362985"/>
            <a:ext cx="349587" cy="854704"/>
          </a:xfrm>
          <a:custGeom>
            <a:avLst/>
            <a:gdLst>
              <a:gd name="T0" fmla="*/ 1038 w 1080"/>
              <a:gd name="T1" fmla="*/ 1702 h 2643"/>
              <a:gd name="T2" fmla="*/ 1010 w 1080"/>
              <a:gd name="T3" fmla="*/ 1605 h 2643"/>
              <a:gd name="T4" fmla="*/ 1052 w 1080"/>
              <a:gd name="T5" fmla="*/ 747 h 2643"/>
              <a:gd name="T6" fmla="*/ 692 w 1080"/>
              <a:gd name="T7" fmla="*/ 498 h 2643"/>
              <a:gd name="T8" fmla="*/ 595 w 1080"/>
              <a:gd name="T9" fmla="*/ 692 h 2643"/>
              <a:gd name="T10" fmla="*/ 553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56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97 w 1080"/>
              <a:gd name="T27" fmla="*/ 1619 h 2643"/>
              <a:gd name="T28" fmla="*/ 208 w 1080"/>
              <a:gd name="T29" fmla="*/ 747 h 2643"/>
              <a:gd name="T30" fmla="*/ 249 w 1080"/>
              <a:gd name="T31" fmla="*/ 747 h 2643"/>
              <a:gd name="T32" fmla="*/ 374 w 1080"/>
              <a:gd name="T33" fmla="*/ 2642 h 2643"/>
              <a:gd name="T34" fmla="*/ 498 w 1080"/>
              <a:gd name="T35" fmla="*/ 1536 h 2643"/>
              <a:gd name="T36" fmla="*/ 553 w 1080"/>
              <a:gd name="T37" fmla="*/ 1536 h 2643"/>
              <a:gd name="T38" fmla="*/ 678 w 1080"/>
              <a:gd name="T39" fmla="*/ 2642 h 2643"/>
              <a:gd name="T40" fmla="*/ 802 w 1080"/>
              <a:gd name="T41" fmla="*/ 2296 h 2643"/>
              <a:gd name="T42" fmla="*/ 720 w 1080"/>
              <a:gd name="T43" fmla="*/ 1744 h 2643"/>
              <a:gd name="T44" fmla="*/ 802 w 1080"/>
              <a:gd name="T45" fmla="*/ 747 h 2643"/>
              <a:gd name="T46" fmla="*/ 844 w 1080"/>
              <a:gd name="T47" fmla="*/ 747 h 2643"/>
              <a:gd name="T48" fmla="*/ 899 w 1080"/>
              <a:gd name="T49" fmla="*/ 1605 h 2643"/>
              <a:gd name="T50" fmla="*/ 872 w 1080"/>
              <a:gd name="T51" fmla="*/ 1702 h 2643"/>
              <a:gd name="T52" fmla="*/ 830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26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2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7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84" y="498"/>
                  <a:pt x="484" y="498"/>
                  <a:pt x="484" y="498"/>
                </a:cubicBezTo>
                <a:cubicBezTo>
                  <a:pt x="470" y="498"/>
                  <a:pt x="470" y="512"/>
                  <a:pt x="470" y="512"/>
                </a:cubicBezTo>
                <a:cubicBezTo>
                  <a:pt x="456" y="512"/>
                  <a:pt x="456" y="526"/>
                  <a:pt x="470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6" y="664"/>
                  <a:pt x="456" y="664"/>
                  <a:pt x="456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74" y="540"/>
                  <a:pt x="359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7" y="1619"/>
                </a:cubicBezTo>
                <a:lnTo>
                  <a:pt x="97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1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47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7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17" y="733"/>
                  <a:pt x="817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Freeform 22"/>
          <p:cNvSpPr>
            <a:spLocks noChangeArrowheads="1"/>
          </p:cNvSpPr>
          <p:nvPr/>
        </p:nvSpPr>
        <p:spPr bwMode="auto">
          <a:xfrm>
            <a:off x="9957614" y="1362985"/>
            <a:ext cx="349587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3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6 w 1081"/>
              <a:gd name="T17" fmla="*/ 526 h 2643"/>
              <a:gd name="T18" fmla="*/ 456 w 1081"/>
              <a:gd name="T19" fmla="*/ 664 h 2643"/>
              <a:gd name="T20" fmla="*/ 484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3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899 w 1081"/>
              <a:gd name="T49" fmla="*/ 1605 h 2643"/>
              <a:gd name="T50" fmla="*/ 872 w 1081"/>
              <a:gd name="T51" fmla="*/ 1702 h 2643"/>
              <a:gd name="T52" fmla="*/ 830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7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7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595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71" y="498"/>
                  <a:pt x="471" y="498"/>
                  <a:pt x="471" y="498"/>
                </a:cubicBezTo>
                <a:lnTo>
                  <a:pt x="471" y="512"/>
                </a:lnTo>
                <a:cubicBezTo>
                  <a:pt x="456" y="512"/>
                  <a:pt x="456" y="526"/>
                  <a:pt x="456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6" y="664"/>
                  <a:pt x="456" y="664"/>
                  <a:pt x="456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7" y="1619"/>
                </a:cubicBezTo>
                <a:lnTo>
                  <a:pt x="97" y="1619"/>
                </a:lnTo>
                <a:cubicBezTo>
                  <a:pt x="152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1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7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7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17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Freeform 23"/>
          <p:cNvSpPr>
            <a:spLocks noChangeArrowheads="1"/>
          </p:cNvSpPr>
          <p:nvPr/>
        </p:nvSpPr>
        <p:spPr bwMode="auto">
          <a:xfrm>
            <a:off x="10320042" y="1362985"/>
            <a:ext cx="349587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3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4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7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3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19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886 w 1081"/>
              <a:gd name="T49" fmla="*/ 1605 h 2643"/>
              <a:gd name="T50" fmla="*/ 872 w 1081"/>
              <a:gd name="T51" fmla="*/ 1702 h 2643"/>
              <a:gd name="T52" fmla="*/ 830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7 w 1081"/>
              <a:gd name="T61" fmla="*/ 221 h 2643"/>
              <a:gd name="T62" fmla="*/ 304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595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81" y="512"/>
                  <a:pt x="581" y="498"/>
                  <a:pt x="581" y="498"/>
                </a:cubicBezTo>
                <a:cubicBezTo>
                  <a:pt x="471" y="498"/>
                  <a:pt x="471" y="498"/>
                  <a:pt x="471" y="498"/>
                </a:cubicBezTo>
                <a:cubicBezTo>
                  <a:pt x="471" y="498"/>
                  <a:pt x="471" y="512"/>
                  <a:pt x="457" y="512"/>
                </a:cubicBezTo>
                <a:lnTo>
                  <a:pt x="457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0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7" y="1619"/>
                </a:cubicBezTo>
                <a:lnTo>
                  <a:pt x="97" y="1619"/>
                </a:lnTo>
                <a:cubicBezTo>
                  <a:pt x="152" y="1619"/>
                  <a:pt x="207" y="1578"/>
                  <a:pt x="207" y="1522"/>
                </a:cubicBezTo>
                <a:cubicBezTo>
                  <a:pt x="207" y="747"/>
                  <a:pt x="207" y="747"/>
                  <a:pt x="207" y="747"/>
                </a:cubicBezTo>
                <a:cubicBezTo>
                  <a:pt x="207" y="733"/>
                  <a:pt x="221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7" y="2268"/>
                  <a:pt x="719" y="2213"/>
                  <a:pt x="719" y="2158"/>
                </a:cubicBezTo>
                <a:cubicBezTo>
                  <a:pt x="719" y="1744"/>
                  <a:pt x="719" y="1744"/>
                  <a:pt x="719" y="1744"/>
                </a:cubicBezTo>
                <a:cubicBezTo>
                  <a:pt x="719" y="1674"/>
                  <a:pt x="747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03" y="733"/>
                  <a:pt x="816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886" y="1605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01" y="429"/>
                  <a:pt x="304" y="332"/>
                  <a:pt x="304" y="221"/>
                </a:cubicBezTo>
                <a:cubicBezTo>
                  <a:pt x="304" y="97"/>
                  <a:pt x="401" y="0"/>
                  <a:pt x="52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Freeform 24"/>
          <p:cNvSpPr>
            <a:spLocks noChangeArrowheads="1"/>
          </p:cNvSpPr>
          <p:nvPr/>
        </p:nvSpPr>
        <p:spPr bwMode="auto">
          <a:xfrm>
            <a:off x="6682917" y="2468821"/>
            <a:ext cx="2167435" cy="148396"/>
          </a:xfrm>
          <a:custGeom>
            <a:avLst/>
            <a:gdLst>
              <a:gd name="T0" fmla="*/ 6699 w 6700"/>
              <a:gd name="T1" fmla="*/ 0 h 458"/>
              <a:gd name="T2" fmla="*/ 0 w 6700"/>
              <a:gd name="T3" fmla="*/ 0 h 458"/>
              <a:gd name="T4" fmla="*/ 0 w 6700"/>
              <a:gd name="T5" fmla="*/ 457 h 458"/>
              <a:gd name="T6" fmla="*/ 6699 w 6700"/>
              <a:gd name="T7" fmla="*/ 457 h 458"/>
              <a:gd name="T8" fmla="*/ 6699 w 6700"/>
              <a:gd name="T9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00" h="458">
                <a:moveTo>
                  <a:pt x="6699" y="0"/>
                </a:moveTo>
                <a:lnTo>
                  <a:pt x="0" y="0"/>
                </a:lnTo>
                <a:lnTo>
                  <a:pt x="0" y="457"/>
                </a:lnTo>
                <a:lnTo>
                  <a:pt x="6699" y="457"/>
                </a:lnTo>
                <a:lnTo>
                  <a:pt x="6699" y="0"/>
                </a:lnTo>
              </a:path>
            </a:pathLst>
          </a:custGeom>
          <a:solidFill>
            <a:srgbClr val="5BA7FD">
              <a:alpha val="74000"/>
            </a:srgbClr>
          </a:solidFill>
          <a:ln w="254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6" name="Группа 30"/>
          <p:cNvGrpSpPr/>
          <p:nvPr/>
        </p:nvGrpSpPr>
        <p:grpSpPr>
          <a:xfrm>
            <a:off x="1505593" y="2862958"/>
            <a:ext cx="4190272" cy="531582"/>
            <a:chOff x="1096204" y="3871735"/>
            <a:chExt cx="3142704" cy="398686"/>
          </a:xfrm>
        </p:grpSpPr>
        <p:sp>
          <p:nvSpPr>
            <p:cNvPr id="27" name="TextBox 34"/>
            <p:cNvSpPr txBox="1"/>
            <p:nvPr/>
          </p:nvSpPr>
          <p:spPr>
            <a:xfrm>
              <a:off x="1096204" y="3871735"/>
              <a:ext cx="544861" cy="376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65"/>
              <a:r>
                <a:rPr lang="en-US" altLang="zh-CN" sz="2665" b="1" dirty="0" smtClean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6</a:t>
              </a:r>
              <a:r>
                <a:rPr lang="en-US" sz="2665" b="1" dirty="0" smtClean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0</a:t>
              </a:r>
              <a:r>
                <a:rPr lang="en-US" sz="2665" b="1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%</a:t>
              </a:r>
            </a:p>
          </p:txBody>
        </p:sp>
        <p:sp>
          <p:nvSpPr>
            <p:cNvPr id="28" name="TextBox 35"/>
            <p:cNvSpPr txBox="1"/>
            <p:nvPr/>
          </p:nvSpPr>
          <p:spPr>
            <a:xfrm>
              <a:off x="1606260" y="3889549"/>
              <a:ext cx="2632648" cy="38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汽车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Группа 43"/>
          <p:cNvGrpSpPr/>
          <p:nvPr/>
        </p:nvGrpSpPr>
        <p:grpSpPr>
          <a:xfrm>
            <a:off x="6577677" y="2773233"/>
            <a:ext cx="4190272" cy="531582"/>
            <a:chOff x="4900267" y="3804441"/>
            <a:chExt cx="3142704" cy="398686"/>
          </a:xfrm>
        </p:grpSpPr>
        <p:sp>
          <p:nvSpPr>
            <p:cNvPr id="30" name="TextBox 36"/>
            <p:cNvSpPr txBox="1"/>
            <p:nvPr/>
          </p:nvSpPr>
          <p:spPr>
            <a:xfrm>
              <a:off x="4900267" y="3804441"/>
              <a:ext cx="526827" cy="376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65"/>
              <a:r>
                <a:rPr lang="en-US" altLang="zh-CN" sz="266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39</a:t>
              </a:r>
              <a:r>
                <a:rPr lang="en-US" sz="266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%</a:t>
              </a:r>
              <a:endParaRPr lang="en-US" sz="2665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1" name="TextBox 37"/>
            <p:cNvSpPr txBox="1"/>
            <p:nvPr/>
          </p:nvSpPr>
          <p:spPr>
            <a:xfrm>
              <a:off x="5410323" y="3822255"/>
              <a:ext cx="2632648" cy="38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公共交通工具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2" name="Freeform 1"/>
          <p:cNvSpPr>
            <a:spLocks noChangeArrowheads="1"/>
          </p:cNvSpPr>
          <p:nvPr/>
        </p:nvSpPr>
        <p:spPr bwMode="auto">
          <a:xfrm>
            <a:off x="1597505" y="3848226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0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66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2" y="540"/>
                  <a:pt x="582" y="803"/>
                  <a:pt x="567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2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cubicBezTo>
                  <a:pt x="457" y="512"/>
                  <a:pt x="457" y="526"/>
                  <a:pt x="471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111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1" y="733"/>
                  <a:pt x="235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1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1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0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Freeform 2"/>
          <p:cNvSpPr>
            <a:spLocks noChangeArrowheads="1"/>
          </p:cNvSpPr>
          <p:nvPr/>
        </p:nvSpPr>
        <p:spPr bwMode="auto">
          <a:xfrm>
            <a:off x="1959933" y="3848226"/>
            <a:ext cx="349587" cy="854704"/>
          </a:xfrm>
          <a:custGeom>
            <a:avLst/>
            <a:gdLst>
              <a:gd name="T0" fmla="*/ 1038 w 1081"/>
              <a:gd name="T1" fmla="*/ 1702 h 2643"/>
              <a:gd name="T2" fmla="*/ 1011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0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1" y="1702"/>
                  <a:pt x="1011" y="1702"/>
                  <a:pt x="1011" y="1702"/>
                </a:cubicBezTo>
                <a:cubicBezTo>
                  <a:pt x="1011" y="1605"/>
                  <a:pt x="1011" y="1605"/>
                  <a:pt x="1011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cubicBezTo>
                  <a:pt x="457" y="512"/>
                  <a:pt x="457" y="526"/>
                  <a:pt x="471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1" y="733"/>
                  <a:pt x="236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1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1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0" y="733"/>
                </a:cubicBezTo>
                <a:cubicBezTo>
                  <a:pt x="830" y="733"/>
                  <a:pt x="845" y="733"/>
                  <a:pt x="845" y="747"/>
                </a:cubicBezTo>
                <a:cubicBezTo>
                  <a:pt x="845" y="1522"/>
                  <a:pt x="845" y="1522"/>
                  <a:pt x="845" y="1522"/>
                </a:cubicBezTo>
                <a:cubicBezTo>
                  <a:pt x="845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Freeform 3"/>
          <p:cNvSpPr>
            <a:spLocks noChangeArrowheads="1"/>
          </p:cNvSpPr>
          <p:nvPr/>
        </p:nvSpPr>
        <p:spPr bwMode="auto">
          <a:xfrm>
            <a:off x="2322361" y="3848226"/>
            <a:ext cx="349587" cy="854704"/>
          </a:xfrm>
          <a:custGeom>
            <a:avLst/>
            <a:gdLst>
              <a:gd name="T0" fmla="*/ 1038 w 1081"/>
              <a:gd name="T1" fmla="*/ 1702 h 2643"/>
              <a:gd name="T2" fmla="*/ 1011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84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4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1" y="1702"/>
                  <a:pt x="1011" y="1702"/>
                  <a:pt x="1011" y="1702"/>
                </a:cubicBezTo>
                <a:cubicBezTo>
                  <a:pt x="1011" y="1605"/>
                  <a:pt x="1011" y="1605"/>
                  <a:pt x="1011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2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84" y="498"/>
                  <a:pt x="484" y="498"/>
                  <a:pt x="484" y="498"/>
                </a:cubicBezTo>
                <a:cubicBezTo>
                  <a:pt x="471" y="498"/>
                  <a:pt x="471" y="512"/>
                  <a:pt x="471" y="512"/>
                </a:cubicBezTo>
                <a:cubicBezTo>
                  <a:pt x="457" y="512"/>
                  <a:pt x="457" y="526"/>
                  <a:pt x="471" y="526"/>
                </a:cubicBezTo>
                <a:cubicBezTo>
                  <a:pt x="499" y="595"/>
                  <a:pt x="499" y="595"/>
                  <a:pt x="499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36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8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8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17" y="733"/>
                </a:cubicBezTo>
                <a:cubicBezTo>
                  <a:pt x="831" y="733"/>
                  <a:pt x="845" y="733"/>
                  <a:pt x="845" y="747"/>
                </a:cubicBezTo>
                <a:cubicBezTo>
                  <a:pt x="845" y="1522"/>
                  <a:pt x="845" y="1522"/>
                  <a:pt x="845" y="1522"/>
                </a:cubicBezTo>
                <a:cubicBezTo>
                  <a:pt x="845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Freeform 4"/>
          <p:cNvSpPr>
            <a:spLocks noChangeArrowheads="1"/>
          </p:cNvSpPr>
          <p:nvPr/>
        </p:nvSpPr>
        <p:spPr bwMode="auto">
          <a:xfrm>
            <a:off x="2689070" y="3848226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2" y="803"/>
                  <a:pt x="567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2" y="498"/>
                </a:lnTo>
                <a:cubicBezTo>
                  <a:pt x="471" y="498"/>
                  <a:pt x="471" y="498"/>
                  <a:pt x="471" y="498"/>
                </a:cubicBezTo>
                <a:lnTo>
                  <a:pt x="471" y="512"/>
                </a:lnTo>
                <a:cubicBezTo>
                  <a:pt x="457" y="512"/>
                  <a:pt x="457" y="526"/>
                  <a:pt x="471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52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8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8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17" y="733"/>
                </a:cubicBezTo>
                <a:cubicBezTo>
                  <a:pt x="831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Freeform 5"/>
          <p:cNvSpPr>
            <a:spLocks noChangeArrowheads="1"/>
          </p:cNvSpPr>
          <p:nvPr/>
        </p:nvSpPr>
        <p:spPr bwMode="auto">
          <a:xfrm>
            <a:off x="3057206" y="3848226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4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7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71" y="498"/>
                  <a:pt x="471" y="498"/>
                  <a:pt x="471" y="498"/>
                </a:cubicBezTo>
                <a:cubicBezTo>
                  <a:pt x="471" y="498"/>
                  <a:pt x="471" y="512"/>
                  <a:pt x="457" y="512"/>
                </a:cubicBezTo>
                <a:lnTo>
                  <a:pt x="457" y="526"/>
                </a:lnTo>
                <a:cubicBezTo>
                  <a:pt x="499" y="595"/>
                  <a:pt x="499" y="595"/>
                  <a:pt x="499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7" y="1619"/>
                </a:cubicBezTo>
                <a:lnTo>
                  <a:pt x="97" y="1619"/>
                </a:lnTo>
                <a:cubicBezTo>
                  <a:pt x="152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7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7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7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17" y="733"/>
                </a:cubicBezTo>
                <a:cubicBezTo>
                  <a:pt x="831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02" y="429"/>
                  <a:pt x="318" y="332"/>
                  <a:pt x="318" y="221"/>
                </a:cubicBezTo>
                <a:cubicBezTo>
                  <a:pt x="318" y="97"/>
                  <a:pt x="402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Freeform 6"/>
          <p:cNvSpPr>
            <a:spLocks noChangeArrowheads="1"/>
          </p:cNvSpPr>
          <p:nvPr/>
        </p:nvSpPr>
        <p:spPr bwMode="auto">
          <a:xfrm>
            <a:off x="3419634" y="3848226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886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7 w 1081"/>
              <a:gd name="T61" fmla="*/ 221 h 2643"/>
              <a:gd name="T62" fmla="*/ 304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595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81" y="512"/>
                  <a:pt x="581" y="498"/>
                  <a:pt x="581" y="498"/>
                </a:cubicBezTo>
                <a:cubicBezTo>
                  <a:pt x="471" y="498"/>
                  <a:pt x="471" y="498"/>
                  <a:pt x="471" y="498"/>
                </a:cubicBezTo>
                <a:cubicBezTo>
                  <a:pt x="471" y="498"/>
                  <a:pt x="471" y="512"/>
                  <a:pt x="457" y="512"/>
                </a:cubicBezTo>
                <a:lnTo>
                  <a:pt x="457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53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22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7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7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7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03" y="733"/>
                  <a:pt x="817" y="733"/>
                </a:cubicBezTo>
                <a:cubicBezTo>
                  <a:pt x="831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886" y="1605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44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44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7" y="97"/>
                  <a:pt x="747" y="221"/>
                </a:cubicBezTo>
                <a:cubicBezTo>
                  <a:pt x="747" y="332"/>
                  <a:pt x="651" y="429"/>
                  <a:pt x="526" y="429"/>
                </a:cubicBezTo>
                <a:cubicBezTo>
                  <a:pt x="401" y="429"/>
                  <a:pt x="304" y="332"/>
                  <a:pt x="304" y="221"/>
                </a:cubicBezTo>
                <a:cubicBezTo>
                  <a:pt x="304" y="97"/>
                  <a:pt x="401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Freeform 7"/>
          <p:cNvSpPr>
            <a:spLocks noChangeArrowheads="1"/>
          </p:cNvSpPr>
          <p:nvPr/>
        </p:nvSpPr>
        <p:spPr bwMode="auto">
          <a:xfrm>
            <a:off x="3782064" y="3848226"/>
            <a:ext cx="349585" cy="854704"/>
          </a:xfrm>
          <a:custGeom>
            <a:avLst/>
            <a:gdLst>
              <a:gd name="T0" fmla="*/ 1025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886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25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05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25" y="1702"/>
                </a:moveTo>
                <a:lnTo>
                  <a:pt x="1025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2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595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82" y="512"/>
                  <a:pt x="582" y="498"/>
                  <a:pt x="582" y="498"/>
                </a:cubicBezTo>
                <a:cubicBezTo>
                  <a:pt x="471" y="498"/>
                  <a:pt x="471" y="498"/>
                  <a:pt x="471" y="498"/>
                </a:cubicBezTo>
                <a:cubicBezTo>
                  <a:pt x="471" y="498"/>
                  <a:pt x="471" y="512"/>
                  <a:pt x="457" y="512"/>
                </a:cubicBezTo>
                <a:lnTo>
                  <a:pt x="457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53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22" y="733"/>
                </a:cubicBezTo>
                <a:cubicBezTo>
                  <a:pt x="235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8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8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8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03" y="733"/>
                  <a:pt x="817" y="733"/>
                </a:cubicBezTo>
                <a:cubicBezTo>
                  <a:pt x="831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59" y="1591"/>
                  <a:pt x="886" y="1605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44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44" y="2199"/>
                  <a:pt x="872" y="2199"/>
                </a:cubicBezTo>
                <a:cubicBezTo>
                  <a:pt x="1025" y="2199"/>
                  <a:pt x="1025" y="2199"/>
                  <a:pt x="1025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25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01" y="429"/>
                  <a:pt x="305" y="332"/>
                  <a:pt x="305" y="221"/>
                </a:cubicBezTo>
                <a:cubicBezTo>
                  <a:pt x="305" y="97"/>
                  <a:pt x="401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Freeform 8"/>
          <p:cNvSpPr>
            <a:spLocks noChangeArrowheads="1"/>
          </p:cNvSpPr>
          <p:nvPr/>
        </p:nvSpPr>
        <p:spPr bwMode="auto">
          <a:xfrm>
            <a:off x="4144492" y="3848226"/>
            <a:ext cx="349585" cy="854704"/>
          </a:xfrm>
          <a:custGeom>
            <a:avLst/>
            <a:gdLst>
              <a:gd name="T0" fmla="*/ 1025 w 1081"/>
              <a:gd name="T1" fmla="*/ 1702 h 2643"/>
              <a:gd name="T2" fmla="*/ 1011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4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886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25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34 w 1081"/>
              <a:gd name="T61" fmla="*/ 221 h 2643"/>
              <a:gd name="T62" fmla="*/ 305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25" y="1702"/>
                </a:moveTo>
                <a:lnTo>
                  <a:pt x="1025" y="1702"/>
                </a:lnTo>
                <a:cubicBezTo>
                  <a:pt x="1011" y="1702"/>
                  <a:pt x="1011" y="1702"/>
                  <a:pt x="1011" y="1702"/>
                </a:cubicBezTo>
                <a:cubicBezTo>
                  <a:pt x="1011" y="1605"/>
                  <a:pt x="1011" y="1605"/>
                  <a:pt x="1011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9" y="540"/>
                  <a:pt x="582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595" y="692"/>
                  <a:pt x="595" y="678"/>
                  <a:pt x="595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82" y="512"/>
                  <a:pt x="582" y="498"/>
                  <a:pt x="582" y="498"/>
                </a:cubicBezTo>
                <a:cubicBezTo>
                  <a:pt x="471" y="498"/>
                  <a:pt x="471" y="498"/>
                  <a:pt x="471" y="498"/>
                </a:cubicBezTo>
                <a:lnTo>
                  <a:pt x="457" y="512"/>
                </a:lnTo>
                <a:lnTo>
                  <a:pt x="457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43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97" y="1619"/>
                </a:lnTo>
                <a:cubicBezTo>
                  <a:pt x="153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22" y="733"/>
                </a:cubicBezTo>
                <a:cubicBezTo>
                  <a:pt x="236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3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8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8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03" y="733"/>
                  <a:pt x="817" y="733"/>
                </a:cubicBezTo>
                <a:cubicBezTo>
                  <a:pt x="831" y="733"/>
                  <a:pt x="845" y="733"/>
                  <a:pt x="845" y="747"/>
                </a:cubicBezTo>
                <a:cubicBezTo>
                  <a:pt x="845" y="1522"/>
                  <a:pt x="845" y="1522"/>
                  <a:pt x="845" y="1522"/>
                </a:cubicBezTo>
                <a:cubicBezTo>
                  <a:pt x="845" y="1564"/>
                  <a:pt x="859" y="1591"/>
                  <a:pt x="886" y="1605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45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45" y="2199"/>
                  <a:pt x="872" y="2199"/>
                </a:cubicBezTo>
                <a:cubicBezTo>
                  <a:pt x="1025" y="2199"/>
                  <a:pt x="1025" y="2199"/>
                  <a:pt x="1025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25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34" y="97"/>
                  <a:pt x="734" y="221"/>
                </a:cubicBezTo>
                <a:cubicBezTo>
                  <a:pt x="734" y="332"/>
                  <a:pt x="651" y="429"/>
                  <a:pt x="526" y="429"/>
                </a:cubicBezTo>
                <a:cubicBezTo>
                  <a:pt x="402" y="429"/>
                  <a:pt x="305" y="332"/>
                  <a:pt x="305" y="221"/>
                </a:cubicBezTo>
                <a:cubicBezTo>
                  <a:pt x="305" y="97"/>
                  <a:pt x="402" y="0"/>
                  <a:pt x="526" y="0"/>
                </a:cubicBezTo>
                <a:close/>
              </a:path>
            </a:pathLst>
          </a:custGeom>
          <a:solidFill>
            <a:srgbClr val="E469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Freeform 9"/>
          <p:cNvSpPr>
            <a:spLocks noChangeArrowheads="1"/>
          </p:cNvSpPr>
          <p:nvPr/>
        </p:nvSpPr>
        <p:spPr bwMode="auto">
          <a:xfrm>
            <a:off x="4508347" y="3848226"/>
            <a:ext cx="345305" cy="854704"/>
          </a:xfrm>
          <a:custGeom>
            <a:avLst/>
            <a:gdLst>
              <a:gd name="T0" fmla="*/ 1024 w 1066"/>
              <a:gd name="T1" fmla="*/ 1702 h 2643"/>
              <a:gd name="T2" fmla="*/ 1010 w 1066"/>
              <a:gd name="T3" fmla="*/ 1605 h 2643"/>
              <a:gd name="T4" fmla="*/ 1051 w 1066"/>
              <a:gd name="T5" fmla="*/ 747 h 2643"/>
              <a:gd name="T6" fmla="*/ 691 w 1066"/>
              <a:gd name="T7" fmla="*/ 498 h 2643"/>
              <a:gd name="T8" fmla="*/ 594 w 1066"/>
              <a:gd name="T9" fmla="*/ 692 h 2643"/>
              <a:gd name="T10" fmla="*/ 553 w 1066"/>
              <a:gd name="T11" fmla="*/ 595 h 2643"/>
              <a:gd name="T12" fmla="*/ 581 w 1066"/>
              <a:gd name="T13" fmla="*/ 512 h 2643"/>
              <a:gd name="T14" fmla="*/ 470 w 1066"/>
              <a:gd name="T15" fmla="*/ 498 h 2643"/>
              <a:gd name="T16" fmla="*/ 456 w 1066"/>
              <a:gd name="T17" fmla="*/ 526 h 2643"/>
              <a:gd name="T18" fmla="*/ 456 w 1066"/>
              <a:gd name="T19" fmla="*/ 664 h 2643"/>
              <a:gd name="T20" fmla="*/ 470 w 1066"/>
              <a:gd name="T21" fmla="*/ 844 h 2643"/>
              <a:gd name="T22" fmla="*/ 248 w 1066"/>
              <a:gd name="T23" fmla="*/ 498 h 2643"/>
              <a:gd name="T24" fmla="*/ 0 w 1066"/>
              <a:gd name="T25" fmla="*/ 1522 h 2643"/>
              <a:gd name="T26" fmla="*/ 96 w 1066"/>
              <a:gd name="T27" fmla="*/ 1619 h 2643"/>
              <a:gd name="T28" fmla="*/ 207 w 1066"/>
              <a:gd name="T29" fmla="*/ 747 h 2643"/>
              <a:gd name="T30" fmla="*/ 248 w 1066"/>
              <a:gd name="T31" fmla="*/ 747 h 2643"/>
              <a:gd name="T32" fmla="*/ 373 w 1066"/>
              <a:gd name="T33" fmla="*/ 2642 h 2643"/>
              <a:gd name="T34" fmla="*/ 498 w 1066"/>
              <a:gd name="T35" fmla="*/ 1536 h 2643"/>
              <a:gd name="T36" fmla="*/ 553 w 1066"/>
              <a:gd name="T37" fmla="*/ 1536 h 2643"/>
              <a:gd name="T38" fmla="*/ 678 w 1066"/>
              <a:gd name="T39" fmla="*/ 2642 h 2643"/>
              <a:gd name="T40" fmla="*/ 802 w 1066"/>
              <a:gd name="T41" fmla="*/ 2296 h 2643"/>
              <a:gd name="T42" fmla="*/ 719 w 1066"/>
              <a:gd name="T43" fmla="*/ 1744 h 2643"/>
              <a:gd name="T44" fmla="*/ 802 w 1066"/>
              <a:gd name="T45" fmla="*/ 747 h 2643"/>
              <a:gd name="T46" fmla="*/ 844 w 1066"/>
              <a:gd name="T47" fmla="*/ 747 h 2643"/>
              <a:gd name="T48" fmla="*/ 885 w 1066"/>
              <a:gd name="T49" fmla="*/ 1605 h 2643"/>
              <a:gd name="T50" fmla="*/ 871 w 1066"/>
              <a:gd name="T51" fmla="*/ 1702 h 2643"/>
              <a:gd name="T52" fmla="*/ 830 w 1066"/>
              <a:gd name="T53" fmla="*/ 2158 h 2643"/>
              <a:gd name="T54" fmla="*/ 1024 w 1066"/>
              <a:gd name="T55" fmla="*/ 2199 h 2643"/>
              <a:gd name="T56" fmla="*/ 1065 w 1066"/>
              <a:gd name="T57" fmla="*/ 1744 h 2643"/>
              <a:gd name="T58" fmla="*/ 525 w 1066"/>
              <a:gd name="T59" fmla="*/ 0 h 2643"/>
              <a:gd name="T60" fmla="*/ 733 w 1066"/>
              <a:gd name="T61" fmla="*/ 221 h 2643"/>
              <a:gd name="T62" fmla="*/ 304 w 1066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66" h="2643">
                <a:moveTo>
                  <a:pt x="1024" y="1702"/>
                </a:moveTo>
                <a:lnTo>
                  <a:pt x="1024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7" y="1591"/>
                  <a:pt x="1051" y="1550"/>
                  <a:pt x="1051" y="1522"/>
                </a:cubicBezTo>
                <a:cubicBezTo>
                  <a:pt x="1051" y="747"/>
                  <a:pt x="1051" y="747"/>
                  <a:pt x="1051" y="747"/>
                </a:cubicBezTo>
                <a:cubicBezTo>
                  <a:pt x="1051" y="609"/>
                  <a:pt x="941" y="498"/>
                  <a:pt x="802" y="498"/>
                </a:cubicBezTo>
                <a:cubicBezTo>
                  <a:pt x="691" y="498"/>
                  <a:pt x="691" y="498"/>
                  <a:pt x="691" y="498"/>
                </a:cubicBezTo>
                <a:cubicBezTo>
                  <a:pt x="678" y="540"/>
                  <a:pt x="581" y="803"/>
                  <a:pt x="567" y="844"/>
                </a:cubicBezTo>
                <a:cubicBezTo>
                  <a:pt x="594" y="692"/>
                  <a:pt x="594" y="692"/>
                  <a:pt x="594" y="692"/>
                </a:cubicBezTo>
                <a:cubicBezTo>
                  <a:pt x="594" y="692"/>
                  <a:pt x="594" y="678"/>
                  <a:pt x="594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81" y="526"/>
                  <a:pt x="581" y="526"/>
                  <a:pt x="581" y="526"/>
                </a:cubicBezTo>
                <a:cubicBezTo>
                  <a:pt x="594" y="526"/>
                  <a:pt x="594" y="512"/>
                  <a:pt x="581" y="512"/>
                </a:cubicBezTo>
                <a:lnTo>
                  <a:pt x="581" y="498"/>
                </a:lnTo>
                <a:cubicBezTo>
                  <a:pt x="470" y="498"/>
                  <a:pt x="470" y="498"/>
                  <a:pt x="470" y="498"/>
                </a:cubicBezTo>
                <a:lnTo>
                  <a:pt x="456" y="512"/>
                </a:lnTo>
                <a:lnTo>
                  <a:pt x="456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6" y="664"/>
                  <a:pt x="456" y="664"/>
                  <a:pt x="456" y="664"/>
                </a:cubicBezTo>
                <a:cubicBezTo>
                  <a:pt x="456" y="678"/>
                  <a:pt x="442" y="692"/>
                  <a:pt x="456" y="692"/>
                </a:cubicBezTo>
                <a:cubicBezTo>
                  <a:pt x="470" y="844"/>
                  <a:pt x="470" y="844"/>
                  <a:pt x="470" y="844"/>
                </a:cubicBezTo>
                <a:cubicBezTo>
                  <a:pt x="470" y="803"/>
                  <a:pt x="373" y="540"/>
                  <a:pt x="359" y="498"/>
                </a:cubicBezTo>
                <a:cubicBezTo>
                  <a:pt x="248" y="498"/>
                  <a:pt x="248" y="498"/>
                  <a:pt x="248" y="498"/>
                </a:cubicBezTo>
                <a:cubicBezTo>
                  <a:pt x="110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6" y="1619"/>
                </a:cubicBezTo>
                <a:lnTo>
                  <a:pt x="96" y="1619"/>
                </a:lnTo>
                <a:cubicBezTo>
                  <a:pt x="151" y="1619"/>
                  <a:pt x="207" y="1578"/>
                  <a:pt x="207" y="1522"/>
                </a:cubicBezTo>
                <a:cubicBezTo>
                  <a:pt x="207" y="747"/>
                  <a:pt x="207" y="747"/>
                  <a:pt x="207" y="747"/>
                </a:cubicBezTo>
                <a:cubicBezTo>
                  <a:pt x="207" y="733"/>
                  <a:pt x="221" y="733"/>
                  <a:pt x="221" y="733"/>
                </a:cubicBezTo>
                <a:cubicBezTo>
                  <a:pt x="235" y="733"/>
                  <a:pt x="248" y="733"/>
                  <a:pt x="248" y="747"/>
                </a:cubicBezTo>
                <a:cubicBezTo>
                  <a:pt x="248" y="2518"/>
                  <a:pt x="248" y="2518"/>
                  <a:pt x="248" y="2518"/>
                </a:cubicBezTo>
                <a:cubicBezTo>
                  <a:pt x="248" y="2587"/>
                  <a:pt x="304" y="2642"/>
                  <a:pt x="373" y="2642"/>
                </a:cubicBezTo>
                <a:cubicBezTo>
                  <a:pt x="442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5" y="1508"/>
                </a:cubicBezTo>
                <a:cubicBezTo>
                  <a:pt x="539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47" y="2268"/>
                  <a:pt x="719" y="2213"/>
                  <a:pt x="719" y="2158"/>
                </a:cubicBezTo>
                <a:cubicBezTo>
                  <a:pt x="719" y="1744"/>
                  <a:pt x="719" y="1744"/>
                  <a:pt x="719" y="1744"/>
                </a:cubicBezTo>
                <a:cubicBezTo>
                  <a:pt x="719" y="1674"/>
                  <a:pt x="747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02" y="733"/>
                  <a:pt x="816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57" y="1591"/>
                  <a:pt x="885" y="1605"/>
                </a:cubicBezTo>
                <a:cubicBezTo>
                  <a:pt x="885" y="1702"/>
                  <a:pt x="885" y="1702"/>
                  <a:pt x="885" y="1702"/>
                </a:cubicBezTo>
                <a:cubicBezTo>
                  <a:pt x="871" y="1702"/>
                  <a:pt x="871" y="1702"/>
                  <a:pt x="871" y="1702"/>
                </a:cubicBezTo>
                <a:cubicBezTo>
                  <a:pt x="844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44" y="2199"/>
                  <a:pt x="871" y="2199"/>
                </a:cubicBezTo>
                <a:cubicBezTo>
                  <a:pt x="1024" y="2199"/>
                  <a:pt x="1024" y="2199"/>
                  <a:pt x="1024" y="2199"/>
                </a:cubicBezTo>
                <a:cubicBezTo>
                  <a:pt x="1051" y="2199"/>
                  <a:pt x="1065" y="2186"/>
                  <a:pt x="1065" y="2158"/>
                </a:cubicBezTo>
                <a:cubicBezTo>
                  <a:pt x="1065" y="1744"/>
                  <a:pt x="1065" y="1744"/>
                  <a:pt x="1065" y="1744"/>
                </a:cubicBezTo>
                <a:cubicBezTo>
                  <a:pt x="1065" y="1716"/>
                  <a:pt x="1051" y="1702"/>
                  <a:pt x="1024" y="1702"/>
                </a:cubicBezTo>
                <a:close/>
                <a:moveTo>
                  <a:pt x="525" y="0"/>
                </a:moveTo>
                <a:lnTo>
                  <a:pt x="525" y="0"/>
                </a:lnTo>
                <a:cubicBezTo>
                  <a:pt x="636" y="0"/>
                  <a:pt x="733" y="97"/>
                  <a:pt x="733" y="221"/>
                </a:cubicBezTo>
                <a:cubicBezTo>
                  <a:pt x="733" y="332"/>
                  <a:pt x="636" y="429"/>
                  <a:pt x="525" y="429"/>
                </a:cubicBezTo>
                <a:cubicBezTo>
                  <a:pt x="401" y="429"/>
                  <a:pt x="304" y="332"/>
                  <a:pt x="304" y="221"/>
                </a:cubicBezTo>
                <a:cubicBezTo>
                  <a:pt x="304" y="97"/>
                  <a:pt x="401" y="0"/>
                  <a:pt x="525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Freeform 10"/>
          <p:cNvSpPr>
            <a:spLocks noChangeArrowheads="1"/>
          </p:cNvSpPr>
          <p:nvPr/>
        </p:nvSpPr>
        <p:spPr bwMode="auto">
          <a:xfrm>
            <a:off x="4866495" y="3848226"/>
            <a:ext cx="349585" cy="854704"/>
          </a:xfrm>
          <a:custGeom>
            <a:avLst/>
            <a:gdLst>
              <a:gd name="T0" fmla="*/ 1038 w 1080"/>
              <a:gd name="T1" fmla="*/ 1702 h 2643"/>
              <a:gd name="T2" fmla="*/ 1024 w 1080"/>
              <a:gd name="T3" fmla="*/ 1605 h 2643"/>
              <a:gd name="T4" fmla="*/ 1065 w 1080"/>
              <a:gd name="T5" fmla="*/ 747 h 2643"/>
              <a:gd name="T6" fmla="*/ 705 w 1080"/>
              <a:gd name="T7" fmla="*/ 498 h 2643"/>
              <a:gd name="T8" fmla="*/ 609 w 1080"/>
              <a:gd name="T9" fmla="*/ 692 h 2643"/>
              <a:gd name="T10" fmla="*/ 567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70 w 1080"/>
              <a:gd name="T19" fmla="*/ 664 h 2643"/>
              <a:gd name="T20" fmla="*/ 484 w 1080"/>
              <a:gd name="T21" fmla="*/ 844 h 2643"/>
              <a:gd name="T22" fmla="*/ 262 w 1080"/>
              <a:gd name="T23" fmla="*/ 498 h 2643"/>
              <a:gd name="T24" fmla="*/ 0 w 1080"/>
              <a:gd name="T25" fmla="*/ 1522 h 2643"/>
              <a:gd name="T26" fmla="*/ 111 w 1080"/>
              <a:gd name="T27" fmla="*/ 1619 h 2643"/>
              <a:gd name="T28" fmla="*/ 221 w 1080"/>
              <a:gd name="T29" fmla="*/ 747 h 2643"/>
              <a:gd name="T30" fmla="*/ 262 w 1080"/>
              <a:gd name="T31" fmla="*/ 747 h 2643"/>
              <a:gd name="T32" fmla="*/ 387 w 1080"/>
              <a:gd name="T33" fmla="*/ 2642 h 2643"/>
              <a:gd name="T34" fmla="*/ 512 w 1080"/>
              <a:gd name="T35" fmla="*/ 1536 h 2643"/>
              <a:gd name="T36" fmla="*/ 567 w 1080"/>
              <a:gd name="T37" fmla="*/ 1536 h 2643"/>
              <a:gd name="T38" fmla="*/ 692 w 1080"/>
              <a:gd name="T39" fmla="*/ 2642 h 2643"/>
              <a:gd name="T40" fmla="*/ 816 w 1080"/>
              <a:gd name="T41" fmla="*/ 2296 h 2643"/>
              <a:gd name="T42" fmla="*/ 733 w 1080"/>
              <a:gd name="T43" fmla="*/ 1744 h 2643"/>
              <a:gd name="T44" fmla="*/ 816 w 1080"/>
              <a:gd name="T45" fmla="*/ 747 h 2643"/>
              <a:gd name="T46" fmla="*/ 858 w 1080"/>
              <a:gd name="T47" fmla="*/ 747 h 2643"/>
              <a:gd name="T48" fmla="*/ 899 w 1080"/>
              <a:gd name="T49" fmla="*/ 1605 h 2643"/>
              <a:gd name="T50" fmla="*/ 886 w 1080"/>
              <a:gd name="T51" fmla="*/ 1702 h 2643"/>
              <a:gd name="T52" fmla="*/ 844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39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52" y="1591"/>
                  <a:pt x="1065" y="1550"/>
                  <a:pt x="1065" y="1522"/>
                </a:cubicBezTo>
                <a:cubicBezTo>
                  <a:pt x="1065" y="747"/>
                  <a:pt x="1065" y="747"/>
                  <a:pt x="1065" y="747"/>
                </a:cubicBezTo>
                <a:cubicBezTo>
                  <a:pt x="1065" y="609"/>
                  <a:pt x="955" y="498"/>
                  <a:pt x="816" y="498"/>
                </a:cubicBezTo>
                <a:cubicBezTo>
                  <a:pt x="705" y="498"/>
                  <a:pt x="705" y="498"/>
                  <a:pt x="705" y="498"/>
                </a:cubicBezTo>
                <a:cubicBezTo>
                  <a:pt x="692" y="540"/>
                  <a:pt x="595" y="803"/>
                  <a:pt x="581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609" y="664"/>
                </a:cubicBezTo>
                <a:cubicBezTo>
                  <a:pt x="567" y="595"/>
                  <a:pt x="567" y="595"/>
                  <a:pt x="567" y="595"/>
                </a:cubicBezTo>
                <a:cubicBezTo>
                  <a:pt x="595" y="526"/>
                  <a:pt x="595" y="526"/>
                  <a:pt x="595" y="526"/>
                </a:cubicBezTo>
                <a:cubicBezTo>
                  <a:pt x="609" y="526"/>
                  <a:pt x="609" y="512"/>
                  <a:pt x="595" y="512"/>
                </a:cubicBezTo>
                <a:cubicBezTo>
                  <a:pt x="595" y="512"/>
                  <a:pt x="595" y="498"/>
                  <a:pt x="581" y="498"/>
                </a:cubicBezTo>
                <a:cubicBezTo>
                  <a:pt x="484" y="498"/>
                  <a:pt x="484" y="498"/>
                  <a:pt x="484" y="498"/>
                </a:cubicBezTo>
                <a:lnTo>
                  <a:pt x="470" y="512"/>
                </a:lnTo>
                <a:lnTo>
                  <a:pt x="470" y="526"/>
                </a:lnTo>
                <a:cubicBezTo>
                  <a:pt x="512" y="595"/>
                  <a:pt x="512" y="595"/>
                  <a:pt x="512" y="595"/>
                </a:cubicBezTo>
                <a:cubicBezTo>
                  <a:pt x="470" y="664"/>
                  <a:pt x="470" y="664"/>
                  <a:pt x="470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87" y="540"/>
                  <a:pt x="373" y="498"/>
                </a:cubicBezTo>
                <a:cubicBezTo>
                  <a:pt x="262" y="498"/>
                  <a:pt x="262" y="498"/>
                  <a:pt x="262" y="498"/>
                </a:cubicBezTo>
                <a:cubicBezTo>
                  <a:pt x="124" y="498"/>
                  <a:pt x="14" y="609"/>
                  <a:pt x="14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5" y="1619"/>
                  <a:pt x="111" y="1619"/>
                </a:cubicBezTo>
                <a:lnTo>
                  <a:pt x="111" y="1619"/>
                </a:lnTo>
                <a:cubicBezTo>
                  <a:pt x="166" y="1619"/>
                  <a:pt x="221" y="1578"/>
                  <a:pt x="221" y="1522"/>
                </a:cubicBezTo>
                <a:cubicBezTo>
                  <a:pt x="221" y="747"/>
                  <a:pt x="221" y="747"/>
                  <a:pt x="221" y="747"/>
                </a:cubicBezTo>
                <a:cubicBezTo>
                  <a:pt x="221" y="733"/>
                  <a:pt x="221" y="733"/>
                  <a:pt x="235" y="733"/>
                </a:cubicBezTo>
                <a:cubicBezTo>
                  <a:pt x="249" y="733"/>
                  <a:pt x="262" y="733"/>
                  <a:pt x="262" y="747"/>
                </a:cubicBezTo>
                <a:cubicBezTo>
                  <a:pt x="262" y="2518"/>
                  <a:pt x="262" y="2518"/>
                  <a:pt x="262" y="2518"/>
                </a:cubicBezTo>
                <a:cubicBezTo>
                  <a:pt x="262" y="2587"/>
                  <a:pt x="318" y="2642"/>
                  <a:pt x="387" y="2642"/>
                </a:cubicBezTo>
                <a:cubicBezTo>
                  <a:pt x="456" y="2642"/>
                  <a:pt x="512" y="2587"/>
                  <a:pt x="512" y="2518"/>
                </a:cubicBezTo>
                <a:cubicBezTo>
                  <a:pt x="512" y="1536"/>
                  <a:pt x="512" y="1536"/>
                  <a:pt x="512" y="1536"/>
                </a:cubicBezTo>
                <a:cubicBezTo>
                  <a:pt x="512" y="1522"/>
                  <a:pt x="526" y="1508"/>
                  <a:pt x="539" y="1508"/>
                </a:cubicBezTo>
                <a:cubicBezTo>
                  <a:pt x="553" y="1508"/>
                  <a:pt x="567" y="1522"/>
                  <a:pt x="567" y="1536"/>
                </a:cubicBezTo>
                <a:cubicBezTo>
                  <a:pt x="567" y="2518"/>
                  <a:pt x="567" y="2518"/>
                  <a:pt x="567" y="2518"/>
                </a:cubicBezTo>
                <a:cubicBezTo>
                  <a:pt x="567" y="2587"/>
                  <a:pt x="623" y="2642"/>
                  <a:pt x="692" y="2642"/>
                </a:cubicBezTo>
                <a:cubicBezTo>
                  <a:pt x="761" y="2642"/>
                  <a:pt x="816" y="2587"/>
                  <a:pt x="816" y="2518"/>
                </a:cubicBezTo>
                <a:cubicBezTo>
                  <a:pt x="816" y="2296"/>
                  <a:pt x="816" y="2296"/>
                  <a:pt x="816" y="2296"/>
                </a:cubicBezTo>
                <a:cubicBezTo>
                  <a:pt x="761" y="2268"/>
                  <a:pt x="733" y="2213"/>
                  <a:pt x="733" y="2158"/>
                </a:cubicBezTo>
                <a:cubicBezTo>
                  <a:pt x="733" y="1744"/>
                  <a:pt x="733" y="1744"/>
                  <a:pt x="733" y="1744"/>
                </a:cubicBezTo>
                <a:cubicBezTo>
                  <a:pt x="733" y="1674"/>
                  <a:pt x="761" y="1633"/>
                  <a:pt x="816" y="1605"/>
                </a:cubicBezTo>
                <a:cubicBezTo>
                  <a:pt x="816" y="1412"/>
                  <a:pt x="816" y="1605"/>
                  <a:pt x="816" y="747"/>
                </a:cubicBezTo>
                <a:cubicBezTo>
                  <a:pt x="816" y="733"/>
                  <a:pt x="816" y="733"/>
                  <a:pt x="830" y="733"/>
                </a:cubicBezTo>
                <a:cubicBezTo>
                  <a:pt x="844" y="733"/>
                  <a:pt x="858" y="733"/>
                  <a:pt x="858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1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8" y="1702"/>
                  <a:pt x="844" y="1716"/>
                  <a:pt x="844" y="1744"/>
                </a:cubicBezTo>
                <a:cubicBezTo>
                  <a:pt x="844" y="2158"/>
                  <a:pt x="844" y="2158"/>
                  <a:pt x="844" y="2158"/>
                </a:cubicBezTo>
                <a:cubicBezTo>
                  <a:pt x="844" y="2186"/>
                  <a:pt x="858" y="2199"/>
                  <a:pt x="886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5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65" y="1702"/>
                  <a:pt x="1038" y="1702"/>
                </a:cubicBezTo>
                <a:close/>
                <a:moveTo>
                  <a:pt x="539" y="0"/>
                </a:moveTo>
                <a:lnTo>
                  <a:pt x="539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39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39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2" name="Freeform 11"/>
          <p:cNvSpPr>
            <a:spLocks noChangeArrowheads="1"/>
          </p:cNvSpPr>
          <p:nvPr/>
        </p:nvSpPr>
        <p:spPr bwMode="auto">
          <a:xfrm>
            <a:off x="5228923" y="3848226"/>
            <a:ext cx="349585" cy="854704"/>
          </a:xfrm>
          <a:custGeom>
            <a:avLst/>
            <a:gdLst>
              <a:gd name="T0" fmla="*/ 1038 w 1080"/>
              <a:gd name="T1" fmla="*/ 1702 h 2643"/>
              <a:gd name="T2" fmla="*/ 1024 w 1080"/>
              <a:gd name="T3" fmla="*/ 1605 h 2643"/>
              <a:gd name="T4" fmla="*/ 1065 w 1080"/>
              <a:gd name="T5" fmla="*/ 747 h 2643"/>
              <a:gd name="T6" fmla="*/ 706 w 1080"/>
              <a:gd name="T7" fmla="*/ 498 h 2643"/>
              <a:gd name="T8" fmla="*/ 609 w 1080"/>
              <a:gd name="T9" fmla="*/ 692 h 2643"/>
              <a:gd name="T10" fmla="*/ 567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70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111 w 1080"/>
              <a:gd name="T27" fmla="*/ 1619 h 2643"/>
              <a:gd name="T28" fmla="*/ 221 w 1080"/>
              <a:gd name="T29" fmla="*/ 747 h 2643"/>
              <a:gd name="T30" fmla="*/ 263 w 1080"/>
              <a:gd name="T31" fmla="*/ 747 h 2643"/>
              <a:gd name="T32" fmla="*/ 387 w 1080"/>
              <a:gd name="T33" fmla="*/ 2642 h 2643"/>
              <a:gd name="T34" fmla="*/ 512 w 1080"/>
              <a:gd name="T35" fmla="*/ 1536 h 2643"/>
              <a:gd name="T36" fmla="*/ 567 w 1080"/>
              <a:gd name="T37" fmla="*/ 1536 h 2643"/>
              <a:gd name="T38" fmla="*/ 692 w 1080"/>
              <a:gd name="T39" fmla="*/ 2642 h 2643"/>
              <a:gd name="T40" fmla="*/ 817 w 1080"/>
              <a:gd name="T41" fmla="*/ 2296 h 2643"/>
              <a:gd name="T42" fmla="*/ 733 w 1080"/>
              <a:gd name="T43" fmla="*/ 1744 h 2643"/>
              <a:gd name="T44" fmla="*/ 802 w 1080"/>
              <a:gd name="T45" fmla="*/ 747 h 2643"/>
              <a:gd name="T46" fmla="*/ 858 w 1080"/>
              <a:gd name="T47" fmla="*/ 747 h 2643"/>
              <a:gd name="T48" fmla="*/ 899 w 1080"/>
              <a:gd name="T49" fmla="*/ 1605 h 2643"/>
              <a:gd name="T50" fmla="*/ 886 w 1080"/>
              <a:gd name="T51" fmla="*/ 1702 h 2643"/>
              <a:gd name="T52" fmla="*/ 844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40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52" y="1591"/>
                  <a:pt x="1065" y="1550"/>
                  <a:pt x="1065" y="1522"/>
                </a:cubicBezTo>
                <a:cubicBezTo>
                  <a:pt x="1065" y="747"/>
                  <a:pt x="1065" y="747"/>
                  <a:pt x="1065" y="747"/>
                </a:cubicBezTo>
                <a:cubicBezTo>
                  <a:pt x="1065" y="609"/>
                  <a:pt x="955" y="498"/>
                  <a:pt x="817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2" y="540"/>
                  <a:pt x="595" y="803"/>
                  <a:pt x="581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609" y="664"/>
                </a:cubicBezTo>
                <a:cubicBezTo>
                  <a:pt x="567" y="595"/>
                  <a:pt x="567" y="595"/>
                  <a:pt x="567" y="595"/>
                </a:cubicBezTo>
                <a:cubicBezTo>
                  <a:pt x="595" y="526"/>
                  <a:pt x="595" y="526"/>
                  <a:pt x="595" y="526"/>
                </a:cubicBezTo>
                <a:cubicBezTo>
                  <a:pt x="609" y="526"/>
                  <a:pt x="609" y="512"/>
                  <a:pt x="595" y="512"/>
                </a:cubicBezTo>
                <a:cubicBezTo>
                  <a:pt x="595" y="512"/>
                  <a:pt x="595" y="498"/>
                  <a:pt x="581" y="498"/>
                </a:cubicBezTo>
                <a:cubicBezTo>
                  <a:pt x="484" y="498"/>
                  <a:pt x="484" y="498"/>
                  <a:pt x="484" y="498"/>
                </a:cubicBezTo>
                <a:lnTo>
                  <a:pt x="470" y="512"/>
                </a:lnTo>
                <a:lnTo>
                  <a:pt x="470" y="526"/>
                </a:lnTo>
                <a:cubicBezTo>
                  <a:pt x="512" y="595"/>
                  <a:pt x="512" y="595"/>
                  <a:pt x="512" y="595"/>
                </a:cubicBezTo>
                <a:cubicBezTo>
                  <a:pt x="470" y="664"/>
                  <a:pt x="470" y="664"/>
                  <a:pt x="470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87" y="540"/>
                  <a:pt x="374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24" y="498"/>
                  <a:pt x="14" y="609"/>
                  <a:pt x="14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5" y="1619"/>
                  <a:pt x="111" y="1619"/>
                </a:cubicBezTo>
                <a:lnTo>
                  <a:pt x="111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21" y="747"/>
                  <a:pt x="221" y="747"/>
                  <a:pt x="221" y="747"/>
                </a:cubicBezTo>
                <a:cubicBezTo>
                  <a:pt x="221" y="733"/>
                  <a:pt x="221" y="733"/>
                  <a:pt x="235" y="733"/>
                </a:cubicBezTo>
                <a:cubicBezTo>
                  <a:pt x="249" y="733"/>
                  <a:pt x="263" y="733"/>
                  <a:pt x="263" y="747"/>
                </a:cubicBezTo>
                <a:cubicBezTo>
                  <a:pt x="263" y="2518"/>
                  <a:pt x="263" y="2518"/>
                  <a:pt x="263" y="2518"/>
                </a:cubicBezTo>
                <a:cubicBezTo>
                  <a:pt x="263" y="2587"/>
                  <a:pt x="318" y="2642"/>
                  <a:pt x="387" y="2642"/>
                </a:cubicBezTo>
                <a:cubicBezTo>
                  <a:pt x="456" y="2642"/>
                  <a:pt x="512" y="2587"/>
                  <a:pt x="512" y="2518"/>
                </a:cubicBezTo>
                <a:cubicBezTo>
                  <a:pt x="512" y="1536"/>
                  <a:pt x="512" y="1536"/>
                  <a:pt x="512" y="1536"/>
                </a:cubicBezTo>
                <a:cubicBezTo>
                  <a:pt x="512" y="1522"/>
                  <a:pt x="526" y="1508"/>
                  <a:pt x="540" y="1508"/>
                </a:cubicBezTo>
                <a:cubicBezTo>
                  <a:pt x="553" y="1508"/>
                  <a:pt x="567" y="1522"/>
                  <a:pt x="567" y="1536"/>
                </a:cubicBezTo>
                <a:cubicBezTo>
                  <a:pt x="567" y="2518"/>
                  <a:pt x="567" y="2518"/>
                  <a:pt x="567" y="2518"/>
                </a:cubicBezTo>
                <a:cubicBezTo>
                  <a:pt x="567" y="2587"/>
                  <a:pt x="623" y="2642"/>
                  <a:pt x="692" y="2642"/>
                </a:cubicBezTo>
                <a:cubicBezTo>
                  <a:pt x="761" y="2642"/>
                  <a:pt x="817" y="2587"/>
                  <a:pt x="817" y="2518"/>
                </a:cubicBezTo>
                <a:cubicBezTo>
                  <a:pt x="817" y="2296"/>
                  <a:pt x="817" y="2296"/>
                  <a:pt x="817" y="2296"/>
                </a:cubicBezTo>
                <a:cubicBezTo>
                  <a:pt x="761" y="2268"/>
                  <a:pt x="733" y="2213"/>
                  <a:pt x="733" y="2158"/>
                </a:cubicBezTo>
                <a:cubicBezTo>
                  <a:pt x="733" y="1744"/>
                  <a:pt x="733" y="1744"/>
                  <a:pt x="733" y="1744"/>
                </a:cubicBezTo>
                <a:cubicBezTo>
                  <a:pt x="733" y="1674"/>
                  <a:pt x="761" y="1633"/>
                  <a:pt x="817" y="1605"/>
                </a:cubicBezTo>
                <a:cubicBezTo>
                  <a:pt x="817" y="1412"/>
                  <a:pt x="802" y="1605"/>
                  <a:pt x="802" y="747"/>
                </a:cubicBezTo>
                <a:cubicBezTo>
                  <a:pt x="802" y="733"/>
                  <a:pt x="817" y="733"/>
                  <a:pt x="830" y="733"/>
                </a:cubicBezTo>
                <a:cubicBezTo>
                  <a:pt x="844" y="733"/>
                  <a:pt x="858" y="733"/>
                  <a:pt x="858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2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8" y="1702"/>
                  <a:pt x="844" y="1716"/>
                  <a:pt x="844" y="1744"/>
                </a:cubicBezTo>
                <a:cubicBezTo>
                  <a:pt x="844" y="2158"/>
                  <a:pt x="844" y="2158"/>
                  <a:pt x="844" y="2158"/>
                </a:cubicBezTo>
                <a:cubicBezTo>
                  <a:pt x="844" y="2186"/>
                  <a:pt x="858" y="2199"/>
                  <a:pt x="886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5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65" y="1702"/>
                  <a:pt x="1038" y="1702"/>
                </a:cubicBezTo>
                <a:close/>
                <a:moveTo>
                  <a:pt x="540" y="0"/>
                </a:moveTo>
                <a:lnTo>
                  <a:pt x="540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40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4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Freeform 12"/>
          <p:cNvSpPr>
            <a:spLocks noChangeArrowheads="1"/>
          </p:cNvSpPr>
          <p:nvPr/>
        </p:nvSpPr>
        <p:spPr bwMode="auto">
          <a:xfrm>
            <a:off x="1597505" y="4954062"/>
            <a:ext cx="2898000" cy="148396"/>
          </a:xfrm>
          <a:custGeom>
            <a:avLst/>
            <a:gdLst>
              <a:gd name="T0" fmla="*/ 8955 w 8956"/>
              <a:gd name="T1" fmla="*/ 0 h 458"/>
              <a:gd name="T2" fmla="*/ 0 w 8956"/>
              <a:gd name="T3" fmla="*/ 0 h 458"/>
              <a:gd name="T4" fmla="*/ 0 w 8956"/>
              <a:gd name="T5" fmla="*/ 457 h 458"/>
              <a:gd name="T6" fmla="*/ 8955 w 8956"/>
              <a:gd name="T7" fmla="*/ 457 h 458"/>
              <a:gd name="T8" fmla="*/ 8955 w 8956"/>
              <a:gd name="T9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56" h="458">
                <a:moveTo>
                  <a:pt x="8955" y="0"/>
                </a:moveTo>
                <a:lnTo>
                  <a:pt x="0" y="0"/>
                </a:lnTo>
                <a:lnTo>
                  <a:pt x="0" y="457"/>
                </a:lnTo>
                <a:lnTo>
                  <a:pt x="8955" y="457"/>
                </a:lnTo>
                <a:lnTo>
                  <a:pt x="8955" y="0"/>
                </a:lnTo>
              </a:path>
            </a:pathLst>
          </a:custGeom>
          <a:solidFill>
            <a:srgbClr val="E46988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Freeform 13"/>
          <p:cNvSpPr>
            <a:spLocks noChangeArrowheads="1"/>
          </p:cNvSpPr>
          <p:nvPr/>
        </p:nvSpPr>
        <p:spPr bwMode="auto">
          <a:xfrm>
            <a:off x="6670075" y="3848226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25 w 1081"/>
              <a:gd name="T3" fmla="*/ 1605 h 2643"/>
              <a:gd name="T4" fmla="*/ 1066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68 w 1081"/>
              <a:gd name="T11" fmla="*/ 595 h 2643"/>
              <a:gd name="T12" fmla="*/ 595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71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22 w 1081"/>
              <a:gd name="T29" fmla="*/ 747 h 2643"/>
              <a:gd name="T30" fmla="*/ 263 w 1081"/>
              <a:gd name="T31" fmla="*/ 747 h 2643"/>
              <a:gd name="T32" fmla="*/ 388 w 1081"/>
              <a:gd name="T33" fmla="*/ 2642 h 2643"/>
              <a:gd name="T34" fmla="*/ 513 w 1081"/>
              <a:gd name="T35" fmla="*/ 1536 h 2643"/>
              <a:gd name="T36" fmla="*/ 554 w 1081"/>
              <a:gd name="T37" fmla="*/ 1536 h 2643"/>
              <a:gd name="T38" fmla="*/ 692 w 1081"/>
              <a:gd name="T39" fmla="*/ 2642 h 2643"/>
              <a:gd name="T40" fmla="*/ 817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59 w 1081"/>
              <a:gd name="T47" fmla="*/ 747 h 2643"/>
              <a:gd name="T48" fmla="*/ 900 w 1081"/>
              <a:gd name="T49" fmla="*/ 1605 h 2643"/>
              <a:gd name="T50" fmla="*/ 886 w 1081"/>
              <a:gd name="T51" fmla="*/ 1702 h 2643"/>
              <a:gd name="T52" fmla="*/ 845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40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25" y="1702"/>
                  <a:pt x="1025" y="1702"/>
                  <a:pt x="1025" y="1702"/>
                </a:cubicBezTo>
                <a:cubicBezTo>
                  <a:pt x="1025" y="1605"/>
                  <a:pt x="1025" y="1605"/>
                  <a:pt x="1025" y="1605"/>
                </a:cubicBezTo>
                <a:cubicBezTo>
                  <a:pt x="1052" y="1591"/>
                  <a:pt x="1066" y="1550"/>
                  <a:pt x="1066" y="1522"/>
                </a:cubicBezTo>
                <a:cubicBezTo>
                  <a:pt x="1066" y="747"/>
                  <a:pt x="1066" y="747"/>
                  <a:pt x="1066" y="747"/>
                </a:cubicBezTo>
                <a:cubicBezTo>
                  <a:pt x="1052" y="609"/>
                  <a:pt x="956" y="498"/>
                  <a:pt x="817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2" y="540"/>
                  <a:pt x="595" y="803"/>
                  <a:pt x="582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609" y="664"/>
                </a:cubicBezTo>
                <a:cubicBezTo>
                  <a:pt x="568" y="595"/>
                  <a:pt x="568" y="595"/>
                  <a:pt x="568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95" y="512"/>
                  <a:pt x="595" y="498"/>
                  <a:pt x="582" y="498"/>
                </a:cubicBezTo>
                <a:cubicBezTo>
                  <a:pt x="485" y="498"/>
                  <a:pt x="485" y="498"/>
                  <a:pt x="485" y="498"/>
                </a:cubicBezTo>
                <a:lnTo>
                  <a:pt x="471" y="512"/>
                </a:lnTo>
                <a:lnTo>
                  <a:pt x="471" y="526"/>
                </a:lnTo>
                <a:cubicBezTo>
                  <a:pt x="513" y="595"/>
                  <a:pt x="513" y="595"/>
                  <a:pt x="513" y="595"/>
                </a:cubicBezTo>
                <a:cubicBezTo>
                  <a:pt x="471" y="664"/>
                  <a:pt x="471" y="664"/>
                  <a:pt x="471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25" y="498"/>
                  <a:pt x="14" y="609"/>
                  <a:pt x="14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6" y="1619"/>
                  <a:pt x="111" y="1619"/>
                </a:cubicBezTo>
                <a:lnTo>
                  <a:pt x="111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22" y="747"/>
                  <a:pt x="222" y="747"/>
                  <a:pt x="222" y="747"/>
                </a:cubicBezTo>
                <a:cubicBezTo>
                  <a:pt x="222" y="733"/>
                  <a:pt x="222" y="733"/>
                  <a:pt x="236" y="733"/>
                </a:cubicBezTo>
                <a:cubicBezTo>
                  <a:pt x="250" y="733"/>
                  <a:pt x="263" y="733"/>
                  <a:pt x="263" y="747"/>
                </a:cubicBezTo>
                <a:cubicBezTo>
                  <a:pt x="263" y="2518"/>
                  <a:pt x="263" y="2518"/>
                  <a:pt x="263" y="2518"/>
                </a:cubicBezTo>
                <a:cubicBezTo>
                  <a:pt x="263" y="2587"/>
                  <a:pt x="319" y="2642"/>
                  <a:pt x="388" y="2642"/>
                </a:cubicBezTo>
                <a:cubicBezTo>
                  <a:pt x="457" y="2642"/>
                  <a:pt x="513" y="2587"/>
                  <a:pt x="513" y="2518"/>
                </a:cubicBezTo>
                <a:cubicBezTo>
                  <a:pt x="513" y="1536"/>
                  <a:pt x="513" y="1536"/>
                  <a:pt x="513" y="1536"/>
                </a:cubicBezTo>
                <a:cubicBezTo>
                  <a:pt x="513" y="1522"/>
                  <a:pt x="513" y="1508"/>
                  <a:pt x="540" y="1508"/>
                </a:cubicBezTo>
                <a:cubicBezTo>
                  <a:pt x="554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23" y="2642"/>
                  <a:pt x="692" y="2642"/>
                </a:cubicBezTo>
                <a:cubicBezTo>
                  <a:pt x="748" y="2642"/>
                  <a:pt x="817" y="2587"/>
                  <a:pt x="817" y="2518"/>
                </a:cubicBezTo>
                <a:cubicBezTo>
                  <a:pt x="817" y="2296"/>
                  <a:pt x="817" y="2296"/>
                  <a:pt x="817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17" y="1605"/>
                </a:cubicBezTo>
                <a:cubicBezTo>
                  <a:pt x="817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45" y="733"/>
                  <a:pt x="845" y="733"/>
                  <a:pt x="859" y="747"/>
                </a:cubicBezTo>
                <a:cubicBezTo>
                  <a:pt x="859" y="1522"/>
                  <a:pt x="859" y="1522"/>
                  <a:pt x="859" y="1522"/>
                </a:cubicBezTo>
                <a:cubicBezTo>
                  <a:pt x="859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9" y="1702"/>
                  <a:pt x="845" y="1716"/>
                  <a:pt x="845" y="1744"/>
                </a:cubicBezTo>
                <a:cubicBezTo>
                  <a:pt x="845" y="2158"/>
                  <a:pt x="845" y="2158"/>
                  <a:pt x="845" y="2158"/>
                </a:cubicBezTo>
                <a:cubicBezTo>
                  <a:pt x="845" y="2186"/>
                  <a:pt x="859" y="2199"/>
                  <a:pt x="886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8" y="1702"/>
                </a:cubicBezTo>
                <a:close/>
                <a:moveTo>
                  <a:pt x="540" y="0"/>
                </a:moveTo>
                <a:lnTo>
                  <a:pt x="540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40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40" y="0"/>
                </a:cubicBezTo>
                <a:close/>
              </a:path>
            </a:pathLst>
          </a:custGeom>
          <a:solidFill>
            <a:srgbClr val="5BA7FD">
              <a:alpha val="77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Freeform 14"/>
          <p:cNvSpPr>
            <a:spLocks noChangeArrowheads="1"/>
          </p:cNvSpPr>
          <p:nvPr/>
        </p:nvSpPr>
        <p:spPr bwMode="auto">
          <a:xfrm>
            <a:off x="7033930" y="3848226"/>
            <a:ext cx="349587" cy="854704"/>
          </a:xfrm>
          <a:custGeom>
            <a:avLst/>
            <a:gdLst>
              <a:gd name="T0" fmla="*/ 1037 w 1080"/>
              <a:gd name="T1" fmla="*/ 1702 h 2643"/>
              <a:gd name="T2" fmla="*/ 1024 w 1080"/>
              <a:gd name="T3" fmla="*/ 1605 h 2643"/>
              <a:gd name="T4" fmla="*/ 1052 w 1080"/>
              <a:gd name="T5" fmla="*/ 747 h 2643"/>
              <a:gd name="T6" fmla="*/ 705 w 1080"/>
              <a:gd name="T7" fmla="*/ 498 h 2643"/>
              <a:gd name="T8" fmla="*/ 609 w 1080"/>
              <a:gd name="T9" fmla="*/ 692 h 2643"/>
              <a:gd name="T10" fmla="*/ 567 w 1080"/>
              <a:gd name="T11" fmla="*/ 595 h 2643"/>
              <a:gd name="T12" fmla="*/ 594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70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110 w 1080"/>
              <a:gd name="T27" fmla="*/ 1619 h 2643"/>
              <a:gd name="T28" fmla="*/ 221 w 1080"/>
              <a:gd name="T29" fmla="*/ 747 h 2643"/>
              <a:gd name="T30" fmla="*/ 249 w 1080"/>
              <a:gd name="T31" fmla="*/ 747 h 2643"/>
              <a:gd name="T32" fmla="*/ 387 w 1080"/>
              <a:gd name="T33" fmla="*/ 2642 h 2643"/>
              <a:gd name="T34" fmla="*/ 512 w 1080"/>
              <a:gd name="T35" fmla="*/ 1536 h 2643"/>
              <a:gd name="T36" fmla="*/ 553 w 1080"/>
              <a:gd name="T37" fmla="*/ 1536 h 2643"/>
              <a:gd name="T38" fmla="*/ 678 w 1080"/>
              <a:gd name="T39" fmla="*/ 2642 h 2643"/>
              <a:gd name="T40" fmla="*/ 802 w 1080"/>
              <a:gd name="T41" fmla="*/ 2296 h 2643"/>
              <a:gd name="T42" fmla="*/ 719 w 1080"/>
              <a:gd name="T43" fmla="*/ 1744 h 2643"/>
              <a:gd name="T44" fmla="*/ 802 w 1080"/>
              <a:gd name="T45" fmla="*/ 747 h 2643"/>
              <a:gd name="T46" fmla="*/ 844 w 1080"/>
              <a:gd name="T47" fmla="*/ 747 h 2643"/>
              <a:gd name="T48" fmla="*/ 899 w 1080"/>
              <a:gd name="T49" fmla="*/ 1605 h 2643"/>
              <a:gd name="T50" fmla="*/ 885 w 1080"/>
              <a:gd name="T51" fmla="*/ 1702 h 2643"/>
              <a:gd name="T52" fmla="*/ 844 w 1080"/>
              <a:gd name="T53" fmla="*/ 2158 h 2643"/>
              <a:gd name="T54" fmla="*/ 1037 w 1080"/>
              <a:gd name="T55" fmla="*/ 2199 h 2643"/>
              <a:gd name="T56" fmla="*/ 1079 w 1080"/>
              <a:gd name="T57" fmla="*/ 1744 h 2643"/>
              <a:gd name="T58" fmla="*/ 539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7" y="1702"/>
                </a:moveTo>
                <a:lnTo>
                  <a:pt x="1037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52" y="1591"/>
                  <a:pt x="1065" y="1550"/>
                  <a:pt x="1065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16" y="498"/>
                </a:cubicBezTo>
                <a:cubicBezTo>
                  <a:pt x="705" y="498"/>
                  <a:pt x="705" y="498"/>
                  <a:pt x="705" y="498"/>
                </a:cubicBezTo>
                <a:cubicBezTo>
                  <a:pt x="691" y="540"/>
                  <a:pt x="594" y="803"/>
                  <a:pt x="581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609" y="664"/>
                </a:cubicBezTo>
                <a:cubicBezTo>
                  <a:pt x="567" y="595"/>
                  <a:pt x="567" y="595"/>
                  <a:pt x="567" y="595"/>
                </a:cubicBezTo>
                <a:cubicBezTo>
                  <a:pt x="594" y="526"/>
                  <a:pt x="594" y="526"/>
                  <a:pt x="594" y="526"/>
                </a:cubicBezTo>
                <a:lnTo>
                  <a:pt x="594" y="512"/>
                </a:lnTo>
                <a:cubicBezTo>
                  <a:pt x="594" y="512"/>
                  <a:pt x="594" y="498"/>
                  <a:pt x="581" y="498"/>
                </a:cubicBezTo>
                <a:cubicBezTo>
                  <a:pt x="484" y="498"/>
                  <a:pt x="484" y="498"/>
                  <a:pt x="484" y="498"/>
                </a:cubicBezTo>
                <a:lnTo>
                  <a:pt x="470" y="512"/>
                </a:lnTo>
                <a:lnTo>
                  <a:pt x="470" y="526"/>
                </a:lnTo>
                <a:cubicBezTo>
                  <a:pt x="512" y="595"/>
                  <a:pt x="512" y="595"/>
                  <a:pt x="512" y="595"/>
                </a:cubicBezTo>
                <a:cubicBezTo>
                  <a:pt x="470" y="664"/>
                  <a:pt x="470" y="664"/>
                  <a:pt x="470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73" y="540"/>
                  <a:pt x="359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24" y="498"/>
                  <a:pt x="13" y="609"/>
                  <a:pt x="13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5" y="1619"/>
                  <a:pt x="110" y="1619"/>
                </a:cubicBezTo>
                <a:lnTo>
                  <a:pt x="110" y="1619"/>
                </a:lnTo>
                <a:cubicBezTo>
                  <a:pt x="166" y="1619"/>
                  <a:pt x="207" y="1578"/>
                  <a:pt x="207" y="1522"/>
                </a:cubicBezTo>
                <a:cubicBezTo>
                  <a:pt x="221" y="747"/>
                  <a:pt x="221" y="747"/>
                  <a:pt x="221" y="747"/>
                </a:cubicBezTo>
                <a:cubicBezTo>
                  <a:pt x="221" y="733"/>
                  <a:pt x="221" y="733"/>
                  <a:pt x="235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18" y="2642"/>
                  <a:pt x="387" y="2642"/>
                </a:cubicBezTo>
                <a:cubicBezTo>
                  <a:pt x="443" y="2642"/>
                  <a:pt x="512" y="2587"/>
                  <a:pt x="512" y="2518"/>
                </a:cubicBezTo>
                <a:cubicBezTo>
                  <a:pt x="512" y="1536"/>
                  <a:pt x="512" y="1536"/>
                  <a:pt x="512" y="1536"/>
                </a:cubicBezTo>
                <a:cubicBezTo>
                  <a:pt x="512" y="1522"/>
                  <a:pt x="512" y="1508"/>
                  <a:pt x="525" y="1508"/>
                </a:cubicBezTo>
                <a:cubicBezTo>
                  <a:pt x="553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61" y="2268"/>
                  <a:pt x="719" y="2213"/>
                  <a:pt x="719" y="2158"/>
                </a:cubicBezTo>
                <a:cubicBezTo>
                  <a:pt x="719" y="1744"/>
                  <a:pt x="719" y="1744"/>
                  <a:pt x="719" y="1744"/>
                </a:cubicBezTo>
                <a:cubicBezTo>
                  <a:pt x="719" y="1674"/>
                  <a:pt x="761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16" y="733"/>
                  <a:pt x="830" y="733"/>
                </a:cubicBezTo>
                <a:cubicBezTo>
                  <a:pt x="844" y="733"/>
                  <a:pt x="844" y="733"/>
                  <a:pt x="844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1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85" y="1702"/>
                  <a:pt x="885" y="1702"/>
                  <a:pt x="885" y="1702"/>
                </a:cubicBezTo>
                <a:cubicBezTo>
                  <a:pt x="858" y="1702"/>
                  <a:pt x="844" y="1716"/>
                  <a:pt x="844" y="1744"/>
                </a:cubicBezTo>
                <a:cubicBezTo>
                  <a:pt x="844" y="2158"/>
                  <a:pt x="844" y="2158"/>
                  <a:pt x="844" y="2158"/>
                </a:cubicBezTo>
                <a:cubicBezTo>
                  <a:pt x="844" y="2186"/>
                  <a:pt x="858" y="2199"/>
                  <a:pt x="885" y="2199"/>
                </a:cubicBezTo>
                <a:cubicBezTo>
                  <a:pt x="1037" y="2199"/>
                  <a:pt x="1037" y="2199"/>
                  <a:pt x="1037" y="2199"/>
                </a:cubicBezTo>
                <a:cubicBezTo>
                  <a:pt x="1065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65" y="1702"/>
                  <a:pt x="1037" y="1702"/>
                </a:cubicBezTo>
                <a:close/>
                <a:moveTo>
                  <a:pt x="539" y="0"/>
                </a:moveTo>
                <a:lnTo>
                  <a:pt x="539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39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39" y="0"/>
                </a:cubicBezTo>
                <a:close/>
              </a:path>
            </a:pathLst>
          </a:custGeom>
          <a:solidFill>
            <a:srgbClr val="5BA7FD">
              <a:alpha val="77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Freeform 15"/>
          <p:cNvSpPr>
            <a:spLocks noChangeArrowheads="1"/>
          </p:cNvSpPr>
          <p:nvPr/>
        </p:nvSpPr>
        <p:spPr bwMode="auto">
          <a:xfrm>
            <a:off x="7396358" y="3848226"/>
            <a:ext cx="349587" cy="854704"/>
          </a:xfrm>
          <a:custGeom>
            <a:avLst/>
            <a:gdLst>
              <a:gd name="T0" fmla="*/ 1038 w 1080"/>
              <a:gd name="T1" fmla="*/ 1702 h 2643"/>
              <a:gd name="T2" fmla="*/ 1024 w 1080"/>
              <a:gd name="T3" fmla="*/ 1605 h 2643"/>
              <a:gd name="T4" fmla="*/ 1052 w 1080"/>
              <a:gd name="T5" fmla="*/ 747 h 2643"/>
              <a:gd name="T6" fmla="*/ 706 w 1080"/>
              <a:gd name="T7" fmla="*/ 498 h 2643"/>
              <a:gd name="T8" fmla="*/ 609 w 1080"/>
              <a:gd name="T9" fmla="*/ 692 h 2643"/>
              <a:gd name="T10" fmla="*/ 553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70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110 w 1080"/>
              <a:gd name="T27" fmla="*/ 1619 h 2643"/>
              <a:gd name="T28" fmla="*/ 221 w 1080"/>
              <a:gd name="T29" fmla="*/ 747 h 2643"/>
              <a:gd name="T30" fmla="*/ 249 w 1080"/>
              <a:gd name="T31" fmla="*/ 747 h 2643"/>
              <a:gd name="T32" fmla="*/ 373 w 1080"/>
              <a:gd name="T33" fmla="*/ 2642 h 2643"/>
              <a:gd name="T34" fmla="*/ 498 w 1080"/>
              <a:gd name="T35" fmla="*/ 1536 h 2643"/>
              <a:gd name="T36" fmla="*/ 553 w 1080"/>
              <a:gd name="T37" fmla="*/ 1536 h 2643"/>
              <a:gd name="T38" fmla="*/ 678 w 1080"/>
              <a:gd name="T39" fmla="*/ 2642 h 2643"/>
              <a:gd name="T40" fmla="*/ 802 w 1080"/>
              <a:gd name="T41" fmla="*/ 2296 h 2643"/>
              <a:gd name="T42" fmla="*/ 719 w 1080"/>
              <a:gd name="T43" fmla="*/ 1744 h 2643"/>
              <a:gd name="T44" fmla="*/ 802 w 1080"/>
              <a:gd name="T45" fmla="*/ 747 h 2643"/>
              <a:gd name="T46" fmla="*/ 844 w 1080"/>
              <a:gd name="T47" fmla="*/ 747 h 2643"/>
              <a:gd name="T48" fmla="*/ 899 w 1080"/>
              <a:gd name="T49" fmla="*/ 1605 h 2643"/>
              <a:gd name="T50" fmla="*/ 885 w 1080"/>
              <a:gd name="T51" fmla="*/ 1702 h 2643"/>
              <a:gd name="T52" fmla="*/ 844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40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52" y="1591"/>
                  <a:pt x="1065" y="1550"/>
                  <a:pt x="1065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16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1" y="540"/>
                  <a:pt x="595" y="803"/>
                  <a:pt x="581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95" y="512"/>
                  <a:pt x="595" y="498"/>
                  <a:pt x="581" y="498"/>
                </a:cubicBezTo>
                <a:cubicBezTo>
                  <a:pt x="484" y="498"/>
                  <a:pt x="484" y="498"/>
                  <a:pt x="484" y="498"/>
                </a:cubicBezTo>
                <a:cubicBezTo>
                  <a:pt x="470" y="498"/>
                  <a:pt x="470" y="512"/>
                  <a:pt x="470" y="512"/>
                </a:cubicBezTo>
                <a:lnTo>
                  <a:pt x="470" y="526"/>
                </a:lnTo>
                <a:cubicBezTo>
                  <a:pt x="512" y="595"/>
                  <a:pt x="512" y="595"/>
                  <a:pt x="512" y="595"/>
                </a:cubicBezTo>
                <a:cubicBezTo>
                  <a:pt x="470" y="664"/>
                  <a:pt x="470" y="664"/>
                  <a:pt x="470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73" y="540"/>
                  <a:pt x="359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24" y="498"/>
                  <a:pt x="13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55" y="1619"/>
                  <a:pt x="110" y="1619"/>
                </a:cubicBezTo>
                <a:lnTo>
                  <a:pt x="110" y="1619"/>
                </a:lnTo>
                <a:cubicBezTo>
                  <a:pt x="166" y="1619"/>
                  <a:pt x="207" y="1578"/>
                  <a:pt x="207" y="1522"/>
                </a:cubicBezTo>
                <a:cubicBezTo>
                  <a:pt x="221" y="747"/>
                  <a:pt x="221" y="747"/>
                  <a:pt x="221" y="747"/>
                </a:cubicBezTo>
                <a:cubicBezTo>
                  <a:pt x="221" y="733"/>
                  <a:pt x="221" y="733"/>
                  <a:pt x="235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3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5" y="1508"/>
                </a:cubicBezTo>
                <a:cubicBezTo>
                  <a:pt x="540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61" y="2268"/>
                  <a:pt x="719" y="2213"/>
                  <a:pt x="719" y="2158"/>
                </a:cubicBezTo>
                <a:cubicBezTo>
                  <a:pt x="719" y="1744"/>
                  <a:pt x="719" y="1744"/>
                  <a:pt x="719" y="1744"/>
                </a:cubicBezTo>
                <a:cubicBezTo>
                  <a:pt x="719" y="1674"/>
                  <a:pt x="761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16" y="733"/>
                  <a:pt x="830" y="733"/>
                </a:cubicBezTo>
                <a:cubicBezTo>
                  <a:pt x="844" y="733"/>
                  <a:pt x="844" y="733"/>
                  <a:pt x="844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2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85" y="1702"/>
                  <a:pt x="885" y="1702"/>
                  <a:pt x="885" y="1702"/>
                </a:cubicBezTo>
                <a:cubicBezTo>
                  <a:pt x="858" y="1702"/>
                  <a:pt x="844" y="1716"/>
                  <a:pt x="844" y="1744"/>
                </a:cubicBezTo>
                <a:cubicBezTo>
                  <a:pt x="844" y="2158"/>
                  <a:pt x="844" y="2158"/>
                  <a:pt x="844" y="2158"/>
                </a:cubicBezTo>
                <a:cubicBezTo>
                  <a:pt x="844" y="2186"/>
                  <a:pt x="858" y="2199"/>
                  <a:pt x="885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5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65" y="1702"/>
                  <a:pt x="1038" y="1702"/>
                </a:cubicBezTo>
                <a:close/>
                <a:moveTo>
                  <a:pt x="540" y="0"/>
                </a:moveTo>
                <a:lnTo>
                  <a:pt x="540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40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40" y="0"/>
                </a:cubicBezTo>
                <a:close/>
              </a:path>
            </a:pathLst>
          </a:custGeom>
          <a:solidFill>
            <a:srgbClr val="5BA7FD">
              <a:alpha val="77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Freeform 16"/>
          <p:cNvSpPr>
            <a:spLocks noChangeArrowheads="1"/>
          </p:cNvSpPr>
          <p:nvPr/>
        </p:nvSpPr>
        <p:spPr bwMode="auto">
          <a:xfrm>
            <a:off x="7763067" y="3848226"/>
            <a:ext cx="349585" cy="854704"/>
          </a:xfrm>
          <a:custGeom>
            <a:avLst/>
            <a:gdLst>
              <a:gd name="T0" fmla="*/ 1038 w 1081"/>
              <a:gd name="T1" fmla="*/ 1702 h 2643"/>
              <a:gd name="T2" fmla="*/ 1025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6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86 w 1081"/>
              <a:gd name="T51" fmla="*/ 1702 h 2643"/>
              <a:gd name="T52" fmla="*/ 845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25" y="1702"/>
                  <a:pt x="1025" y="1702"/>
                  <a:pt x="1025" y="1702"/>
                </a:cubicBezTo>
                <a:cubicBezTo>
                  <a:pt x="1025" y="1605"/>
                  <a:pt x="1025" y="1605"/>
                  <a:pt x="1025" y="1605"/>
                </a:cubicBezTo>
                <a:cubicBezTo>
                  <a:pt x="1052" y="1591"/>
                  <a:pt x="1066" y="1550"/>
                  <a:pt x="1066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17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3" y="540"/>
                  <a:pt x="596" y="803"/>
                  <a:pt x="582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6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6" y="526"/>
                  <a:pt x="596" y="526"/>
                  <a:pt x="596" y="526"/>
                </a:cubicBezTo>
                <a:lnTo>
                  <a:pt x="596" y="512"/>
                </a:lnTo>
                <a:cubicBezTo>
                  <a:pt x="596" y="512"/>
                  <a:pt x="596" y="498"/>
                  <a:pt x="582" y="498"/>
                </a:cubicBez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lnTo>
                  <a:pt x="471" y="526"/>
                </a:lnTo>
                <a:cubicBezTo>
                  <a:pt x="513" y="595"/>
                  <a:pt x="513" y="595"/>
                  <a:pt x="513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111" y="1619"/>
                </a:cubicBezTo>
                <a:lnTo>
                  <a:pt x="111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50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3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45" y="733"/>
                  <a:pt x="845" y="733"/>
                  <a:pt x="845" y="747"/>
                </a:cubicBezTo>
                <a:cubicBezTo>
                  <a:pt x="859" y="1522"/>
                  <a:pt x="859" y="1522"/>
                  <a:pt x="859" y="1522"/>
                </a:cubicBezTo>
                <a:cubicBezTo>
                  <a:pt x="859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9" y="1702"/>
                  <a:pt x="845" y="1716"/>
                  <a:pt x="845" y="1744"/>
                </a:cubicBezTo>
                <a:cubicBezTo>
                  <a:pt x="845" y="2158"/>
                  <a:pt x="845" y="2158"/>
                  <a:pt x="845" y="2158"/>
                </a:cubicBezTo>
                <a:cubicBezTo>
                  <a:pt x="845" y="2186"/>
                  <a:pt x="859" y="2199"/>
                  <a:pt x="886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26" y="0"/>
                </a:cubicBezTo>
                <a:close/>
              </a:path>
            </a:pathLst>
          </a:custGeom>
          <a:solidFill>
            <a:srgbClr val="5BA7FD">
              <a:alpha val="77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Freeform 17"/>
          <p:cNvSpPr>
            <a:spLocks noChangeArrowheads="1"/>
          </p:cNvSpPr>
          <p:nvPr/>
        </p:nvSpPr>
        <p:spPr bwMode="auto">
          <a:xfrm>
            <a:off x="8129775" y="3848226"/>
            <a:ext cx="349587" cy="854704"/>
          </a:xfrm>
          <a:custGeom>
            <a:avLst/>
            <a:gdLst>
              <a:gd name="T0" fmla="*/ 1039 w 1081"/>
              <a:gd name="T1" fmla="*/ 1702 h 2643"/>
              <a:gd name="T2" fmla="*/ 1024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6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86 w 1081"/>
              <a:gd name="T51" fmla="*/ 1702 h 2643"/>
              <a:gd name="T52" fmla="*/ 831 w 1081"/>
              <a:gd name="T53" fmla="*/ 2158 h 2643"/>
              <a:gd name="T54" fmla="*/ 1039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9" y="1702"/>
                </a:moveTo>
                <a:lnTo>
                  <a:pt x="1039" y="1702"/>
                </a:lnTo>
                <a:cubicBezTo>
                  <a:pt x="1024" y="1702"/>
                  <a:pt x="1024" y="1702"/>
                  <a:pt x="1024" y="1702"/>
                </a:cubicBezTo>
                <a:cubicBezTo>
                  <a:pt x="1024" y="1605"/>
                  <a:pt x="1024" y="1605"/>
                  <a:pt x="1024" y="1605"/>
                </a:cubicBezTo>
                <a:cubicBezTo>
                  <a:pt x="1039" y="1591"/>
                  <a:pt x="1066" y="1550"/>
                  <a:pt x="1066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2" y="498"/>
                  <a:pt x="817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2" y="540"/>
                  <a:pt x="596" y="803"/>
                  <a:pt x="582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6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6" y="526"/>
                  <a:pt x="596" y="526"/>
                  <a:pt x="596" y="526"/>
                </a:cubicBezTo>
                <a:lnTo>
                  <a:pt x="596" y="512"/>
                </a:lnTo>
                <a:lnTo>
                  <a:pt x="582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lnTo>
                  <a:pt x="471" y="526"/>
                </a:lnTo>
                <a:cubicBezTo>
                  <a:pt x="499" y="595"/>
                  <a:pt x="499" y="595"/>
                  <a:pt x="499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111" y="1619"/>
                </a:cubicBezTo>
                <a:lnTo>
                  <a:pt x="111" y="1619"/>
                </a:lnTo>
                <a:cubicBezTo>
                  <a:pt x="167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2" y="1508"/>
                  <a:pt x="526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45" y="733"/>
                  <a:pt x="845" y="733"/>
                  <a:pt x="845" y="747"/>
                </a:cubicBezTo>
                <a:cubicBezTo>
                  <a:pt x="858" y="1522"/>
                  <a:pt x="858" y="1522"/>
                  <a:pt x="858" y="1522"/>
                </a:cubicBezTo>
                <a:cubicBezTo>
                  <a:pt x="858" y="1564"/>
                  <a:pt x="873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8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8" y="2199"/>
                  <a:pt x="886" y="2199"/>
                </a:cubicBezTo>
                <a:cubicBezTo>
                  <a:pt x="1039" y="2199"/>
                  <a:pt x="1039" y="2199"/>
                  <a:pt x="1039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9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6" y="429"/>
                </a:cubicBezTo>
                <a:cubicBezTo>
                  <a:pt x="415" y="429"/>
                  <a:pt x="319" y="332"/>
                  <a:pt x="319" y="221"/>
                </a:cubicBezTo>
                <a:cubicBezTo>
                  <a:pt x="319" y="97"/>
                  <a:pt x="415" y="0"/>
                  <a:pt x="526" y="0"/>
                </a:cubicBezTo>
                <a:close/>
              </a:path>
            </a:pathLst>
          </a:custGeom>
          <a:solidFill>
            <a:srgbClr val="5BA7FD">
              <a:alpha val="77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Freeform 18"/>
          <p:cNvSpPr>
            <a:spLocks noChangeArrowheads="1"/>
          </p:cNvSpPr>
          <p:nvPr/>
        </p:nvSpPr>
        <p:spPr bwMode="auto">
          <a:xfrm>
            <a:off x="8493631" y="3848226"/>
            <a:ext cx="349585" cy="854704"/>
          </a:xfrm>
          <a:custGeom>
            <a:avLst/>
            <a:gdLst>
              <a:gd name="T0" fmla="*/ 1039 w 1081"/>
              <a:gd name="T1" fmla="*/ 1702 h 2643"/>
              <a:gd name="T2" fmla="*/ 1025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6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7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86 w 1081"/>
              <a:gd name="T51" fmla="*/ 1702 h 2643"/>
              <a:gd name="T52" fmla="*/ 831 w 1081"/>
              <a:gd name="T53" fmla="*/ 2158 h 2643"/>
              <a:gd name="T54" fmla="*/ 1039 w 1081"/>
              <a:gd name="T55" fmla="*/ 2199 h 2643"/>
              <a:gd name="T56" fmla="*/ 1080 w 1081"/>
              <a:gd name="T57" fmla="*/ 1744 h 2643"/>
              <a:gd name="T58" fmla="*/ 527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9" y="1702"/>
                </a:moveTo>
                <a:lnTo>
                  <a:pt x="1039" y="1702"/>
                </a:lnTo>
                <a:cubicBezTo>
                  <a:pt x="1025" y="1702"/>
                  <a:pt x="1025" y="1702"/>
                  <a:pt x="1025" y="1702"/>
                </a:cubicBezTo>
                <a:cubicBezTo>
                  <a:pt x="1025" y="1605"/>
                  <a:pt x="1025" y="1605"/>
                  <a:pt x="1025" y="1605"/>
                </a:cubicBezTo>
                <a:cubicBezTo>
                  <a:pt x="1039" y="1591"/>
                  <a:pt x="1066" y="1550"/>
                  <a:pt x="1066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2" y="498"/>
                  <a:pt x="803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3" y="540"/>
                  <a:pt x="596" y="803"/>
                  <a:pt x="568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6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6" y="526"/>
                  <a:pt x="596" y="526"/>
                  <a:pt x="596" y="526"/>
                </a:cubicBezTo>
                <a:lnTo>
                  <a:pt x="596" y="512"/>
                </a:lnTo>
                <a:lnTo>
                  <a:pt x="582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lnTo>
                  <a:pt x="471" y="526"/>
                </a:lnTo>
                <a:cubicBezTo>
                  <a:pt x="499" y="595"/>
                  <a:pt x="499" y="595"/>
                  <a:pt x="499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1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111" y="1619"/>
                </a:cubicBezTo>
                <a:lnTo>
                  <a:pt x="111" y="1619"/>
                </a:lnTo>
                <a:cubicBezTo>
                  <a:pt x="167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50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2" y="1508"/>
                  <a:pt x="527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45" y="733"/>
                  <a:pt x="845" y="733"/>
                  <a:pt x="845" y="747"/>
                </a:cubicBezTo>
                <a:cubicBezTo>
                  <a:pt x="859" y="1522"/>
                  <a:pt x="859" y="1522"/>
                  <a:pt x="859" y="1522"/>
                </a:cubicBezTo>
                <a:cubicBezTo>
                  <a:pt x="859" y="1564"/>
                  <a:pt x="873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59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9" y="2199"/>
                  <a:pt x="886" y="2199"/>
                </a:cubicBezTo>
                <a:cubicBezTo>
                  <a:pt x="1039" y="2199"/>
                  <a:pt x="1039" y="2199"/>
                  <a:pt x="1039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9" y="1702"/>
                </a:cubicBezTo>
                <a:close/>
                <a:moveTo>
                  <a:pt x="527" y="0"/>
                </a:moveTo>
                <a:lnTo>
                  <a:pt x="527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7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27" y="0"/>
                </a:cubicBezTo>
                <a:close/>
              </a:path>
            </a:pathLst>
          </a:custGeom>
          <a:solidFill>
            <a:srgbClr val="5BA7FD">
              <a:alpha val="77000"/>
            </a:srgbClr>
          </a:solidFill>
          <a:ln w="127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Freeform 19"/>
          <p:cNvSpPr>
            <a:spLocks noChangeArrowheads="1"/>
          </p:cNvSpPr>
          <p:nvPr/>
        </p:nvSpPr>
        <p:spPr bwMode="auto">
          <a:xfrm>
            <a:off x="8856059" y="3848226"/>
            <a:ext cx="349585" cy="854704"/>
          </a:xfrm>
          <a:custGeom>
            <a:avLst/>
            <a:gdLst>
              <a:gd name="T0" fmla="*/ 1039 w 1081"/>
              <a:gd name="T1" fmla="*/ 1702 h 2643"/>
              <a:gd name="T2" fmla="*/ 1011 w 1081"/>
              <a:gd name="T3" fmla="*/ 1605 h 2643"/>
              <a:gd name="T4" fmla="*/ 1052 w 1081"/>
              <a:gd name="T5" fmla="*/ 747 h 2643"/>
              <a:gd name="T6" fmla="*/ 706 w 1081"/>
              <a:gd name="T7" fmla="*/ 498 h 2643"/>
              <a:gd name="T8" fmla="*/ 609 w 1081"/>
              <a:gd name="T9" fmla="*/ 692 h 2643"/>
              <a:gd name="T10" fmla="*/ 554 w 1081"/>
              <a:gd name="T11" fmla="*/ 595 h 2643"/>
              <a:gd name="T12" fmla="*/ 596 w 1081"/>
              <a:gd name="T13" fmla="*/ 512 h 2643"/>
              <a:gd name="T14" fmla="*/ 485 w 1081"/>
              <a:gd name="T15" fmla="*/ 498 h 2643"/>
              <a:gd name="T16" fmla="*/ 471 w 1081"/>
              <a:gd name="T17" fmla="*/ 526 h 2643"/>
              <a:gd name="T18" fmla="*/ 458 w 1081"/>
              <a:gd name="T19" fmla="*/ 664 h 2643"/>
              <a:gd name="T20" fmla="*/ 485 w 1081"/>
              <a:gd name="T21" fmla="*/ 844 h 2643"/>
              <a:gd name="T22" fmla="*/ 250 w 1081"/>
              <a:gd name="T23" fmla="*/ 498 h 2643"/>
              <a:gd name="T24" fmla="*/ 0 w 1081"/>
              <a:gd name="T25" fmla="*/ 1522 h 2643"/>
              <a:gd name="T26" fmla="*/ 111 w 1081"/>
              <a:gd name="T27" fmla="*/ 1619 h 2643"/>
              <a:gd name="T28" fmla="*/ 208 w 1081"/>
              <a:gd name="T29" fmla="*/ 747 h 2643"/>
              <a:gd name="T30" fmla="*/ 250 w 1081"/>
              <a:gd name="T31" fmla="*/ 747 h 2643"/>
              <a:gd name="T32" fmla="*/ 374 w 1081"/>
              <a:gd name="T33" fmla="*/ 2642 h 2643"/>
              <a:gd name="T34" fmla="*/ 499 w 1081"/>
              <a:gd name="T35" fmla="*/ 1536 h 2643"/>
              <a:gd name="T36" fmla="*/ 554 w 1081"/>
              <a:gd name="T37" fmla="*/ 1536 h 2643"/>
              <a:gd name="T38" fmla="*/ 679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5 w 1081"/>
              <a:gd name="T47" fmla="*/ 747 h 2643"/>
              <a:gd name="T48" fmla="*/ 900 w 1081"/>
              <a:gd name="T49" fmla="*/ 1605 h 2643"/>
              <a:gd name="T50" fmla="*/ 872 w 1081"/>
              <a:gd name="T51" fmla="*/ 1702 h 2643"/>
              <a:gd name="T52" fmla="*/ 831 w 1081"/>
              <a:gd name="T53" fmla="*/ 2158 h 2643"/>
              <a:gd name="T54" fmla="*/ 1039 w 1081"/>
              <a:gd name="T55" fmla="*/ 2199 h 2643"/>
              <a:gd name="T56" fmla="*/ 1080 w 1081"/>
              <a:gd name="T57" fmla="*/ 1744 h 2643"/>
              <a:gd name="T58" fmla="*/ 527 w 1081"/>
              <a:gd name="T59" fmla="*/ 0 h 2643"/>
              <a:gd name="T60" fmla="*/ 748 w 1081"/>
              <a:gd name="T61" fmla="*/ 221 h 2643"/>
              <a:gd name="T62" fmla="*/ 319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9" y="1702"/>
                </a:moveTo>
                <a:lnTo>
                  <a:pt x="1039" y="1702"/>
                </a:lnTo>
                <a:cubicBezTo>
                  <a:pt x="1011" y="1702"/>
                  <a:pt x="1011" y="1702"/>
                  <a:pt x="1011" y="1702"/>
                </a:cubicBezTo>
                <a:cubicBezTo>
                  <a:pt x="1011" y="1605"/>
                  <a:pt x="1011" y="1605"/>
                  <a:pt x="1011" y="1605"/>
                </a:cubicBezTo>
                <a:cubicBezTo>
                  <a:pt x="1039" y="1591"/>
                  <a:pt x="1066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2" y="498"/>
                  <a:pt x="803" y="498"/>
                </a:cubicBezTo>
                <a:cubicBezTo>
                  <a:pt x="706" y="498"/>
                  <a:pt x="706" y="498"/>
                  <a:pt x="706" y="498"/>
                </a:cubicBezTo>
                <a:cubicBezTo>
                  <a:pt x="693" y="540"/>
                  <a:pt x="582" y="803"/>
                  <a:pt x="568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6" y="664"/>
                </a:cubicBezTo>
                <a:cubicBezTo>
                  <a:pt x="554" y="595"/>
                  <a:pt x="554" y="595"/>
                  <a:pt x="554" y="595"/>
                </a:cubicBezTo>
                <a:cubicBezTo>
                  <a:pt x="596" y="526"/>
                  <a:pt x="596" y="526"/>
                  <a:pt x="596" y="526"/>
                </a:cubicBezTo>
                <a:lnTo>
                  <a:pt x="596" y="512"/>
                </a:lnTo>
                <a:lnTo>
                  <a:pt x="582" y="498"/>
                </a:lnTo>
                <a:cubicBezTo>
                  <a:pt x="485" y="498"/>
                  <a:pt x="485" y="498"/>
                  <a:pt x="485" y="498"/>
                </a:cubicBezTo>
                <a:cubicBezTo>
                  <a:pt x="471" y="498"/>
                  <a:pt x="471" y="512"/>
                  <a:pt x="471" y="512"/>
                </a:cubicBezTo>
                <a:cubicBezTo>
                  <a:pt x="458" y="512"/>
                  <a:pt x="458" y="526"/>
                  <a:pt x="471" y="526"/>
                </a:cubicBezTo>
                <a:cubicBezTo>
                  <a:pt x="499" y="595"/>
                  <a:pt x="499" y="595"/>
                  <a:pt x="499" y="595"/>
                </a:cubicBezTo>
                <a:cubicBezTo>
                  <a:pt x="458" y="664"/>
                  <a:pt x="458" y="664"/>
                  <a:pt x="458" y="664"/>
                </a:cubicBezTo>
                <a:cubicBezTo>
                  <a:pt x="458" y="678"/>
                  <a:pt x="458" y="692"/>
                  <a:pt x="458" y="692"/>
                </a:cubicBezTo>
                <a:cubicBezTo>
                  <a:pt x="485" y="844"/>
                  <a:pt x="485" y="844"/>
                  <a:pt x="485" y="844"/>
                </a:cubicBezTo>
                <a:cubicBezTo>
                  <a:pt x="471" y="803"/>
                  <a:pt x="374" y="540"/>
                  <a:pt x="361" y="498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2" y="1619"/>
                  <a:pt x="97" y="1619"/>
                </a:cubicBezTo>
                <a:lnTo>
                  <a:pt x="111" y="1619"/>
                </a:lnTo>
                <a:cubicBezTo>
                  <a:pt x="167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2" y="733"/>
                  <a:pt x="236" y="733"/>
                </a:cubicBezTo>
                <a:cubicBezTo>
                  <a:pt x="250" y="733"/>
                  <a:pt x="250" y="733"/>
                  <a:pt x="250" y="747"/>
                </a:cubicBezTo>
                <a:cubicBezTo>
                  <a:pt x="250" y="2518"/>
                  <a:pt x="250" y="2518"/>
                  <a:pt x="250" y="2518"/>
                </a:cubicBezTo>
                <a:cubicBezTo>
                  <a:pt x="250" y="2587"/>
                  <a:pt x="305" y="2642"/>
                  <a:pt x="374" y="2642"/>
                </a:cubicBezTo>
                <a:cubicBezTo>
                  <a:pt x="443" y="2642"/>
                  <a:pt x="499" y="2587"/>
                  <a:pt x="499" y="2518"/>
                </a:cubicBezTo>
                <a:cubicBezTo>
                  <a:pt x="499" y="1536"/>
                  <a:pt x="499" y="1536"/>
                  <a:pt x="499" y="1536"/>
                </a:cubicBezTo>
                <a:cubicBezTo>
                  <a:pt x="499" y="1522"/>
                  <a:pt x="513" y="1508"/>
                  <a:pt x="527" y="1508"/>
                </a:cubicBezTo>
                <a:cubicBezTo>
                  <a:pt x="540" y="1508"/>
                  <a:pt x="554" y="1522"/>
                  <a:pt x="554" y="1536"/>
                </a:cubicBezTo>
                <a:cubicBezTo>
                  <a:pt x="554" y="2518"/>
                  <a:pt x="554" y="2518"/>
                  <a:pt x="554" y="2518"/>
                </a:cubicBezTo>
                <a:cubicBezTo>
                  <a:pt x="554" y="2587"/>
                  <a:pt x="609" y="2642"/>
                  <a:pt x="679" y="2642"/>
                </a:cubicBezTo>
                <a:cubicBezTo>
                  <a:pt x="748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62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2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31" y="733"/>
                </a:cubicBezTo>
                <a:cubicBezTo>
                  <a:pt x="831" y="733"/>
                  <a:pt x="845" y="733"/>
                  <a:pt x="845" y="747"/>
                </a:cubicBezTo>
                <a:cubicBezTo>
                  <a:pt x="845" y="1522"/>
                  <a:pt x="845" y="1522"/>
                  <a:pt x="845" y="1522"/>
                </a:cubicBezTo>
                <a:cubicBezTo>
                  <a:pt x="845" y="1564"/>
                  <a:pt x="872" y="1591"/>
                  <a:pt x="900" y="1605"/>
                </a:cubicBezTo>
                <a:cubicBezTo>
                  <a:pt x="900" y="1702"/>
                  <a:pt x="900" y="1702"/>
                  <a:pt x="900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9" y="1702"/>
                  <a:pt x="831" y="1716"/>
                  <a:pt x="831" y="1744"/>
                </a:cubicBezTo>
                <a:cubicBezTo>
                  <a:pt x="831" y="2158"/>
                  <a:pt x="831" y="2158"/>
                  <a:pt x="831" y="2158"/>
                </a:cubicBezTo>
                <a:cubicBezTo>
                  <a:pt x="831" y="2186"/>
                  <a:pt x="859" y="2199"/>
                  <a:pt x="872" y="2199"/>
                </a:cubicBezTo>
                <a:cubicBezTo>
                  <a:pt x="1039" y="2199"/>
                  <a:pt x="1039" y="2199"/>
                  <a:pt x="1039" y="2199"/>
                </a:cubicBezTo>
                <a:cubicBezTo>
                  <a:pt x="1066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66" y="1702"/>
                  <a:pt x="1039" y="1702"/>
                </a:cubicBezTo>
                <a:close/>
                <a:moveTo>
                  <a:pt x="527" y="0"/>
                </a:moveTo>
                <a:lnTo>
                  <a:pt x="527" y="0"/>
                </a:lnTo>
                <a:cubicBezTo>
                  <a:pt x="651" y="0"/>
                  <a:pt x="748" y="97"/>
                  <a:pt x="748" y="221"/>
                </a:cubicBezTo>
                <a:cubicBezTo>
                  <a:pt x="748" y="332"/>
                  <a:pt x="651" y="429"/>
                  <a:pt x="527" y="429"/>
                </a:cubicBezTo>
                <a:cubicBezTo>
                  <a:pt x="416" y="429"/>
                  <a:pt x="319" y="332"/>
                  <a:pt x="319" y="221"/>
                </a:cubicBezTo>
                <a:cubicBezTo>
                  <a:pt x="319" y="97"/>
                  <a:pt x="416" y="0"/>
                  <a:pt x="527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Freeform 20"/>
          <p:cNvSpPr>
            <a:spLocks noChangeArrowheads="1"/>
          </p:cNvSpPr>
          <p:nvPr/>
        </p:nvSpPr>
        <p:spPr bwMode="auto">
          <a:xfrm>
            <a:off x="9218489" y="3848226"/>
            <a:ext cx="349585" cy="854704"/>
          </a:xfrm>
          <a:custGeom>
            <a:avLst/>
            <a:gdLst>
              <a:gd name="T0" fmla="*/ 1038 w 1080"/>
              <a:gd name="T1" fmla="*/ 1702 h 2643"/>
              <a:gd name="T2" fmla="*/ 1010 w 1080"/>
              <a:gd name="T3" fmla="*/ 1605 h 2643"/>
              <a:gd name="T4" fmla="*/ 1051 w 1080"/>
              <a:gd name="T5" fmla="*/ 747 h 2643"/>
              <a:gd name="T6" fmla="*/ 692 w 1080"/>
              <a:gd name="T7" fmla="*/ 498 h 2643"/>
              <a:gd name="T8" fmla="*/ 609 w 1080"/>
              <a:gd name="T9" fmla="*/ 692 h 2643"/>
              <a:gd name="T10" fmla="*/ 553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56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96 w 1080"/>
              <a:gd name="T27" fmla="*/ 1619 h 2643"/>
              <a:gd name="T28" fmla="*/ 207 w 1080"/>
              <a:gd name="T29" fmla="*/ 747 h 2643"/>
              <a:gd name="T30" fmla="*/ 249 w 1080"/>
              <a:gd name="T31" fmla="*/ 747 h 2643"/>
              <a:gd name="T32" fmla="*/ 373 w 1080"/>
              <a:gd name="T33" fmla="*/ 2642 h 2643"/>
              <a:gd name="T34" fmla="*/ 498 w 1080"/>
              <a:gd name="T35" fmla="*/ 1536 h 2643"/>
              <a:gd name="T36" fmla="*/ 553 w 1080"/>
              <a:gd name="T37" fmla="*/ 1536 h 2643"/>
              <a:gd name="T38" fmla="*/ 678 w 1080"/>
              <a:gd name="T39" fmla="*/ 2642 h 2643"/>
              <a:gd name="T40" fmla="*/ 802 w 1080"/>
              <a:gd name="T41" fmla="*/ 2296 h 2643"/>
              <a:gd name="T42" fmla="*/ 720 w 1080"/>
              <a:gd name="T43" fmla="*/ 1744 h 2643"/>
              <a:gd name="T44" fmla="*/ 802 w 1080"/>
              <a:gd name="T45" fmla="*/ 747 h 2643"/>
              <a:gd name="T46" fmla="*/ 844 w 1080"/>
              <a:gd name="T47" fmla="*/ 747 h 2643"/>
              <a:gd name="T48" fmla="*/ 899 w 1080"/>
              <a:gd name="T49" fmla="*/ 1605 h 2643"/>
              <a:gd name="T50" fmla="*/ 871 w 1080"/>
              <a:gd name="T51" fmla="*/ 1702 h 2643"/>
              <a:gd name="T52" fmla="*/ 830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26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1" y="1550"/>
                  <a:pt x="1051" y="1522"/>
                </a:cubicBezTo>
                <a:cubicBezTo>
                  <a:pt x="1051" y="747"/>
                  <a:pt x="1051" y="747"/>
                  <a:pt x="1051" y="747"/>
                </a:cubicBezTo>
                <a:cubicBezTo>
                  <a:pt x="1051" y="609"/>
                  <a:pt x="941" y="498"/>
                  <a:pt x="802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7" y="844"/>
                </a:cubicBezTo>
                <a:cubicBezTo>
                  <a:pt x="609" y="692"/>
                  <a:pt x="609" y="692"/>
                  <a:pt x="609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84" y="498"/>
                  <a:pt x="484" y="498"/>
                  <a:pt x="484" y="498"/>
                </a:cubicBezTo>
                <a:cubicBezTo>
                  <a:pt x="470" y="498"/>
                  <a:pt x="470" y="512"/>
                  <a:pt x="470" y="512"/>
                </a:cubicBezTo>
                <a:cubicBezTo>
                  <a:pt x="456" y="512"/>
                  <a:pt x="456" y="526"/>
                  <a:pt x="470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6" y="664"/>
                  <a:pt x="456" y="664"/>
                  <a:pt x="456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73" y="540"/>
                  <a:pt x="359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6" y="1619"/>
                </a:cubicBezTo>
                <a:lnTo>
                  <a:pt x="96" y="1619"/>
                </a:lnTo>
                <a:cubicBezTo>
                  <a:pt x="166" y="1619"/>
                  <a:pt x="207" y="1578"/>
                  <a:pt x="207" y="1522"/>
                </a:cubicBezTo>
                <a:cubicBezTo>
                  <a:pt x="207" y="747"/>
                  <a:pt x="207" y="747"/>
                  <a:pt x="207" y="747"/>
                </a:cubicBezTo>
                <a:cubicBezTo>
                  <a:pt x="207" y="733"/>
                  <a:pt x="221" y="733"/>
                  <a:pt x="235" y="733"/>
                </a:cubicBezTo>
                <a:cubicBezTo>
                  <a:pt x="249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3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39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61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61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16" y="733"/>
                  <a:pt x="830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1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71" y="1702"/>
                  <a:pt x="871" y="1702"/>
                  <a:pt x="871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1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1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51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Freeform 21"/>
          <p:cNvSpPr>
            <a:spLocks noChangeArrowheads="1"/>
          </p:cNvSpPr>
          <p:nvPr/>
        </p:nvSpPr>
        <p:spPr bwMode="auto">
          <a:xfrm>
            <a:off x="9582343" y="3848226"/>
            <a:ext cx="349587" cy="854704"/>
          </a:xfrm>
          <a:custGeom>
            <a:avLst/>
            <a:gdLst>
              <a:gd name="T0" fmla="*/ 1038 w 1080"/>
              <a:gd name="T1" fmla="*/ 1702 h 2643"/>
              <a:gd name="T2" fmla="*/ 1010 w 1080"/>
              <a:gd name="T3" fmla="*/ 1605 h 2643"/>
              <a:gd name="T4" fmla="*/ 1052 w 1080"/>
              <a:gd name="T5" fmla="*/ 747 h 2643"/>
              <a:gd name="T6" fmla="*/ 692 w 1080"/>
              <a:gd name="T7" fmla="*/ 498 h 2643"/>
              <a:gd name="T8" fmla="*/ 595 w 1080"/>
              <a:gd name="T9" fmla="*/ 692 h 2643"/>
              <a:gd name="T10" fmla="*/ 553 w 1080"/>
              <a:gd name="T11" fmla="*/ 595 h 2643"/>
              <a:gd name="T12" fmla="*/ 595 w 1080"/>
              <a:gd name="T13" fmla="*/ 512 h 2643"/>
              <a:gd name="T14" fmla="*/ 484 w 1080"/>
              <a:gd name="T15" fmla="*/ 498 h 2643"/>
              <a:gd name="T16" fmla="*/ 470 w 1080"/>
              <a:gd name="T17" fmla="*/ 526 h 2643"/>
              <a:gd name="T18" fmla="*/ 456 w 1080"/>
              <a:gd name="T19" fmla="*/ 664 h 2643"/>
              <a:gd name="T20" fmla="*/ 484 w 1080"/>
              <a:gd name="T21" fmla="*/ 844 h 2643"/>
              <a:gd name="T22" fmla="*/ 249 w 1080"/>
              <a:gd name="T23" fmla="*/ 498 h 2643"/>
              <a:gd name="T24" fmla="*/ 0 w 1080"/>
              <a:gd name="T25" fmla="*/ 1522 h 2643"/>
              <a:gd name="T26" fmla="*/ 97 w 1080"/>
              <a:gd name="T27" fmla="*/ 1619 h 2643"/>
              <a:gd name="T28" fmla="*/ 208 w 1080"/>
              <a:gd name="T29" fmla="*/ 747 h 2643"/>
              <a:gd name="T30" fmla="*/ 249 w 1080"/>
              <a:gd name="T31" fmla="*/ 747 h 2643"/>
              <a:gd name="T32" fmla="*/ 374 w 1080"/>
              <a:gd name="T33" fmla="*/ 2642 h 2643"/>
              <a:gd name="T34" fmla="*/ 498 w 1080"/>
              <a:gd name="T35" fmla="*/ 1536 h 2643"/>
              <a:gd name="T36" fmla="*/ 553 w 1080"/>
              <a:gd name="T37" fmla="*/ 1536 h 2643"/>
              <a:gd name="T38" fmla="*/ 678 w 1080"/>
              <a:gd name="T39" fmla="*/ 2642 h 2643"/>
              <a:gd name="T40" fmla="*/ 802 w 1080"/>
              <a:gd name="T41" fmla="*/ 2296 h 2643"/>
              <a:gd name="T42" fmla="*/ 720 w 1080"/>
              <a:gd name="T43" fmla="*/ 1744 h 2643"/>
              <a:gd name="T44" fmla="*/ 802 w 1080"/>
              <a:gd name="T45" fmla="*/ 747 h 2643"/>
              <a:gd name="T46" fmla="*/ 844 w 1080"/>
              <a:gd name="T47" fmla="*/ 747 h 2643"/>
              <a:gd name="T48" fmla="*/ 899 w 1080"/>
              <a:gd name="T49" fmla="*/ 1605 h 2643"/>
              <a:gd name="T50" fmla="*/ 872 w 1080"/>
              <a:gd name="T51" fmla="*/ 1702 h 2643"/>
              <a:gd name="T52" fmla="*/ 830 w 1080"/>
              <a:gd name="T53" fmla="*/ 2158 h 2643"/>
              <a:gd name="T54" fmla="*/ 1038 w 1080"/>
              <a:gd name="T55" fmla="*/ 2199 h 2643"/>
              <a:gd name="T56" fmla="*/ 1079 w 1080"/>
              <a:gd name="T57" fmla="*/ 1744 h 2643"/>
              <a:gd name="T58" fmla="*/ 526 w 1080"/>
              <a:gd name="T59" fmla="*/ 0 h 2643"/>
              <a:gd name="T60" fmla="*/ 747 w 1080"/>
              <a:gd name="T61" fmla="*/ 221 h 2643"/>
              <a:gd name="T62" fmla="*/ 318 w 1080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2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7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609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84" y="498"/>
                  <a:pt x="484" y="498"/>
                  <a:pt x="484" y="498"/>
                </a:cubicBezTo>
                <a:cubicBezTo>
                  <a:pt x="470" y="498"/>
                  <a:pt x="470" y="512"/>
                  <a:pt x="470" y="512"/>
                </a:cubicBezTo>
                <a:cubicBezTo>
                  <a:pt x="456" y="512"/>
                  <a:pt x="456" y="526"/>
                  <a:pt x="470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6" y="664"/>
                  <a:pt x="456" y="664"/>
                  <a:pt x="456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0" y="803"/>
                  <a:pt x="374" y="540"/>
                  <a:pt x="359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7" y="1619"/>
                </a:cubicBezTo>
                <a:lnTo>
                  <a:pt x="97" y="1619"/>
                </a:lnTo>
                <a:cubicBezTo>
                  <a:pt x="166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1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2" y="2587"/>
                  <a:pt x="802" y="2518"/>
                </a:cubicBezTo>
                <a:cubicBezTo>
                  <a:pt x="802" y="2296"/>
                  <a:pt x="802" y="2296"/>
                  <a:pt x="802" y="2296"/>
                </a:cubicBezTo>
                <a:cubicBezTo>
                  <a:pt x="747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7" y="1633"/>
                  <a:pt x="802" y="1605"/>
                </a:cubicBezTo>
                <a:cubicBezTo>
                  <a:pt x="802" y="1412"/>
                  <a:pt x="802" y="1605"/>
                  <a:pt x="802" y="747"/>
                </a:cubicBezTo>
                <a:cubicBezTo>
                  <a:pt x="802" y="733"/>
                  <a:pt x="817" y="733"/>
                  <a:pt x="817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79" y="2186"/>
                  <a:pt x="1079" y="2158"/>
                </a:cubicBezTo>
                <a:cubicBezTo>
                  <a:pt x="1079" y="1744"/>
                  <a:pt x="1079" y="1744"/>
                  <a:pt x="1079" y="1744"/>
                </a:cubicBezTo>
                <a:cubicBezTo>
                  <a:pt x="1079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3" name="Freeform 22"/>
          <p:cNvSpPr>
            <a:spLocks noChangeArrowheads="1"/>
          </p:cNvSpPr>
          <p:nvPr/>
        </p:nvSpPr>
        <p:spPr bwMode="auto">
          <a:xfrm>
            <a:off x="9944771" y="3848226"/>
            <a:ext cx="349587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3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6 w 1081"/>
              <a:gd name="T17" fmla="*/ 526 h 2643"/>
              <a:gd name="T18" fmla="*/ 456 w 1081"/>
              <a:gd name="T19" fmla="*/ 664 h 2643"/>
              <a:gd name="T20" fmla="*/ 484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8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3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20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899 w 1081"/>
              <a:gd name="T49" fmla="*/ 1605 h 2643"/>
              <a:gd name="T50" fmla="*/ 872 w 1081"/>
              <a:gd name="T51" fmla="*/ 1702 h 2643"/>
              <a:gd name="T52" fmla="*/ 830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7 w 1081"/>
              <a:gd name="T61" fmla="*/ 221 h 2643"/>
              <a:gd name="T62" fmla="*/ 318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7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595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lnTo>
                  <a:pt x="581" y="498"/>
                </a:lnTo>
                <a:cubicBezTo>
                  <a:pt x="471" y="498"/>
                  <a:pt x="471" y="498"/>
                  <a:pt x="471" y="498"/>
                </a:cubicBezTo>
                <a:lnTo>
                  <a:pt x="471" y="512"/>
                </a:lnTo>
                <a:cubicBezTo>
                  <a:pt x="456" y="512"/>
                  <a:pt x="456" y="526"/>
                  <a:pt x="456" y="526"/>
                </a:cubicBezTo>
                <a:cubicBezTo>
                  <a:pt x="498" y="595"/>
                  <a:pt x="498" y="595"/>
                  <a:pt x="498" y="595"/>
                </a:cubicBezTo>
                <a:cubicBezTo>
                  <a:pt x="456" y="664"/>
                  <a:pt x="456" y="664"/>
                  <a:pt x="456" y="664"/>
                </a:cubicBezTo>
                <a:cubicBezTo>
                  <a:pt x="456" y="678"/>
                  <a:pt x="456" y="692"/>
                  <a:pt x="456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1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7" y="1619"/>
                </a:cubicBezTo>
                <a:lnTo>
                  <a:pt x="97" y="1619"/>
                </a:lnTo>
                <a:cubicBezTo>
                  <a:pt x="152" y="1619"/>
                  <a:pt x="208" y="1578"/>
                  <a:pt x="208" y="1522"/>
                </a:cubicBezTo>
                <a:cubicBezTo>
                  <a:pt x="208" y="747"/>
                  <a:pt x="208" y="747"/>
                  <a:pt x="208" y="747"/>
                </a:cubicBezTo>
                <a:cubicBezTo>
                  <a:pt x="208" y="733"/>
                  <a:pt x="221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5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7" y="2268"/>
                  <a:pt x="720" y="2213"/>
                  <a:pt x="720" y="2158"/>
                </a:cubicBezTo>
                <a:cubicBezTo>
                  <a:pt x="720" y="1744"/>
                  <a:pt x="720" y="1744"/>
                  <a:pt x="720" y="1744"/>
                </a:cubicBezTo>
                <a:cubicBezTo>
                  <a:pt x="720" y="1674"/>
                  <a:pt x="747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17" y="733"/>
                  <a:pt x="817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899" y="1605"/>
                </a:cubicBezTo>
                <a:cubicBezTo>
                  <a:pt x="899" y="1702"/>
                  <a:pt x="899" y="1702"/>
                  <a:pt x="899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15" y="429"/>
                  <a:pt x="318" y="332"/>
                  <a:pt x="318" y="221"/>
                </a:cubicBezTo>
                <a:cubicBezTo>
                  <a:pt x="318" y="97"/>
                  <a:pt x="415" y="0"/>
                  <a:pt x="52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Freeform 23"/>
          <p:cNvSpPr>
            <a:spLocks noChangeArrowheads="1"/>
          </p:cNvSpPr>
          <p:nvPr/>
        </p:nvSpPr>
        <p:spPr bwMode="auto">
          <a:xfrm>
            <a:off x="10307199" y="3848226"/>
            <a:ext cx="349587" cy="854704"/>
          </a:xfrm>
          <a:custGeom>
            <a:avLst/>
            <a:gdLst>
              <a:gd name="T0" fmla="*/ 1038 w 1081"/>
              <a:gd name="T1" fmla="*/ 1702 h 2643"/>
              <a:gd name="T2" fmla="*/ 1010 w 1081"/>
              <a:gd name="T3" fmla="*/ 1605 h 2643"/>
              <a:gd name="T4" fmla="*/ 1052 w 1081"/>
              <a:gd name="T5" fmla="*/ 747 h 2643"/>
              <a:gd name="T6" fmla="*/ 692 w 1081"/>
              <a:gd name="T7" fmla="*/ 498 h 2643"/>
              <a:gd name="T8" fmla="*/ 595 w 1081"/>
              <a:gd name="T9" fmla="*/ 692 h 2643"/>
              <a:gd name="T10" fmla="*/ 553 w 1081"/>
              <a:gd name="T11" fmla="*/ 595 h 2643"/>
              <a:gd name="T12" fmla="*/ 595 w 1081"/>
              <a:gd name="T13" fmla="*/ 512 h 2643"/>
              <a:gd name="T14" fmla="*/ 471 w 1081"/>
              <a:gd name="T15" fmla="*/ 498 h 2643"/>
              <a:gd name="T16" fmla="*/ 457 w 1081"/>
              <a:gd name="T17" fmla="*/ 526 h 2643"/>
              <a:gd name="T18" fmla="*/ 457 w 1081"/>
              <a:gd name="T19" fmla="*/ 664 h 2643"/>
              <a:gd name="T20" fmla="*/ 484 w 1081"/>
              <a:gd name="T21" fmla="*/ 844 h 2643"/>
              <a:gd name="T22" fmla="*/ 249 w 1081"/>
              <a:gd name="T23" fmla="*/ 498 h 2643"/>
              <a:gd name="T24" fmla="*/ 0 w 1081"/>
              <a:gd name="T25" fmla="*/ 1522 h 2643"/>
              <a:gd name="T26" fmla="*/ 97 w 1081"/>
              <a:gd name="T27" fmla="*/ 1619 h 2643"/>
              <a:gd name="T28" fmla="*/ 207 w 1081"/>
              <a:gd name="T29" fmla="*/ 747 h 2643"/>
              <a:gd name="T30" fmla="*/ 249 w 1081"/>
              <a:gd name="T31" fmla="*/ 747 h 2643"/>
              <a:gd name="T32" fmla="*/ 374 w 1081"/>
              <a:gd name="T33" fmla="*/ 2642 h 2643"/>
              <a:gd name="T34" fmla="*/ 498 w 1081"/>
              <a:gd name="T35" fmla="*/ 1536 h 2643"/>
              <a:gd name="T36" fmla="*/ 553 w 1081"/>
              <a:gd name="T37" fmla="*/ 1536 h 2643"/>
              <a:gd name="T38" fmla="*/ 678 w 1081"/>
              <a:gd name="T39" fmla="*/ 2642 h 2643"/>
              <a:gd name="T40" fmla="*/ 803 w 1081"/>
              <a:gd name="T41" fmla="*/ 2296 h 2643"/>
              <a:gd name="T42" fmla="*/ 719 w 1081"/>
              <a:gd name="T43" fmla="*/ 1744 h 2643"/>
              <a:gd name="T44" fmla="*/ 803 w 1081"/>
              <a:gd name="T45" fmla="*/ 747 h 2643"/>
              <a:gd name="T46" fmla="*/ 844 w 1081"/>
              <a:gd name="T47" fmla="*/ 747 h 2643"/>
              <a:gd name="T48" fmla="*/ 886 w 1081"/>
              <a:gd name="T49" fmla="*/ 1605 h 2643"/>
              <a:gd name="T50" fmla="*/ 872 w 1081"/>
              <a:gd name="T51" fmla="*/ 1702 h 2643"/>
              <a:gd name="T52" fmla="*/ 830 w 1081"/>
              <a:gd name="T53" fmla="*/ 2158 h 2643"/>
              <a:gd name="T54" fmla="*/ 1038 w 1081"/>
              <a:gd name="T55" fmla="*/ 2199 h 2643"/>
              <a:gd name="T56" fmla="*/ 1080 w 1081"/>
              <a:gd name="T57" fmla="*/ 1744 h 2643"/>
              <a:gd name="T58" fmla="*/ 526 w 1081"/>
              <a:gd name="T59" fmla="*/ 0 h 2643"/>
              <a:gd name="T60" fmla="*/ 747 w 1081"/>
              <a:gd name="T61" fmla="*/ 221 h 2643"/>
              <a:gd name="T62" fmla="*/ 304 w 1081"/>
              <a:gd name="T63" fmla="*/ 221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1" h="2643">
                <a:moveTo>
                  <a:pt x="1038" y="1702"/>
                </a:moveTo>
                <a:lnTo>
                  <a:pt x="1038" y="1702"/>
                </a:lnTo>
                <a:cubicBezTo>
                  <a:pt x="1010" y="1702"/>
                  <a:pt x="1010" y="1702"/>
                  <a:pt x="1010" y="1702"/>
                </a:cubicBezTo>
                <a:cubicBezTo>
                  <a:pt x="1010" y="1605"/>
                  <a:pt x="1010" y="1605"/>
                  <a:pt x="1010" y="1605"/>
                </a:cubicBezTo>
                <a:cubicBezTo>
                  <a:pt x="1038" y="1591"/>
                  <a:pt x="1052" y="1550"/>
                  <a:pt x="1052" y="1522"/>
                </a:cubicBezTo>
                <a:cubicBezTo>
                  <a:pt x="1052" y="747"/>
                  <a:pt x="1052" y="747"/>
                  <a:pt x="1052" y="747"/>
                </a:cubicBezTo>
                <a:cubicBezTo>
                  <a:pt x="1052" y="609"/>
                  <a:pt x="941" y="498"/>
                  <a:pt x="803" y="498"/>
                </a:cubicBezTo>
                <a:cubicBezTo>
                  <a:pt x="692" y="498"/>
                  <a:pt x="692" y="498"/>
                  <a:pt x="692" y="498"/>
                </a:cubicBezTo>
                <a:cubicBezTo>
                  <a:pt x="678" y="540"/>
                  <a:pt x="581" y="803"/>
                  <a:pt x="568" y="844"/>
                </a:cubicBezTo>
                <a:cubicBezTo>
                  <a:pt x="595" y="692"/>
                  <a:pt x="595" y="692"/>
                  <a:pt x="595" y="692"/>
                </a:cubicBezTo>
                <a:cubicBezTo>
                  <a:pt x="609" y="692"/>
                  <a:pt x="595" y="678"/>
                  <a:pt x="595" y="664"/>
                </a:cubicBezTo>
                <a:cubicBezTo>
                  <a:pt x="553" y="595"/>
                  <a:pt x="553" y="595"/>
                  <a:pt x="553" y="595"/>
                </a:cubicBezTo>
                <a:cubicBezTo>
                  <a:pt x="595" y="526"/>
                  <a:pt x="595" y="526"/>
                  <a:pt x="595" y="526"/>
                </a:cubicBezTo>
                <a:lnTo>
                  <a:pt x="595" y="512"/>
                </a:lnTo>
                <a:cubicBezTo>
                  <a:pt x="581" y="512"/>
                  <a:pt x="581" y="498"/>
                  <a:pt x="581" y="498"/>
                </a:cubicBezTo>
                <a:cubicBezTo>
                  <a:pt x="471" y="498"/>
                  <a:pt x="471" y="498"/>
                  <a:pt x="471" y="498"/>
                </a:cubicBezTo>
                <a:cubicBezTo>
                  <a:pt x="471" y="498"/>
                  <a:pt x="471" y="512"/>
                  <a:pt x="457" y="512"/>
                </a:cubicBezTo>
                <a:lnTo>
                  <a:pt x="457" y="526"/>
                </a:lnTo>
                <a:cubicBezTo>
                  <a:pt x="498" y="595"/>
                  <a:pt x="498" y="595"/>
                  <a:pt x="498" y="595"/>
                </a:cubicBezTo>
                <a:cubicBezTo>
                  <a:pt x="457" y="664"/>
                  <a:pt x="457" y="664"/>
                  <a:pt x="457" y="664"/>
                </a:cubicBezTo>
                <a:cubicBezTo>
                  <a:pt x="457" y="678"/>
                  <a:pt x="457" y="692"/>
                  <a:pt x="457" y="692"/>
                </a:cubicBezTo>
                <a:cubicBezTo>
                  <a:pt x="484" y="844"/>
                  <a:pt x="484" y="844"/>
                  <a:pt x="484" y="844"/>
                </a:cubicBezTo>
                <a:cubicBezTo>
                  <a:pt x="471" y="803"/>
                  <a:pt x="374" y="540"/>
                  <a:pt x="360" y="498"/>
                </a:cubicBezTo>
                <a:cubicBezTo>
                  <a:pt x="249" y="498"/>
                  <a:pt x="249" y="498"/>
                  <a:pt x="249" y="498"/>
                </a:cubicBezTo>
                <a:cubicBezTo>
                  <a:pt x="110" y="498"/>
                  <a:pt x="0" y="609"/>
                  <a:pt x="0" y="747"/>
                </a:cubicBezTo>
                <a:cubicBezTo>
                  <a:pt x="0" y="1522"/>
                  <a:pt x="0" y="1522"/>
                  <a:pt x="0" y="1522"/>
                </a:cubicBezTo>
                <a:cubicBezTo>
                  <a:pt x="0" y="1578"/>
                  <a:pt x="41" y="1619"/>
                  <a:pt x="97" y="1619"/>
                </a:cubicBezTo>
                <a:lnTo>
                  <a:pt x="97" y="1619"/>
                </a:lnTo>
                <a:cubicBezTo>
                  <a:pt x="152" y="1619"/>
                  <a:pt x="207" y="1578"/>
                  <a:pt x="207" y="1522"/>
                </a:cubicBezTo>
                <a:cubicBezTo>
                  <a:pt x="207" y="747"/>
                  <a:pt x="207" y="747"/>
                  <a:pt x="207" y="747"/>
                </a:cubicBezTo>
                <a:cubicBezTo>
                  <a:pt x="207" y="733"/>
                  <a:pt x="221" y="733"/>
                  <a:pt x="235" y="733"/>
                </a:cubicBezTo>
                <a:cubicBezTo>
                  <a:pt x="235" y="733"/>
                  <a:pt x="249" y="733"/>
                  <a:pt x="249" y="747"/>
                </a:cubicBezTo>
                <a:cubicBezTo>
                  <a:pt x="249" y="2518"/>
                  <a:pt x="249" y="2518"/>
                  <a:pt x="249" y="2518"/>
                </a:cubicBezTo>
                <a:cubicBezTo>
                  <a:pt x="249" y="2587"/>
                  <a:pt x="304" y="2642"/>
                  <a:pt x="374" y="2642"/>
                </a:cubicBezTo>
                <a:cubicBezTo>
                  <a:pt x="443" y="2642"/>
                  <a:pt x="498" y="2587"/>
                  <a:pt x="498" y="2518"/>
                </a:cubicBezTo>
                <a:cubicBezTo>
                  <a:pt x="498" y="1536"/>
                  <a:pt x="498" y="1536"/>
                  <a:pt x="498" y="1536"/>
                </a:cubicBezTo>
                <a:cubicBezTo>
                  <a:pt x="498" y="1522"/>
                  <a:pt x="512" y="1508"/>
                  <a:pt x="526" y="1508"/>
                </a:cubicBezTo>
                <a:cubicBezTo>
                  <a:pt x="540" y="1508"/>
                  <a:pt x="553" y="1522"/>
                  <a:pt x="553" y="1536"/>
                </a:cubicBezTo>
                <a:cubicBezTo>
                  <a:pt x="553" y="2518"/>
                  <a:pt x="553" y="2518"/>
                  <a:pt x="553" y="2518"/>
                </a:cubicBezTo>
                <a:cubicBezTo>
                  <a:pt x="553" y="2587"/>
                  <a:pt x="609" y="2642"/>
                  <a:pt x="678" y="2642"/>
                </a:cubicBezTo>
                <a:cubicBezTo>
                  <a:pt x="747" y="2642"/>
                  <a:pt x="803" y="2587"/>
                  <a:pt x="803" y="2518"/>
                </a:cubicBezTo>
                <a:cubicBezTo>
                  <a:pt x="803" y="2296"/>
                  <a:pt x="803" y="2296"/>
                  <a:pt x="803" y="2296"/>
                </a:cubicBezTo>
                <a:cubicBezTo>
                  <a:pt x="747" y="2268"/>
                  <a:pt x="719" y="2213"/>
                  <a:pt x="719" y="2158"/>
                </a:cubicBezTo>
                <a:cubicBezTo>
                  <a:pt x="719" y="1744"/>
                  <a:pt x="719" y="1744"/>
                  <a:pt x="719" y="1744"/>
                </a:cubicBezTo>
                <a:cubicBezTo>
                  <a:pt x="719" y="1674"/>
                  <a:pt x="747" y="1633"/>
                  <a:pt x="803" y="1605"/>
                </a:cubicBezTo>
                <a:cubicBezTo>
                  <a:pt x="803" y="1412"/>
                  <a:pt x="803" y="1605"/>
                  <a:pt x="803" y="747"/>
                </a:cubicBezTo>
                <a:cubicBezTo>
                  <a:pt x="803" y="733"/>
                  <a:pt x="803" y="733"/>
                  <a:pt x="816" y="733"/>
                </a:cubicBezTo>
                <a:cubicBezTo>
                  <a:pt x="830" y="733"/>
                  <a:pt x="844" y="733"/>
                  <a:pt x="844" y="747"/>
                </a:cubicBezTo>
                <a:cubicBezTo>
                  <a:pt x="844" y="1522"/>
                  <a:pt x="844" y="1522"/>
                  <a:pt x="844" y="1522"/>
                </a:cubicBezTo>
                <a:cubicBezTo>
                  <a:pt x="844" y="1564"/>
                  <a:pt x="872" y="1591"/>
                  <a:pt x="886" y="1605"/>
                </a:cubicBezTo>
                <a:cubicBezTo>
                  <a:pt x="886" y="1702"/>
                  <a:pt x="886" y="1702"/>
                  <a:pt x="886" y="1702"/>
                </a:cubicBezTo>
                <a:cubicBezTo>
                  <a:pt x="872" y="1702"/>
                  <a:pt x="872" y="1702"/>
                  <a:pt x="872" y="1702"/>
                </a:cubicBezTo>
                <a:cubicBezTo>
                  <a:pt x="858" y="1702"/>
                  <a:pt x="830" y="1716"/>
                  <a:pt x="830" y="1744"/>
                </a:cubicBezTo>
                <a:cubicBezTo>
                  <a:pt x="830" y="2158"/>
                  <a:pt x="830" y="2158"/>
                  <a:pt x="830" y="2158"/>
                </a:cubicBezTo>
                <a:cubicBezTo>
                  <a:pt x="830" y="2186"/>
                  <a:pt x="858" y="2199"/>
                  <a:pt x="872" y="2199"/>
                </a:cubicBezTo>
                <a:cubicBezTo>
                  <a:pt x="1038" y="2199"/>
                  <a:pt x="1038" y="2199"/>
                  <a:pt x="1038" y="2199"/>
                </a:cubicBezTo>
                <a:cubicBezTo>
                  <a:pt x="1052" y="2199"/>
                  <a:pt x="1080" y="2186"/>
                  <a:pt x="1080" y="2158"/>
                </a:cubicBezTo>
                <a:cubicBezTo>
                  <a:pt x="1080" y="1744"/>
                  <a:pt x="1080" y="1744"/>
                  <a:pt x="1080" y="1744"/>
                </a:cubicBezTo>
                <a:cubicBezTo>
                  <a:pt x="1080" y="1716"/>
                  <a:pt x="1052" y="1702"/>
                  <a:pt x="1038" y="1702"/>
                </a:cubicBezTo>
                <a:close/>
                <a:moveTo>
                  <a:pt x="526" y="0"/>
                </a:moveTo>
                <a:lnTo>
                  <a:pt x="526" y="0"/>
                </a:lnTo>
                <a:cubicBezTo>
                  <a:pt x="650" y="0"/>
                  <a:pt x="747" y="97"/>
                  <a:pt x="747" y="221"/>
                </a:cubicBezTo>
                <a:cubicBezTo>
                  <a:pt x="747" y="332"/>
                  <a:pt x="650" y="429"/>
                  <a:pt x="526" y="429"/>
                </a:cubicBezTo>
                <a:cubicBezTo>
                  <a:pt x="401" y="429"/>
                  <a:pt x="304" y="332"/>
                  <a:pt x="304" y="221"/>
                </a:cubicBezTo>
                <a:cubicBezTo>
                  <a:pt x="304" y="97"/>
                  <a:pt x="401" y="0"/>
                  <a:pt x="52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Freeform 24"/>
          <p:cNvSpPr>
            <a:spLocks noChangeArrowheads="1"/>
          </p:cNvSpPr>
          <p:nvPr/>
        </p:nvSpPr>
        <p:spPr bwMode="auto">
          <a:xfrm>
            <a:off x="6670074" y="4954062"/>
            <a:ext cx="2167435" cy="148396"/>
          </a:xfrm>
          <a:custGeom>
            <a:avLst/>
            <a:gdLst>
              <a:gd name="T0" fmla="*/ 6699 w 6700"/>
              <a:gd name="T1" fmla="*/ 0 h 458"/>
              <a:gd name="T2" fmla="*/ 0 w 6700"/>
              <a:gd name="T3" fmla="*/ 0 h 458"/>
              <a:gd name="T4" fmla="*/ 0 w 6700"/>
              <a:gd name="T5" fmla="*/ 457 h 458"/>
              <a:gd name="T6" fmla="*/ 6699 w 6700"/>
              <a:gd name="T7" fmla="*/ 457 h 458"/>
              <a:gd name="T8" fmla="*/ 6699 w 6700"/>
              <a:gd name="T9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00" h="458">
                <a:moveTo>
                  <a:pt x="6699" y="0"/>
                </a:moveTo>
                <a:lnTo>
                  <a:pt x="0" y="0"/>
                </a:lnTo>
                <a:lnTo>
                  <a:pt x="0" y="457"/>
                </a:lnTo>
                <a:lnTo>
                  <a:pt x="6699" y="457"/>
                </a:lnTo>
                <a:lnTo>
                  <a:pt x="6699" y="0"/>
                </a:lnTo>
              </a:path>
            </a:pathLst>
          </a:custGeom>
          <a:solidFill>
            <a:srgbClr val="5BA7FD">
              <a:alpha val="77000"/>
            </a:srgbClr>
          </a:solidFill>
          <a:ln w="25400"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defTabSz="913765"/>
            <a:endParaRPr lang="ru-RU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6" name="Группа 43"/>
          <p:cNvGrpSpPr/>
          <p:nvPr/>
        </p:nvGrpSpPr>
        <p:grpSpPr>
          <a:xfrm>
            <a:off x="6564834" y="5258474"/>
            <a:ext cx="4190272" cy="531582"/>
            <a:chOff x="4900267" y="3804441"/>
            <a:chExt cx="3142704" cy="398686"/>
          </a:xfrm>
        </p:grpSpPr>
        <p:sp>
          <p:nvSpPr>
            <p:cNvPr id="57" name="TextBox 36"/>
            <p:cNvSpPr txBox="1"/>
            <p:nvPr/>
          </p:nvSpPr>
          <p:spPr>
            <a:xfrm>
              <a:off x="4900267" y="3804441"/>
              <a:ext cx="470321" cy="376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65"/>
              <a:r>
                <a:rPr lang="en-US" altLang="zh-CN" sz="266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13</a:t>
              </a:r>
              <a:r>
                <a:rPr lang="en-US" sz="266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%</a:t>
              </a:r>
              <a:endParaRPr lang="en-US" sz="2665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37"/>
            <p:cNvSpPr txBox="1"/>
            <p:nvPr/>
          </p:nvSpPr>
          <p:spPr>
            <a:xfrm>
              <a:off x="5410323" y="3822255"/>
              <a:ext cx="2632648" cy="38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公共交通工具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4073925" y="219403"/>
            <a:ext cx="403187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 smtClean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出行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方式转变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807860" y="1079163"/>
            <a:ext cx="489565" cy="1498583"/>
            <a:chOff x="3875034" y="2930324"/>
            <a:chExt cx="605925" cy="2365918"/>
          </a:xfrm>
        </p:grpSpPr>
        <p:grpSp>
          <p:nvGrpSpPr>
            <p:cNvPr id="67" name="组合 66"/>
            <p:cNvGrpSpPr/>
            <p:nvPr/>
          </p:nvGrpSpPr>
          <p:grpSpPr>
            <a:xfrm>
              <a:off x="3875034" y="2930324"/>
              <a:ext cx="605925" cy="2219776"/>
              <a:chOff x="3875034" y="2930324"/>
              <a:chExt cx="605925" cy="2219776"/>
            </a:xfrm>
          </p:grpSpPr>
          <p:sp>
            <p:nvSpPr>
              <p:cNvPr id="69" name="矩形 68"/>
              <p:cNvSpPr/>
              <p:nvPr/>
            </p:nvSpPr>
            <p:spPr>
              <a:xfrm>
                <a:off x="3991394" y="2930324"/>
                <a:ext cx="489565" cy="2141317"/>
              </a:xfrm>
              <a:prstGeom prst="rect">
                <a:avLst/>
              </a:prstGeom>
              <a:solidFill>
                <a:srgbClr val="E46988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3875034" y="3008783"/>
                <a:ext cx="489565" cy="2141317"/>
              </a:xfrm>
              <a:prstGeom prst="rect">
                <a:avLst/>
              </a:prstGeom>
              <a:noFill/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文本框 33"/>
            <p:cNvSpPr txBox="1"/>
            <p:nvPr/>
          </p:nvSpPr>
          <p:spPr>
            <a:xfrm>
              <a:off x="3902933" y="3264580"/>
              <a:ext cx="461664" cy="2031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90</a:t>
              </a:r>
              <a:r>
                <a:rPr lang="zh-CN" altLang="en-US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年代</a:t>
              </a:r>
              <a:endParaRPr lang="zh-CN" altLang="en-US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719204" y="3603875"/>
            <a:ext cx="555680" cy="1498583"/>
            <a:chOff x="3793205" y="2930324"/>
            <a:chExt cx="687754" cy="2365917"/>
          </a:xfrm>
        </p:grpSpPr>
        <p:grpSp>
          <p:nvGrpSpPr>
            <p:cNvPr id="72" name="组合 71"/>
            <p:cNvGrpSpPr/>
            <p:nvPr/>
          </p:nvGrpSpPr>
          <p:grpSpPr>
            <a:xfrm>
              <a:off x="3875034" y="2930324"/>
              <a:ext cx="605925" cy="2219776"/>
              <a:chOff x="3875034" y="2930324"/>
              <a:chExt cx="605925" cy="2219776"/>
            </a:xfrm>
          </p:grpSpPr>
          <p:sp>
            <p:nvSpPr>
              <p:cNvPr id="74" name="矩形 73"/>
              <p:cNvSpPr/>
              <p:nvPr/>
            </p:nvSpPr>
            <p:spPr>
              <a:xfrm>
                <a:off x="3991394" y="2930324"/>
                <a:ext cx="489565" cy="2141317"/>
              </a:xfrm>
              <a:prstGeom prst="rect">
                <a:avLst/>
              </a:prstGeom>
              <a:solidFill>
                <a:srgbClr val="E46988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3875034" y="3008783"/>
                <a:ext cx="489565" cy="2141317"/>
              </a:xfrm>
              <a:prstGeom prst="rect">
                <a:avLst/>
              </a:prstGeom>
              <a:noFill/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3" name="文本框 33"/>
            <p:cNvSpPr txBox="1"/>
            <p:nvPr/>
          </p:nvSpPr>
          <p:spPr>
            <a:xfrm>
              <a:off x="3793205" y="3264579"/>
              <a:ext cx="571394" cy="2031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2010</a:t>
              </a:r>
              <a:r>
                <a:rPr lang="zh-CN" altLang="en-US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Группа 43"/>
          <p:cNvGrpSpPr/>
          <p:nvPr/>
        </p:nvGrpSpPr>
        <p:grpSpPr>
          <a:xfrm>
            <a:off x="1512133" y="5258474"/>
            <a:ext cx="4190272" cy="502445"/>
            <a:chOff x="4900267" y="3804441"/>
            <a:chExt cx="3142704" cy="376833"/>
          </a:xfrm>
        </p:grpSpPr>
        <p:sp>
          <p:nvSpPr>
            <p:cNvPr id="80" name="TextBox 36"/>
            <p:cNvSpPr txBox="1"/>
            <p:nvPr/>
          </p:nvSpPr>
          <p:spPr>
            <a:xfrm>
              <a:off x="4900267" y="3804441"/>
              <a:ext cx="580928" cy="376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65"/>
              <a:r>
                <a:rPr lang="en-US" sz="266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87%</a:t>
              </a:r>
              <a:endParaRPr lang="en-US" sz="2665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1" name="TextBox 37"/>
            <p:cNvSpPr txBox="1"/>
            <p:nvPr/>
          </p:nvSpPr>
          <p:spPr>
            <a:xfrm>
              <a:off x="5410323" y="3822255"/>
              <a:ext cx="2632648" cy="34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汽车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0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75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25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010811" y="4972221"/>
            <a:ext cx="2180892" cy="133118"/>
            <a:chOff x="1205579" y="4054663"/>
            <a:chExt cx="6711828" cy="1448655"/>
          </a:xfrm>
        </p:grpSpPr>
        <p:sp>
          <p:nvSpPr>
            <p:cNvPr id="10" name="任意多边形: 形状 9"/>
            <p:cNvSpPr/>
            <p:nvPr/>
          </p:nvSpPr>
          <p:spPr>
            <a:xfrm>
              <a:off x="1325924" y="4655997"/>
              <a:ext cx="6471138" cy="847321"/>
            </a:xfrm>
            <a:custGeom>
              <a:avLst/>
              <a:gdLst>
                <a:gd name="connsiteX0" fmla="*/ 0 w 7033846"/>
                <a:gd name="connsiteY0" fmla="*/ 538593 h 850188"/>
                <a:gd name="connsiteX1" fmla="*/ 1607736 w 7033846"/>
                <a:gd name="connsiteY1" fmla="*/ 6030 h 850188"/>
                <a:gd name="connsiteX2" fmla="*/ 2391508 w 7033846"/>
                <a:gd name="connsiteY2" fmla="*/ 850092 h 850188"/>
                <a:gd name="connsiteX3" fmla="*/ 3205424 w 7033846"/>
                <a:gd name="connsiteY3" fmla="*/ 66320 h 850188"/>
                <a:gd name="connsiteX4" fmla="*/ 4180114 w 7033846"/>
                <a:gd name="connsiteY4" fmla="*/ 769705 h 850188"/>
                <a:gd name="connsiteX5" fmla="*/ 4903595 w 7033846"/>
                <a:gd name="connsiteY5" fmla="*/ 86417 h 850188"/>
                <a:gd name="connsiteX6" fmla="*/ 5888334 w 7033846"/>
                <a:gd name="connsiteY6" fmla="*/ 809898 h 850188"/>
                <a:gd name="connsiteX7" fmla="*/ 6702250 w 7033846"/>
                <a:gd name="connsiteY7" fmla="*/ 96465 h 850188"/>
                <a:gd name="connsiteX8" fmla="*/ 7033846 w 7033846"/>
                <a:gd name="connsiteY8" fmla="*/ 66320 h 850188"/>
                <a:gd name="connsiteX0-1" fmla="*/ 0 w 6371023"/>
                <a:gd name="connsiteY0-2" fmla="*/ 606064 h 847321"/>
                <a:gd name="connsiteX1-3" fmla="*/ 944913 w 6371023"/>
                <a:gd name="connsiteY1-4" fmla="*/ 3163 h 847321"/>
                <a:gd name="connsiteX2-5" fmla="*/ 1728685 w 6371023"/>
                <a:gd name="connsiteY2-6" fmla="*/ 847225 h 847321"/>
                <a:gd name="connsiteX3-7" fmla="*/ 2542601 w 6371023"/>
                <a:gd name="connsiteY3-8" fmla="*/ 63453 h 847321"/>
                <a:gd name="connsiteX4-9" fmla="*/ 3517291 w 6371023"/>
                <a:gd name="connsiteY4-10" fmla="*/ 766838 h 847321"/>
                <a:gd name="connsiteX5-11" fmla="*/ 4240772 w 6371023"/>
                <a:gd name="connsiteY5-12" fmla="*/ 83550 h 847321"/>
                <a:gd name="connsiteX6-13" fmla="*/ 5225511 w 6371023"/>
                <a:gd name="connsiteY6-14" fmla="*/ 807031 h 847321"/>
                <a:gd name="connsiteX7-15" fmla="*/ 6039427 w 6371023"/>
                <a:gd name="connsiteY7-16" fmla="*/ 93598 h 847321"/>
                <a:gd name="connsiteX8-17" fmla="*/ 6371023 w 6371023"/>
                <a:gd name="connsiteY8-18" fmla="*/ 63453 h 847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371023" h="847321">
                  <a:moveTo>
                    <a:pt x="0" y="606064"/>
                  </a:moveTo>
                  <a:cubicBezTo>
                    <a:pt x="604575" y="313824"/>
                    <a:pt x="656799" y="-37030"/>
                    <a:pt x="944913" y="3163"/>
                  </a:cubicBezTo>
                  <a:cubicBezTo>
                    <a:pt x="1233027" y="43356"/>
                    <a:pt x="1462404" y="837177"/>
                    <a:pt x="1728685" y="847225"/>
                  </a:cubicBezTo>
                  <a:cubicBezTo>
                    <a:pt x="1994966" y="857273"/>
                    <a:pt x="2244500" y="76851"/>
                    <a:pt x="2542601" y="63453"/>
                  </a:cubicBezTo>
                  <a:cubicBezTo>
                    <a:pt x="2840702" y="50055"/>
                    <a:pt x="3234263" y="763489"/>
                    <a:pt x="3517291" y="766838"/>
                  </a:cubicBezTo>
                  <a:cubicBezTo>
                    <a:pt x="3800319" y="770187"/>
                    <a:pt x="3956069" y="76851"/>
                    <a:pt x="4240772" y="83550"/>
                  </a:cubicBezTo>
                  <a:cubicBezTo>
                    <a:pt x="4525475" y="90249"/>
                    <a:pt x="4925735" y="805356"/>
                    <a:pt x="5225511" y="807031"/>
                  </a:cubicBezTo>
                  <a:cubicBezTo>
                    <a:pt x="5525287" y="808706"/>
                    <a:pt x="5848508" y="217528"/>
                    <a:pt x="6039427" y="93598"/>
                  </a:cubicBezTo>
                  <a:cubicBezTo>
                    <a:pt x="6230346" y="-30332"/>
                    <a:pt x="6300684" y="16560"/>
                    <a:pt x="6371023" y="63453"/>
                  </a:cubicBezTo>
                </a:path>
              </a:pathLst>
            </a:custGeom>
            <a:noFill/>
            <a:ln w="76200"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46988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05579" y="4514307"/>
              <a:ext cx="330413" cy="973961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546693" y="4054663"/>
              <a:ext cx="370714" cy="946624"/>
            </a:xfrm>
            <a:prstGeom prst="ellipse">
              <a:avLst/>
            </a:prstGeom>
            <a:solidFill>
              <a:srgbClr val="E46988"/>
            </a:solidFill>
            <a:ln>
              <a:solidFill>
                <a:srgbClr val="E469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46988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97048" y="1991433"/>
            <a:ext cx="3986557" cy="2658568"/>
            <a:chOff x="3696928" y="2024866"/>
            <a:chExt cx="4627640" cy="3086095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3696929" y="2024897"/>
              <a:ext cx="4627635" cy="307544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dk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6010746" y="2034129"/>
              <a:ext cx="2313822" cy="3076832"/>
            </a:xfrm>
            <a:prstGeom prst="rect">
              <a:avLst/>
            </a:prstGeom>
            <a:solidFill>
              <a:srgbClr val="E46988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696928" y="2024866"/>
              <a:ext cx="2313818" cy="3076832"/>
            </a:xfrm>
            <a:prstGeom prst="rect">
              <a:avLst/>
            </a:prstGeom>
            <a:solidFill>
              <a:srgbClr val="5BA7FD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07194" y="2549191"/>
            <a:ext cx="2989479" cy="535788"/>
            <a:chOff x="5163834" y="1982586"/>
            <a:chExt cx="2989479" cy="535788"/>
          </a:xfrm>
        </p:grpSpPr>
        <p:sp>
          <p:nvSpPr>
            <p:cNvPr id="24" name="矩形: 圆角 23"/>
            <p:cNvSpPr/>
            <p:nvPr/>
          </p:nvSpPr>
          <p:spPr>
            <a:xfrm>
              <a:off x="5250017" y="2037492"/>
              <a:ext cx="2083656" cy="480882"/>
            </a:xfrm>
            <a:prstGeom prst="roundRect">
              <a:avLst/>
            </a:prstGeom>
            <a:solidFill>
              <a:srgbClr val="E4698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354794" y="2037492"/>
              <a:ext cx="2798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A.</a:t>
              </a:r>
              <a:r>
                <a:rPr lang="zh-CN" altLang="en-US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自行车</a:t>
              </a:r>
              <a:endParaRPr lang="zh-CN" altLang="en-US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5163834" y="1982586"/>
              <a:ext cx="2054295" cy="443740"/>
            </a:xfrm>
            <a:prstGeom prst="round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517879" y="2549191"/>
            <a:ext cx="2989479" cy="535788"/>
            <a:chOff x="5163834" y="1982586"/>
            <a:chExt cx="2989479" cy="535788"/>
          </a:xfrm>
        </p:grpSpPr>
        <p:sp>
          <p:nvSpPr>
            <p:cNvPr id="30" name="矩形: 圆角 29"/>
            <p:cNvSpPr/>
            <p:nvPr/>
          </p:nvSpPr>
          <p:spPr>
            <a:xfrm>
              <a:off x="5250017" y="2037492"/>
              <a:ext cx="2083656" cy="480882"/>
            </a:xfrm>
            <a:prstGeom prst="roundRect">
              <a:avLst/>
            </a:prstGeom>
            <a:solidFill>
              <a:srgbClr val="5BA7F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354794" y="2037492"/>
              <a:ext cx="2798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B.</a:t>
              </a:r>
              <a:r>
                <a:rPr lang="zh-CN" altLang="en-US" sz="20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小汽车</a:t>
              </a:r>
              <a:endParaRPr lang="zh-CN" altLang="en-US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: 圆角 31"/>
            <p:cNvSpPr/>
            <p:nvPr/>
          </p:nvSpPr>
          <p:spPr>
            <a:xfrm>
              <a:off x="5163834" y="1982586"/>
              <a:ext cx="2054295" cy="443740"/>
            </a:xfrm>
            <a:prstGeom prst="round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5035729" y="219403"/>
            <a:ext cx="2108269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4400" spc="600" dirty="0">
                <a:solidFill>
                  <a:srgbClr val="E469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4400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问答</a:t>
            </a:r>
            <a:endParaRPr lang="zh-CN" altLang="en-US" sz="4400" spc="600" dirty="0">
              <a:solidFill>
                <a:srgbClr val="5BA7FD"/>
              </a:solidFill>
            </a:endParaRPr>
          </a:p>
        </p:txBody>
      </p:sp>
      <p:sp>
        <p:nvSpPr>
          <p:cNvPr id="34" name="文本框 47"/>
          <p:cNvSpPr txBox="1"/>
          <p:nvPr/>
        </p:nvSpPr>
        <p:spPr>
          <a:xfrm>
            <a:off x="4496674" y="1247914"/>
            <a:ext cx="323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600" dirty="0" smtClean="0">
                <a:solidFill>
                  <a:srgbClr val="5BA7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选出你认为是绿色出行的交通方式</a:t>
            </a:r>
            <a:endParaRPr lang="zh-CN" altLang="en-US" spc="600" dirty="0">
              <a:solidFill>
                <a:srgbClr val="5BA7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C:\Users\U0170895\Documents\PPT\5.29 绿色出行\u=4085121620,2104149480&amp;fm=26&amp;gp=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84" y="2341444"/>
            <a:ext cx="1992815" cy="19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73" y="2341444"/>
            <a:ext cx="1996802" cy="1996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创意MBE风扁平化通用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</TotalTime>
  <Words>988</Words>
  <Application>Microsoft Office PowerPoint</Application>
  <PresentationFormat>自定义</PresentationFormat>
  <Paragraphs>113</Paragraphs>
  <Slides>18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Arial</vt:lpstr>
      <vt:lpstr>宋体</vt:lpstr>
      <vt:lpstr>Calibri</vt:lpstr>
      <vt:lpstr>等线</vt:lpstr>
      <vt:lpstr>微软雅黑</vt:lpstr>
      <vt:lpstr>Impact MT Std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卡通简约创意MBE风扁平化通用PPT模板</dc:title>
  <dc:creator>悦枫明</dc:creator>
  <cp:lastModifiedBy>pmac</cp:lastModifiedBy>
  <cp:revision>249</cp:revision>
  <dcterms:created xsi:type="dcterms:W3CDTF">2017-08-18T03:02:00Z</dcterms:created>
  <dcterms:modified xsi:type="dcterms:W3CDTF">2019-06-24T03:55:38Z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