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10.xml" ContentType="application/vnd.openxmlformats-officedocument.drawingml.diagramColors+xml"/>
  <Override PartName="/ppt/diagrams/colors11.xml" ContentType="application/vnd.openxmlformats-officedocument.drawingml.diagramColors+xml"/>
  <Override PartName="/ppt/diagrams/colors12.xml" ContentType="application/vnd.openxmlformats-officedocument.drawingml.diagramColors+xml"/>
  <Override PartName="/ppt/diagrams/colors13.xml" ContentType="application/vnd.openxmlformats-officedocument.drawingml.diagramColors+xml"/>
  <Override PartName="/ppt/diagrams/colors14.xml" ContentType="application/vnd.openxmlformats-officedocument.drawingml.diagramColors+xml"/>
  <Override PartName="/ppt/diagrams/colors15.xml" ContentType="application/vnd.openxmlformats-officedocument.drawingml.diagramColors+xml"/>
  <Override PartName="/ppt/diagrams/colors16.xml" ContentType="application/vnd.openxmlformats-officedocument.drawingml.diagramColors+xml"/>
  <Override PartName="/ppt/diagrams/colors17.xml" ContentType="application/vnd.openxmlformats-officedocument.drawingml.diagramColors+xml"/>
  <Override PartName="/ppt/diagrams/colors18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colors7.xml" ContentType="application/vnd.openxmlformats-officedocument.drawingml.diagramColors+xml"/>
  <Override PartName="/ppt/diagrams/colors8.xml" ContentType="application/vnd.openxmlformats-officedocument.drawingml.diagramColors+xml"/>
  <Override PartName="/ppt/diagrams/colors9.xml" ContentType="application/vnd.openxmlformats-officedocument.drawingml.diagramColors+xml"/>
  <Override PartName="/ppt/diagrams/data1.xml" ContentType="application/vnd.openxmlformats-officedocument.drawingml.diagramData+xml"/>
  <Override PartName="/ppt/diagrams/data10.xml" ContentType="application/vnd.openxmlformats-officedocument.drawingml.diagramData+xml"/>
  <Override PartName="/ppt/diagrams/data11.xml" ContentType="application/vnd.openxmlformats-officedocument.drawingml.diagramData+xml"/>
  <Override PartName="/ppt/diagrams/data12.xml" ContentType="application/vnd.openxmlformats-officedocument.drawingml.diagramData+xml"/>
  <Override PartName="/ppt/diagrams/data13.xml" ContentType="application/vnd.openxmlformats-officedocument.drawingml.diagramData+xml"/>
  <Override PartName="/ppt/diagrams/data14.xml" ContentType="application/vnd.openxmlformats-officedocument.drawingml.diagramData+xml"/>
  <Override PartName="/ppt/diagrams/data15.xml" ContentType="application/vnd.openxmlformats-officedocument.drawingml.diagramData+xml"/>
  <Override PartName="/ppt/diagrams/data16.xml" ContentType="application/vnd.openxmlformats-officedocument.drawingml.diagramData+xml"/>
  <Override PartName="/ppt/diagrams/data17.xml" ContentType="application/vnd.openxmlformats-officedocument.drawingml.diagramData+xml"/>
  <Override PartName="/ppt/diagrams/data18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diagrams/drawing1.xml" ContentType="application/vnd.ms-office.drawingml.diagramDrawing+xml"/>
  <Override PartName="/ppt/diagrams/drawing10.xml" ContentType="application/vnd.ms-office.drawingml.diagramDrawing+xml"/>
  <Override PartName="/ppt/diagrams/drawing11.xml" ContentType="application/vnd.ms-office.drawingml.diagramDrawing+xml"/>
  <Override PartName="/ppt/diagrams/drawing12.xml" ContentType="application/vnd.ms-office.drawingml.diagramDrawing+xml"/>
  <Override PartName="/ppt/diagrams/drawing13.xml" ContentType="application/vnd.ms-office.drawingml.diagramDrawing+xml"/>
  <Override PartName="/ppt/diagrams/drawing14.xml" ContentType="application/vnd.ms-office.drawingml.diagramDrawing+xml"/>
  <Override PartName="/ppt/diagrams/drawing15.xml" ContentType="application/vnd.ms-office.drawingml.diagramDrawing+xml"/>
  <Override PartName="/ppt/diagrams/drawing16.xml" ContentType="application/vnd.ms-office.drawingml.diagramDrawing+xml"/>
  <Override PartName="/ppt/diagrams/drawing17.xml" ContentType="application/vnd.ms-office.drawingml.diagramDrawing+xml"/>
  <Override PartName="/ppt/diagrams/drawing18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drawing8.xml" ContentType="application/vnd.ms-office.drawingml.diagramDrawing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layout10.xml" ContentType="application/vnd.openxmlformats-officedocument.drawingml.diagramLayout+xml"/>
  <Override PartName="/ppt/diagrams/layout11.xml" ContentType="application/vnd.openxmlformats-officedocument.drawingml.diagramLayout+xml"/>
  <Override PartName="/ppt/diagrams/layout12.xml" ContentType="application/vnd.openxmlformats-officedocument.drawingml.diagramLayout+xml"/>
  <Override PartName="/ppt/diagrams/layout13.xml" ContentType="application/vnd.openxmlformats-officedocument.drawingml.diagramLayout+xml"/>
  <Override PartName="/ppt/diagrams/layout14.xml" ContentType="application/vnd.openxmlformats-officedocument.drawingml.diagramLayout+xml"/>
  <Override PartName="/ppt/diagrams/layout15.xml" ContentType="application/vnd.openxmlformats-officedocument.drawingml.diagramLayout+xml"/>
  <Override PartName="/ppt/diagrams/layout16.xml" ContentType="application/vnd.openxmlformats-officedocument.drawingml.diagramLayout+xml"/>
  <Override PartName="/ppt/diagrams/layout17.xml" ContentType="application/vnd.openxmlformats-officedocument.drawingml.diagramLayout+xml"/>
  <Override PartName="/ppt/diagrams/layout18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layout6.xml" ContentType="application/vnd.openxmlformats-officedocument.drawingml.diagramLayout+xml"/>
  <Override PartName="/ppt/diagrams/layout7.xml" ContentType="application/vnd.openxmlformats-officedocument.drawingml.diagramLayout+xml"/>
  <Override PartName="/ppt/diagrams/layout8.xml" ContentType="application/vnd.openxmlformats-officedocument.drawingml.diagramLayout+xml"/>
  <Override PartName="/ppt/diagrams/layout9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10.xml" ContentType="application/vnd.openxmlformats-officedocument.drawingml.diagramStyle+xml"/>
  <Override PartName="/ppt/diagrams/quickStyle11.xml" ContentType="application/vnd.openxmlformats-officedocument.drawingml.diagramStyle+xml"/>
  <Override PartName="/ppt/diagrams/quickStyle12.xml" ContentType="application/vnd.openxmlformats-officedocument.drawingml.diagramStyle+xml"/>
  <Override PartName="/ppt/diagrams/quickStyle13.xml" ContentType="application/vnd.openxmlformats-officedocument.drawingml.diagramStyle+xml"/>
  <Override PartName="/ppt/diagrams/quickStyle14.xml" ContentType="application/vnd.openxmlformats-officedocument.drawingml.diagramStyle+xml"/>
  <Override PartName="/ppt/diagrams/quickStyle15.xml" ContentType="application/vnd.openxmlformats-officedocument.drawingml.diagramStyle+xml"/>
  <Override PartName="/ppt/diagrams/quickStyle16.xml" ContentType="application/vnd.openxmlformats-officedocument.drawingml.diagramStyle+xml"/>
  <Override PartName="/ppt/diagrams/quickStyle17.xml" ContentType="application/vnd.openxmlformats-officedocument.drawingml.diagramStyle+xml"/>
  <Override PartName="/ppt/diagrams/quickStyle18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ppt/diagrams/quickStyle8.xml" ContentType="application/vnd.openxmlformats-officedocument.drawingml.diagramStyle+xml"/>
  <Override PartName="/ppt/diagrams/quickStyle9.xml" ContentType="application/vnd.openxmlformats-officedocument.drawingml.diagramStyle+xml"/>
  <Override PartName="/ppt/handoutMasters/handoutMaster1.xml" ContentType="application/vnd.openxmlformats-officedocument.presentationml.handoutMaster+xml"/>
  <Override PartName="/ppt/media/image13.svg" ContentType="image/svg+xml"/>
  <Override PartName="/ppt/media/image2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1212" r:id="rId3"/>
    <p:sldId id="1236" r:id="rId4"/>
    <p:sldId id="1240" r:id="rId5"/>
    <p:sldId id="1254" r:id="rId6"/>
    <p:sldId id="1255" r:id="rId7"/>
    <p:sldId id="1256" r:id="rId8"/>
    <p:sldId id="1257" r:id="rId9"/>
    <p:sldId id="1258" r:id="rId10"/>
    <p:sldId id="1259" r:id="rId11"/>
    <p:sldId id="1260" r:id="rId12"/>
    <p:sldId id="1261" r:id="rId13"/>
    <p:sldId id="1264" r:id="rId14"/>
    <p:sldId id="1263" r:id="rId15"/>
    <p:sldId id="1262" r:id="rId16"/>
    <p:sldId id="1253" r:id="rId17"/>
    <p:sldId id="1266" r:id="rId18"/>
  </p:sldIdLst>
  <p:sldSz cx="12192000" cy="6858000"/>
  <p:notesSz cx="6858000" cy="9144000"/>
  <p:defaultTextStyle>
    <a:defPPr>
      <a:defRPr lang="en-US"/>
    </a:defPPr>
    <a:lvl1pPr>
      <a:spcBef>
        <a:spcPts val="0"/>
      </a:spcBef>
      <a:buClr>
        <a:schemeClr val="accent1"/>
      </a:buClr>
      <a:defRPr sz="1800"/>
    </a:lvl1pPr>
    <a:lvl2pPr marL="179705" indent="-179705">
      <a:spcBef>
        <a:spcPts val="0"/>
      </a:spcBef>
      <a:buClr>
        <a:schemeClr val="accent1"/>
      </a:buClr>
      <a:buFont typeface="Arial" panose="020B0604020202090204" pitchFamily="34" charset="0"/>
      <a:buChar char="•"/>
      <a:defRPr sz="1800"/>
    </a:lvl2pPr>
    <a:lvl3pPr marL="360045" indent="-179705">
      <a:spcBef>
        <a:spcPts val="0"/>
      </a:spcBef>
      <a:buClr>
        <a:schemeClr val="accent1"/>
      </a:buClr>
      <a:buFont typeface="Arial" panose="020B0604020202090204" pitchFamily="34" charset="0"/>
      <a:buChar char="•"/>
      <a:defRPr sz="1800"/>
    </a:lvl3pPr>
    <a:lvl4pPr marL="539750" indent="-179705">
      <a:spcBef>
        <a:spcPts val="0"/>
      </a:spcBef>
      <a:buClr>
        <a:schemeClr val="accent1"/>
      </a:buClr>
      <a:buFont typeface="Arial" panose="020B0604020202090204" pitchFamily="34" charset="0"/>
      <a:buChar char="•"/>
      <a:defRPr sz="1800"/>
    </a:lvl4pPr>
    <a:lvl5pPr marL="720090" indent="-179705">
      <a:spcBef>
        <a:spcPts val="0"/>
      </a:spcBef>
      <a:buClr>
        <a:schemeClr val="accent1"/>
      </a:buClr>
      <a:buFont typeface="Arial" panose="020B0604020202090204" pitchFamily="34" charset="0"/>
      <a:buChar char="•"/>
      <a:defRPr sz="1800"/>
    </a:lvl5pPr>
    <a:lvl6pPr marL="899795" indent="-179705">
      <a:spcBef>
        <a:spcPts val="0"/>
      </a:spcBef>
      <a:buClr>
        <a:schemeClr val="accent1"/>
      </a:buClr>
      <a:buFont typeface="Arial" panose="020B0604020202090204" pitchFamily="34" charset="0"/>
      <a:buChar char="•"/>
      <a:defRPr sz="1800"/>
    </a:lvl6pPr>
    <a:lvl7pPr marL="1080135" indent="-179705">
      <a:spcBef>
        <a:spcPts val="0"/>
      </a:spcBef>
      <a:buClr>
        <a:schemeClr val="accent1"/>
      </a:buClr>
      <a:buFont typeface="Arial" panose="020B0604020202090204" pitchFamily="34" charset="0"/>
      <a:buChar char="•"/>
      <a:defRPr sz="1800"/>
    </a:lvl7pPr>
    <a:lvl8pPr marL="1259840" indent="-179705">
      <a:spcBef>
        <a:spcPts val="0"/>
      </a:spcBef>
      <a:buClr>
        <a:schemeClr val="accent1"/>
      </a:buClr>
      <a:buFont typeface="Arial" panose="020B0604020202090204" pitchFamily="34" charset="0"/>
      <a:buChar char="•"/>
      <a:defRPr sz="1800"/>
    </a:lvl8pPr>
    <a:lvl9pPr marL="1440180" indent="-179705">
      <a:spcBef>
        <a:spcPts val="0"/>
      </a:spcBef>
      <a:buClr>
        <a:schemeClr val="accent1"/>
      </a:buClr>
      <a:buFont typeface="Arial" panose="020B0604020202090204" pitchFamily="34" charset="0"/>
      <a:buChar char="•"/>
      <a:defRPr sz="1800"/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ny Welle" initials="D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59" autoAdjust="0"/>
    <p:restoredTop sz="97461" autoAdjust="0"/>
  </p:normalViewPr>
  <p:slideViewPr>
    <p:cSldViewPr snapToGrid="0" showGuides="1">
      <p:cViewPr varScale="1">
        <p:scale>
          <a:sx n="63" d="100"/>
          <a:sy n="63" d="100"/>
        </p:scale>
        <p:origin x="1056" y="5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310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4938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036D98-8ADA-48F4-BF30-DA5BB175C09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74A2AE6A-E91C-4BFD-B9B4-78DDC26928FF}">
      <dgm:prSet custT="1"/>
      <dgm:spPr/>
      <dgm:t>
        <a:bodyPr/>
        <a:lstStyle/>
        <a:p>
          <a:pPr rtl="0"/>
          <a:r>
            <a:rPr lang="zh-CN" altLang="en-US" sz="2800" b="1" dirty="0">
              <a:latin typeface="黑体" pitchFamily="49" charset="-122"/>
              <a:ea typeface="黑体" pitchFamily="49" charset="-122"/>
            </a:rPr>
            <a:t>小朋友们，你们的周围有哪些生物相伴呢？</a:t>
          </a:r>
          <a:endParaRPr lang="zh-CN" altLang="en-US" sz="2800" dirty="0">
            <a:latin typeface="黑体" pitchFamily="49" charset="-122"/>
            <a:ea typeface="黑体" pitchFamily="49" charset="-122"/>
          </a:endParaRPr>
        </a:p>
      </dgm:t>
    </dgm:pt>
    <dgm:pt modelId="{37B35D76-FE01-45BB-82FC-9F2180A4627C}" cxnId="{2794E748-1D2F-4300-B133-5C546BB2B170}" type="parTrans">
      <dgm:prSet/>
      <dgm:spPr/>
      <dgm:t>
        <a:bodyPr/>
        <a:lstStyle/>
        <a:p>
          <a:endParaRPr lang="zh-CN" altLang="en-US"/>
        </a:p>
      </dgm:t>
    </dgm:pt>
    <dgm:pt modelId="{74BCA04C-C13D-4464-89EC-5D85FC82F82A}" cxnId="{2794E748-1D2F-4300-B133-5C546BB2B170}" type="sibTrans">
      <dgm:prSet/>
      <dgm:spPr/>
      <dgm:t>
        <a:bodyPr/>
        <a:lstStyle/>
        <a:p>
          <a:endParaRPr lang="zh-CN" altLang="en-US"/>
        </a:p>
      </dgm:t>
    </dgm:pt>
    <dgm:pt modelId="{B9BFCEF1-2295-46B5-A0FB-27C01DE3590B}" type="pres">
      <dgm:prSet presAssocID="{51036D98-8ADA-48F4-BF30-DA5BB175C093}" presName="linear" presStyleCnt="0">
        <dgm:presLayoutVars>
          <dgm:animLvl val="lvl"/>
          <dgm:resizeHandles val="exact"/>
        </dgm:presLayoutVars>
      </dgm:prSet>
      <dgm:spPr/>
    </dgm:pt>
    <dgm:pt modelId="{61F51BD4-B81E-486D-9B0F-743553AF910E}" type="pres">
      <dgm:prSet presAssocID="{74A2AE6A-E91C-4BFD-B9B4-78DDC26928F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794E748-1D2F-4300-B133-5C546BB2B170}" srcId="{51036D98-8ADA-48F4-BF30-DA5BB175C093}" destId="{74A2AE6A-E91C-4BFD-B9B4-78DDC26928FF}" srcOrd="0" destOrd="0" parTransId="{37B35D76-FE01-45BB-82FC-9F2180A4627C}" sibTransId="{74BCA04C-C13D-4464-89EC-5D85FC82F82A}"/>
    <dgm:cxn modelId="{3F997599-EADD-4014-9CBB-777ECE20AC53}" type="presOf" srcId="{51036D98-8ADA-48F4-BF30-DA5BB175C093}" destId="{B9BFCEF1-2295-46B5-A0FB-27C01DE3590B}" srcOrd="0" destOrd="0" presId="urn:microsoft.com/office/officeart/2005/8/layout/vList2"/>
    <dgm:cxn modelId="{07BB7DC9-2944-4A8C-82B2-B11E647E2318}" type="presOf" srcId="{74A2AE6A-E91C-4BFD-B9B4-78DDC26928FF}" destId="{61F51BD4-B81E-486D-9B0F-743553AF910E}" srcOrd="0" destOrd="0" presId="urn:microsoft.com/office/officeart/2005/8/layout/vList2"/>
    <dgm:cxn modelId="{AED4932F-FB14-4457-AC02-2598BD31DA9A}" type="presParOf" srcId="{B9BFCEF1-2295-46B5-A0FB-27C01DE3590B}" destId="{61F51BD4-B81E-486D-9B0F-743553AF910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6FA1E9A-1174-4F2F-BA45-8ED732E7A27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06677D6-0827-4CD5-B0D9-A0F89FC0C848}">
      <dgm:prSet/>
      <dgm:spPr>
        <a:xfrm>
          <a:off x="0" y="780312"/>
          <a:ext cx="1714512" cy="1937520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zh-CN" altLang="en-US" dirty="0">
              <a:solidFill>
                <a:srgbClr val="FFFFFF"/>
              </a:solidFill>
              <a:latin typeface="黑体" pitchFamily="49" charset="-122"/>
              <a:ea typeface="黑体" pitchFamily="49" charset="-122"/>
              <a:cs typeface="+mn-cs"/>
            </a:rPr>
            <a:t>两栖动物</a:t>
          </a:r>
        </a:p>
      </dgm:t>
    </dgm:pt>
    <dgm:pt modelId="{54438720-872A-418F-B5D2-9ACF125EC44B}" cxnId="{46D4B4EA-669A-4E85-8C42-B0DAE2A5F67A}" type="parTrans">
      <dgm:prSet/>
      <dgm:spPr/>
      <dgm:t>
        <a:bodyPr/>
        <a:lstStyle/>
        <a:p>
          <a:endParaRPr lang="zh-CN" altLang="en-US"/>
        </a:p>
      </dgm:t>
    </dgm:pt>
    <dgm:pt modelId="{809649C4-2ED1-4DB3-AB97-DC1B6BED3686}" cxnId="{46D4B4EA-669A-4E85-8C42-B0DAE2A5F67A}" type="sibTrans">
      <dgm:prSet/>
      <dgm:spPr/>
      <dgm:t>
        <a:bodyPr/>
        <a:lstStyle/>
        <a:p>
          <a:endParaRPr lang="zh-CN" altLang="en-US"/>
        </a:p>
      </dgm:t>
    </dgm:pt>
    <dgm:pt modelId="{DF5C71CB-88AB-441A-A73F-7A483DC51321}" type="pres">
      <dgm:prSet presAssocID="{86FA1E9A-1174-4F2F-BA45-8ED732E7A274}" presName="linear" presStyleCnt="0">
        <dgm:presLayoutVars>
          <dgm:animLvl val="lvl"/>
          <dgm:resizeHandles val="exact"/>
        </dgm:presLayoutVars>
      </dgm:prSet>
      <dgm:spPr/>
    </dgm:pt>
    <dgm:pt modelId="{90B1426C-4E22-4FCF-BAFA-40D8DA706CEF}" type="pres">
      <dgm:prSet presAssocID="{A06677D6-0827-4CD5-B0D9-A0F89FC0C848}" presName="parentText" presStyleLbl="node1" presStyleIdx="0" presStyleCnt="1" custLinFactNeighborX="14080" custLinFactNeighborY="-34475">
        <dgm:presLayoutVars>
          <dgm:chMax val="0"/>
          <dgm:bulletEnabled val="1"/>
        </dgm:presLayoutVars>
      </dgm:prSet>
      <dgm:spPr/>
    </dgm:pt>
  </dgm:ptLst>
  <dgm:cxnLst>
    <dgm:cxn modelId="{5017712A-8828-4570-A9C9-85231EE9AD53}" type="presOf" srcId="{A06677D6-0827-4CD5-B0D9-A0F89FC0C848}" destId="{90B1426C-4E22-4FCF-BAFA-40D8DA706CEF}" srcOrd="0" destOrd="0" presId="urn:microsoft.com/office/officeart/2005/8/layout/vList2"/>
    <dgm:cxn modelId="{D3EB7044-9C7C-44BD-A5BA-4AFDDE4D4C3D}" type="presOf" srcId="{86FA1E9A-1174-4F2F-BA45-8ED732E7A274}" destId="{DF5C71CB-88AB-441A-A73F-7A483DC51321}" srcOrd="0" destOrd="0" presId="urn:microsoft.com/office/officeart/2005/8/layout/vList2"/>
    <dgm:cxn modelId="{46D4B4EA-669A-4E85-8C42-B0DAE2A5F67A}" srcId="{86FA1E9A-1174-4F2F-BA45-8ED732E7A274}" destId="{A06677D6-0827-4CD5-B0D9-A0F89FC0C848}" srcOrd="0" destOrd="0" parTransId="{54438720-872A-418F-B5D2-9ACF125EC44B}" sibTransId="{809649C4-2ED1-4DB3-AB97-DC1B6BED3686}"/>
    <dgm:cxn modelId="{200A3A99-2F8D-49DC-B841-5ADB7CA408FB}" type="presParOf" srcId="{DF5C71CB-88AB-441A-A73F-7A483DC51321}" destId="{90B1426C-4E22-4FCF-BAFA-40D8DA706CE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52372CB-7527-479F-8E34-1648CF35461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74566010-4DD3-4A5E-83AF-38B62C3763C8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xfrm>
          <a:off x="0" y="38"/>
          <a:ext cx="7294629" cy="553921"/>
        </a:xfrm>
        <a:prstGeom prst="roundRect">
          <a:avLst/>
        </a:prstGeom>
        <a:solidFill>
          <a:srgbClr val="FFFFFF"/>
        </a:solidFill>
        <a:ln w="25400" cap="flat" cmpd="sng" algn="ctr">
          <a:solidFill>
            <a:srgbClr val="000000"/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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四足</a:t>
          </a:r>
          <a:r>
            <a:rPr 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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冷血</a:t>
          </a:r>
          <a:r>
            <a:rPr 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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幼体鳃呼吸</a:t>
          </a:r>
          <a:r>
            <a:rPr 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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幼体生活在水中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</a:rPr>
            <a:t> </a:t>
          </a:r>
          <a:endParaRPr lang="en-US" sz="2800" dirty="0">
            <a:solidFill>
              <a:srgbClr val="000000"/>
            </a:solidFill>
            <a:latin typeface="黑体" pitchFamily="49" charset="-122"/>
            <a:ea typeface="黑体" pitchFamily="49" charset="-122"/>
            <a:cs typeface="+mn-cs"/>
          </a:endParaRPr>
        </a:p>
      </dgm:t>
    </dgm:pt>
    <dgm:pt modelId="{C04BBDED-D87D-4CB4-8843-51A2AB87137E}" cxnId="{717502F9-DDF8-491F-AEB6-3FF0F728E30A}" type="parTrans">
      <dgm:prSet/>
      <dgm:spPr/>
      <dgm:t>
        <a:bodyPr/>
        <a:lstStyle/>
        <a:p>
          <a:endParaRPr lang="zh-CN" altLang="en-US"/>
        </a:p>
      </dgm:t>
    </dgm:pt>
    <dgm:pt modelId="{8E5D949B-3EA0-4D39-AA88-558C9081C2D1}" cxnId="{717502F9-DDF8-491F-AEB6-3FF0F728E30A}" type="sibTrans">
      <dgm:prSet/>
      <dgm:spPr/>
      <dgm:t>
        <a:bodyPr/>
        <a:lstStyle/>
        <a:p>
          <a:endParaRPr lang="zh-CN" altLang="en-US"/>
        </a:p>
      </dgm:t>
    </dgm:pt>
    <dgm:pt modelId="{C5CD6AAB-1FEB-493A-A9ED-B2BCB77E84F8}" type="pres">
      <dgm:prSet presAssocID="{152372CB-7527-479F-8E34-1648CF35461A}" presName="linear" presStyleCnt="0">
        <dgm:presLayoutVars>
          <dgm:animLvl val="lvl"/>
          <dgm:resizeHandles val="exact"/>
        </dgm:presLayoutVars>
      </dgm:prSet>
      <dgm:spPr/>
    </dgm:pt>
    <dgm:pt modelId="{F19822A1-C2B7-4246-9AA2-362A5D4283E9}" type="pres">
      <dgm:prSet presAssocID="{74566010-4DD3-4A5E-83AF-38B62C3763C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5E2B70F-3BEC-493F-BEE2-31869A8FAA55}" type="presOf" srcId="{152372CB-7527-479F-8E34-1648CF35461A}" destId="{C5CD6AAB-1FEB-493A-A9ED-B2BCB77E84F8}" srcOrd="0" destOrd="0" presId="urn:microsoft.com/office/officeart/2005/8/layout/vList2"/>
    <dgm:cxn modelId="{95BB49E9-4045-42BE-9049-F8803F107743}" type="presOf" srcId="{74566010-4DD3-4A5E-83AF-38B62C3763C8}" destId="{F19822A1-C2B7-4246-9AA2-362A5D4283E9}" srcOrd="0" destOrd="0" presId="urn:microsoft.com/office/officeart/2005/8/layout/vList2"/>
    <dgm:cxn modelId="{717502F9-DDF8-491F-AEB6-3FF0F728E30A}" srcId="{152372CB-7527-479F-8E34-1648CF35461A}" destId="{74566010-4DD3-4A5E-83AF-38B62C3763C8}" srcOrd="0" destOrd="0" parTransId="{C04BBDED-D87D-4CB4-8843-51A2AB87137E}" sibTransId="{8E5D949B-3EA0-4D39-AA88-558C9081C2D1}"/>
    <dgm:cxn modelId="{724A7C99-D82A-4958-92ED-2D3575E0EEA9}" type="presParOf" srcId="{C5CD6AAB-1FEB-493A-A9ED-B2BCB77E84F8}" destId="{F19822A1-C2B7-4246-9AA2-362A5D4283E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52372CB-7527-479F-8E34-1648CF35461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74566010-4DD3-4A5E-83AF-38B62C3763C8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xfrm>
          <a:off x="0" y="38"/>
          <a:ext cx="6723125" cy="553921"/>
        </a:xfrm>
        <a:prstGeom prst="roundRect">
          <a:avLst/>
        </a:prstGeom>
        <a:solidFill>
          <a:srgbClr val="FFFFFF"/>
        </a:solidFill>
        <a:ln w="25400" cap="flat" cmpd="sng" algn="ctr">
          <a:solidFill>
            <a:srgbClr val="000000"/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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娃娃鱼</a:t>
          </a:r>
          <a:r>
            <a:rPr 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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蝾螈</a:t>
          </a:r>
          <a:r>
            <a:rPr 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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青蛙</a:t>
          </a:r>
          <a:r>
            <a:rPr 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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蟾蜍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</a:rPr>
            <a:t> </a:t>
          </a:r>
          <a:endParaRPr lang="en-US" sz="2800" dirty="0">
            <a:solidFill>
              <a:srgbClr val="000000"/>
            </a:solidFill>
            <a:latin typeface="黑体" pitchFamily="49" charset="-122"/>
            <a:ea typeface="黑体" pitchFamily="49" charset="-122"/>
            <a:cs typeface="+mn-cs"/>
          </a:endParaRPr>
        </a:p>
      </dgm:t>
    </dgm:pt>
    <dgm:pt modelId="{C04BBDED-D87D-4CB4-8843-51A2AB87137E}" cxnId="{717502F9-DDF8-491F-AEB6-3FF0F728E30A}" type="parTrans">
      <dgm:prSet/>
      <dgm:spPr/>
      <dgm:t>
        <a:bodyPr/>
        <a:lstStyle/>
        <a:p>
          <a:endParaRPr lang="zh-CN" altLang="en-US"/>
        </a:p>
      </dgm:t>
    </dgm:pt>
    <dgm:pt modelId="{8E5D949B-3EA0-4D39-AA88-558C9081C2D1}" cxnId="{717502F9-DDF8-491F-AEB6-3FF0F728E30A}" type="sibTrans">
      <dgm:prSet/>
      <dgm:spPr/>
      <dgm:t>
        <a:bodyPr/>
        <a:lstStyle/>
        <a:p>
          <a:endParaRPr lang="zh-CN" altLang="en-US"/>
        </a:p>
      </dgm:t>
    </dgm:pt>
    <dgm:pt modelId="{C5CD6AAB-1FEB-493A-A9ED-B2BCB77E84F8}" type="pres">
      <dgm:prSet presAssocID="{152372CB-7527-479F-8E34-1648CF35461A}" presName="linear" presStyleCnt="0">
        <dgm:presLayoutVars>
          <dgm:animLvl val="lvl"/>
          <dgm:resizeHandles val="exact"/>
        </dgm:presLayoutVars>
      </dgm:prSet>
      <dgm:spPr/>
    </dgm:pt>
    <dgm:pt modelId="{F19822A1-C2B7-4246-9AA2-362A5D4283E9}" type="pres">
      <dgm:prSet presAssocID="{74566010-4DD3-4A5E-83AF-38B62C3763C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1CB1C4D-9999-45B3-A747-4E804FF07F77}" type="presOf" srcId="{152372CB-7527-479F-8E34-1648CF35461A}" destId="{C5CD6AAB-1FEB-493A-A9ED-B2BCB77E84F8}" srcOrd="0" destOrd="0" presId="urn:microsoft.com/office/officeart/2005/8/layout/vList2"/>
    <dgm:cxn modelId="{37F7E6A5-01C4-43CF-8847-BFCFCEE07E36}" type="presOf" srcId="{74566010-4DD3-4A5E-83AF-38B62C3763C8}" destId="{F19822A1-C2B7-4246-9AA2-362A5D4283E9}" srcOrd="0" destOrd="0" presId="urn:microsoft.com/office/officeart/2005/8/layout/vList2"/>
    <dgm:cxn modelId="{717502F9-DDF8-491F-AEB6-3FF0F728E30A}" srcId="{152372CB-7527-479F-8E34-1648CF35461A}" destId="{74566010-4DD3-4A5E-83AF-38B62C3763C8}" srcOrd="0" destOrd="0" parTransId="{C04BBDED-D87D-4CB4-8843-51A2AB87137E}" sibTransId="{8E5D949B-3EA0-4D39-AA88-558C9081C2D1}"/>
    <dgm:cxn modelId="{DF56A93C-A9F8-4901-9912-D6E24A1A08EC}" type="presParOf" srcId="{C5CD6AAB-1FEB-493A-A9ED-B2BCB77E84F8}" destId="{F19822A1-C2B7-4246-9AA2-362A5D4283E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6FA1E9A-1174-4F2F-BA45-8ED732E7A27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DF5C71CB-88AB-441A-A73F-7A483DC51321}" type="pres">
      <dgm:prSet presAssocID="{86FA1E9A-1174-4F2F-BA45-8ED732E7A274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072D55FA-0741-4A70-A307-C2AF2283F771}" type="presOf" srcId="{86FA1E9A-1174-4F2F-BA45-8ED732E7A274}" destId="{DF5C71CB-88AB-441A-A73F-7A483DC5132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52372CB-7527-479F-8E34-1648CF35461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74566010-4DD3-4A5E-83AF-38B62C3763C8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xfrm>
          <a:off x="0" y="38"/>
          <a:ext cx="6723125" cy="553921"/>
        </a:xfrm>
        <a:prstGeom prst="roundRect">
          <a:avLst/>
        </a:prstGeom>
        <a:solidFill>
          <a:srgbClr val="FFFFFF"/>
        </a:solidFill>
        <a:ln w="25400" cap="flat" cmpd="sng" algn="ctr">
          <a:solidFill>
            <a:srgbClr val="000000"/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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无足</a:t>
          </a:r>
          <a:r>
            <a:rPr 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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冷血</a:t>
          </a:r>
          <a:r>
            <a:rPr 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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鳃呼吸</a:t>
          </a:r>
          <a:r>
            <a:rPr 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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生活在水中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</a:rPr>
            <a:t> </a:t>
          </a:r>
          <a:endParaRPr lang="en-US" sz="2800" dirty="0">
            <a:solidFill>
              <a:srgbClr val="000000"/>
            </a:solidFill>
            <a:latin typeface="黑体" pitchFamily="49" charset="-122"/>
            <a:ea typeface="黑体" pitchFamily="49" charset="-122"/>
            <a:cs typeface="+mn-cs"/>
          </a:endParaRPr>
        </a:p>
      </dgm:t>
    </dgm:pt>
    <dgm:pt modelId="{C04BBDED-D87D-4CB4-8843-51A2AB87137E}" cxnId="{717502F9-DDF8-491F-AEB6-3FF0F728E30A}" type="parTrans">
      <dgm:prSet/>
      <dgm:spPr/>
      <dgm:t>
        <a:bodyPr/>
        <a:lstStyle/>
        <a:p>
          <a:endParaRPr lang="zh-CN" altLang="en-US"/>
        </a:p>
      </dgm:t>
    </dgm:pt>
    <dgm:pt modelId="{8E5D949B-3EA0-4D39-AA88-558C9081C2D1}" cxnId="{717502F9-DDF8-491F-AEB6-3FF0F728E30A}" type="sibTrans">
      <dgm:prSet/>
      <dgm:spPr/>
      <dgm:t>
        <a:bodyPr/>
        <a:lstStyle/>
        <a:p>
          <a:endParaRPr lang="zh-CN" altLang="en-US"/>
        </a:p>
      </dgm:t>
    </dgm:pt>
    <dgm:pt modelId="{C5CD6AAB-1FEB-493A-A9ED-B2BCB77E84F8}" type="pres">
      <dgm:prSet presAssocID="{152372CB-7527-479F-8E34-1648CF35461A}" presName="linear" presStyleCnt="0">
        <dgm:presLayoutVars>
          <dgm:animLvl val="lvl"/>
          <dgm:resizeHandles val="exact"/>
        </dgm:presLayoutVars>
      </dgm:prSet>
      <dgm:spPr/>
    </dgm:pt>
    <dgm:pt modelId="{F19822A1-C2B7-4246-9AA2-362A5D4283E9}" type="pres">
      <dgm:prSet presAssocID="{74566010-4DD3-4A5E-83AF-38B62C3763C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5044510-0722-422F-B4A6-3BD6E3BC07FF}" type="presOf" srcId="{74566010-4DD3-4A5E-83AF-38B62C3763C8}" destId="{F19822A1-C2B7-4246-9AA2-362A5D4283E9}" srcOrd="0" destOrd="0" presId="urn:microsoft.com/office/officeart/2005/8/layout/vList2"/>
    <dgm:cxn modelId="{BCA0615B-AD89-46EA-AC05-04DC97D76702}" type="presOf" srcId="{152372CB-7527-479F-8E34-1648CF35461A}" destId="{C5CD6AAB-1FEB-493A-A9ED-B2BCB77E84F8}" srcOrd="0" destOrd="0" presId="urn:microsoft.com/office/officeart/2005/8/layout/vList2"/>
    <dgm:cxn modelId="{717502F9-DDF8-491F-AEB6-3FF0F728E30A}" srcId="{152372CB-7527-479F-8E34-1648CF35461A}" destId="{74566010-4DD3-4A5E-83AF-38B62C3763C8}" srcOrd="0" destOrd="0" parTransId="{C04BBDED-D87D-4CB4-8843-51A2AB87137E}" sibTransId="{8E5D949B-3EA0-4D39-AA88-558C9081C2D1}"/>
    <dgm:cxn modelId="{21124976-119A-4639-8583-8AF8CCE94592}" type="presParOf" srcId="{C5CD6AAB-1FEB-493A-A9ED-B2BCB77E84F8}" destId="{F19822A1-C2B7-4246-9AA2-362A5D4283E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52372CB-7527-479F-8E34-1648CF35461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74566010-4DD3-4A5E-83AF-38B62C3763C8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xfrm>
          <a:off x="0" y="38"/>
          <a:ext cx="6723125" cy="553921"/>
        </a:xfrm>
        <a:prstGeom prst="roundRect">
          <a:avLst/>
        </a:prstGeom>
        <a:solidFill>
          <a:srgbClr val="FFFFFF"/>
        </a:solidFill>
        <a:ln w="25400" cap="flat" cmpd="sng" algn="ctr">
          <a:solidFill>
            <a:srgbClr val="000000"/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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鲨鱼</a:t>
          </a:r>
          <a:r>
            <a:rPr 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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鲤鱼</a:t>
          </a:r>
          <a:endParaRPr lang="en-US" sz="2800" dirty="0">
            <a:solidFill>
              <a:srgbClr val="000000"/>
            </a:solidFill>
            <a:latin typeface="黑体" pitchFamily="49" charset="-122"/>
            <a:ea typeface="黑体" pitchFamily="49" charset="-122"/>
            <a:cs typeface="+mn-cs"/>
          </a:endParaRPr>
        </a:p>
      </dgm:t>
    </dgm:pt>
    <dgm:pt modelId="{C04BBDED-D87D-4CB4-8843-51A2AB87137E}" cxnId="{717502F9-DDF8-491F-AEB6-3FF0F728E30A}" type="parTrans">
      <dgm:prSet/>
      <dgm:spPr/>
      <dgm:t>
        <a:bodyPr/>
        <a:lstStyle/>
        <a:p>
          <a:endParaRPr lang="zh-CN" altLang="en-US"/>
        </a:p>
      </dgm:t>
    </dgm:pt>
    <dgm:pt modelId="{8E5D949B-3EA0-4D39-AA88-558C9081C2D1}" cxnId="{717502F9-DDF8-491F-AEB6-3FF0F728E30A}" type="sibTrans">
      <dgm:prSet/>
      <dgm:spPr/>
      <dgm:t>
        <a:bodyPr/>
        <a:lstStyle/>
        <a:p>
          <a:endParaRPr lang="zh-CN" altLang="en-US"/>
        </a:p>
      </dgm:t>
    </dgm:pt>
    <dgm:pt modelId="{C5CD6AAB-1FEB-493A-A9ED-B2BCB77E84F8}" type="pres">
      <dgm:prSet presAssocID="{152372CB-7527-479F-8E34-1648CF35461A}" presName="linear" presStyleCnt="0">
        <dgm:presLayoutVars>
          <dgm:animLvl val="lvl"/>
          <dgm:resizeHandles val="exact"/>
        </dgm:presLayoutVars>
      </dgm:prSet>
      <dgm:spPr/>
    </dgm:pt>
    <dgm:pt modelId="{F19822A1-C2B7-4246-9AA2-362A5D4283E9}" type="pres">
      <dgm:prSet presAssocID="{74566010-4DD3-4A5E-83AF-38B62C3763C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13FF806-6DA0-412A-9A65-552A62950E9E}" type="presOf" srcId="{152372CB-7527-479F-8E34-1648CF35461A}" destId="{C5CD6AAB-1FEB-493A-A9ED-B2BCB77E84F8}" srcOrd="0" destOrd="0" presId="urn:microsoft.com/office/officeart/2005/8/layout/vList2"/>
    <dgm:cxn modelId="{65853DA9-1CA2-4A5F-83BB-D7D05019B305}" type="presOf" srcId="{74566010-4DD3-4A5E-83AF-38B62C3763C8}" destId="{F19822A1-C2B7-4246-9AA2-362A5D4283E9}" srcOrd="0" destOrd="0" presId="urn:microsoft.com/office/officeart/2005/8/layout/vList2"/>
    <dgm:cxn modelId="{717502F9-DDF8-491F-AEB6-3FF0F728E30A}" srcId="{152372CB-7527-479F-8E34-1648CF35461A}" destId="{74566010-4DD3-4A5E-83AF-38B62C3763C8}" srcOrd="0" destOrd="0" parTransId="{C04BBDED-D87D-4CB4-8843-51A2AB87137E}" sibTransId="{8E5D949B-3EA0-4D39-AA88-558C9081C2D1}"/>
    <dgm:cxn modelId="{63A6ADBE-45A1-47BC-94E7-9BE6E497C62C}" type="presParOf" srcId="{C5CD6AAB-1FEB-493A-A9ED-B2BCB77E84F8}" destId="{F19822A1-C2B7-4246-9AA2-362A5D4283E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6FA1E9A-1174-4F2F-BA45-8ED732E7A27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06677D6-0827-4CD5-B0D9-A0F89FC0C848}">
      <dgm:prSet/>
      <dgm:spPr>
        <a:xfrm>
          <a:off x="0" y="353040"/>
          <a:ext cx="1015663" cy="1790100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zh-CN" altLang="en-US" dirty="0">
              <a:solidFill>
                <a:srgbClr val="FFFFFF"/>
              </a:solidFill>
              <a:latin typeface="黑体" pitchFamily="49" charset="-122"/>
              <a:ea typeface="黑体" pitchFamily="49" charset="-122"/>
              <a:cs typeface="+mn-cs"/>
            </a:rPr>
            <a:t>昆虫</a:t>
          </a:r>
        </a:p>
      </dgm:t>
    </dgm:pt>
    <dgm:pt modelId="{54438720-872A-418F-B5D2-9ACF125EC44B}" cxnId="{46D4B4EA-669A-4E85-8C42-B0DAE2A5F67A}" type="parTrans">
      <dgm:prSet/>
      <dgm:spPr/>
      <dgm:t>
        <a:bodyPr/>
        <a:lstStyle/>
        <a:p>
          <a:endParaRPr lang="zh-CN" altLang="en-US"/>
        </a:p>
      </dgm:t>
    </dgm:pt>
    <dgm:pt modelId="{809649C4-2ED1-4DB3-AB97-DC1B6BED3686}" cxnId="{46D4B4EA-669A-4E85-8C42-B0DAE2A5F67A}" type="sibTrans">
      <dgm:prSet/>
      <dgm:spPr/>
      <dgm:t>
        <a:bodyPr/>
        <a:lstStyle/>
        <a:p>
          <a:endParaRPr lang="zh-CN" altLang="en-US"/>
        </a:p>
      </dgm:t>
    </dgm:pt>
    <dgm:pt modelId="{DF5C71CB-88AB-441A-A73F-7A483DC51321}" type="pres">
      <dgm:prSet presAssocID="{86FA1E9A-1174-4F2F-BA45-8ED732E7A274}" presName="linear" presStyleCnt="0">
        <dgm:presLayoutVars>
          <dgm:animLvl val="lvl"/>
          <dgm:resizeHandles val="exact"/>
        </dgm:presLayoutVars>
      </dgm:prSet>
      <dgm:spPr/>
    </dgm:pt>
    <dgm:pt modelId="{90B1426C-4E22-4FCF-BAFA-40D8DA706CEF}" type="pres">
      <dgm:prSet presAssocID="{A06677D6-0827-4CD5-B0D9-A0F89FC0C848}" presName="parentText" presStyleLbl="node1" presStyleIdx="0" presStyleCnt="1" custLinFactNeighborX="-96105" custLinFactNeighborY="-18769">
        <dgm:presLayoutVars>
          <dgm:chMax val="0"/>
          <dgm:bulletEnabled val="1"/>
        </dgm:presLayoutVars>
      </dgm:prSet>
      <dgm:spPr/>
    </dgm:pt>
  </dgm:ptLst>
  <dgm:cxnLst>
    <dgm:cxn modelId="{20189A2E-0B27-46BE-B62F-4A5C17C5F341}" type="presOf" srcId="{A06677D6-0827-4CD5-B0D9-A0F89FC0C848}" destId="{90B1426C-4E22-4FCF-BAFA-40D8DA706CEF}" srcOrd="0" destOrd="0" presId="urn:microsoft.com/office/officeart/2005/8/layout/vList2"/>
    <dgm:cxn modelId="{40A848E6-713C-4750-8263-1CFCF2738813}" type="presOf" srcId="{86FA1E9A-1174-4F2F-BA45-8ED732E7A274}" destId="{DF5C71CB-88AB-441A-A73F-7A483DC51321}" srcOrd="0" destOrd="0" presId="urn:microsoft.com/office/officeart/2005/8/layout/vList2"/>
    <dgm:cxn modelId="{46D4B4EA-669A-4E85-8C42-B0DAE2A5F67A}" srcId="{86FA1E9A-1174-4F2F-BA45-8ED732E7A274}" destId="{A06677D6-0827-4CD5-B0D9-A0F89FC0C848}" srcOrd="0" destOrd="0" parTransId="{54438720-872A-418F-B5D2-9ACF125EC44B}" sibTransId="{809649C4-2ED1-4DB3-AB97-DC1B6BED3686}"/>
    <dgm:cxn modelId="{E2FF3498-FC02-4A7A-B53A-1DF65019E6C4}" type="presParOf" srcId="{DF5C71CB-88AB-441A-A73F-7A483DC51321}" destId="{90B1426C-4E22-4FCF-BAFA-40D8DA706CE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52372CB-7527-479F-8E34-1648CF35461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74566010-4DD3-4A5E-83AF-38B62C3763C8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xfrm>
          <a:off x="0" y="38"/>
          <a:ext cx="6723125" cy="553921"/>
        </a:xfrm>
        <a:prstGeom prst="roundRect">
          <a:avLst/>
        </a:prstGeom>
        <a:solidFill>
          <a:srgbClr val="FFFFFF"/>
        </a:solidFill>
        <a:ln w="25400" cap="flat" cmpd="sng" algn="ctr">
          <a:solidFill>
            <a:srgbClr val="000000"/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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六足</a:t>
          </a:r>
          <a:r>
            <a:rPr 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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头胸腹</a:t>
          </a:r>
          <a:r>
            <a:rPr 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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蜕皮</a:t>
          </a:r>
          <a:r>
            <a:rPr 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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变态发育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</a:rPr>
            <a:t> </a:t>
          </a:r>
          <a:endParaRPr lang="en-US" sz="2800" dirty="0">
            <a:solidFill>
              <a:srgbClr val="000000"/>
            </a:solidFill>
            <a:latin typeface="黑体" pitchFamily="49" charset="-122"/>
            <a:ea typeface="黑体" pitchFamily="49" charset="-122"/>
            <a:cs typeface="+mn-cs"/>
          </a:endParaRPr>
        </a:p>
      </dgm:t>
    </dgm:pt>
    <dgm:pt modelId="{C04BBDED-D87D-4CB4-8843-51A2AB87137E}" cxnId="{717502F9-DDF8-491F-AEB6-3FF0F728E30A}" type="parTrans">
      <dgm:prSet/>
      <dgm:spPr/>
      <dgm:t>
        <a:bodyPr/>
        <a:lstStyle/>
        <a:p>
          <a:endParaRPr lang="zh-CN" altLang="en-US"/>
        </a:p>
      </dgm:t>
    </dgm:pt>
    <dgm:pt modelId="{8E5D949B-3EA0-4D39-AA88-558C9081C2D1}" cxnId="{717502F9-DDF8-491F-AEB6-3FF0F728E30A}" type="sibTrans">
      <dgm:prSet/>
      <dgm:spPr/>
      <dgm:t>
        <a:bodyPr/>
        <a:lstStyle/>
        <a:p>
          <a:endParaRPr lang="zh-CN" altLang="en-US"/>
        </a:p>
      </dgm:t>
    </dgm:pt>
    <dgm:pt modelId="{C5CD6AAB-1FEB-493A-A9ED-B2BCB77E84F8}" type="pres">
      <dgm:prSet presAssocID="{152372CB-7527-479F-8E34-1648CF35461A}" presName="linear" presStyleCnt="0">
        <dgm:presLayoutVars>
          <dgm:animLvl val="lvl"/>
          <dgm:resizeHandles val="exact"/>
        </dgm:presLayoutVars>
      </dgm:prSet>
      <dgm:spPr/>
    </dgm:pt>
    <dgm:pt modelId="{F19822A1-C2B7-4246-9AA2-362A5D4283E9}" type="pres">
      <dgm:prSet presAssocID="{74566010-4DD3-4A5E-83AF-38B62C3763C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C17115B-5FB8-4162-B835-E17194D29FA9}" type="presOf" srcId="{152372CB-7527-479F-8E34-1648CF35461A}" destId="{C5CD6AAB-1FEB-493A-A9ED-B2BCB77E84F8}" srcOrd="0" destOrd="0" presId="urn:microsoft.com/office/officeart/2005/8/layout/vList2"/>
    <dgm:cxn modelId="{48BCC28F-B7C4-4796-AFF9-88810800F2C6}" type="presOf" srcId="{74566010-4DD3-4A5E-83AF-38B62C3763C8}" destId="{F19822A1-C2B7-4246-9AA2-362A5D4283E9}" srcOrd="0" destOrd="0" presId="urn:microsoft.com/office/officeart/2005/8/layout/vList2"/>
    <dgm:cxn modelId="{717502F9-DDF8-491F-AEB6-3FF0F728E30A}" srcId="{152372CB-7527-479F-8E34-1648CF35461A}" destId="{74566010-4DD3-4A5E-83AF-38B62C3763C8}" srcOrd="0" destOrd="0" parTransId="{C04BBDED-D87D-4CB4-8843-51A2AB87137E}" sibTransId="{8E5D949B-3EA0-4D39-AA88-558C9081C2D1}"/>
    <dgm:cxn modelId="{D03BE31F-2BFA-4D53-9C3A-C980ED508EC3}" type="presParOf" srcId="{C5CD6AAB-1FEB-493A-A9ED-B2BCB77E84F8}" destId="{F19822A1-C2B7-4246-9AA2-362A5D4283E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52372CB-7527-479F-8E34-1648CF35461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74566010-4DD3-4A5E-83AF-38B62C3763C8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xfrm>
          <a:off x="0" y="38"/>
          <a:ext cx="6723125" cy="553921"/>
        </a:xfrm>
        <a:prstGeom prst="roundRect">
          <a:avLst/>
        </a:prstGeom>
        <a:solidFill>
          <a:srgbClr val="FFFFFF"/>
        </a:solidFill>
        <a:ln w="25400" cap="flat" cmpd="sng" algn="ctr">
          <a:solidFill>
            <a:srgbClr val="000000"/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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蚂蚁</a:t>
          </a:r>
          <a:r>
            <a:rPr 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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蚱蜢</a:t>
          </a:r>
          <a:r>
            <a:rPr 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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蜻蜓</a:t>
          </a:r>
          <a:r>
            <a:rPr 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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蝴蝶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</a:rPr>
            <a:t> </a:t>
          </a:r>
          <a:endParaRPr lang="en-US" sz="2800" dirty="0">
            <a:solidFill>
              <a:srgbClr val="000000"/>
            </a:solidFill>
            <a:latin typeface="黑体" pitchFamily="49" charset="-122"/>
            <a:ea typeface="黑体" pitchFamily="49" charset="-122"/>
            <a:cs typeface="+mn-cs"/>
          </a:endParaRPr>
        </a:p>
      </dgm:t>
    </dgm:pt>
    <dgm:pt modelId="{C04BBDED-D87D-4CB4-8843-51A2AB87137E}" cxnId="{717502F9-DDF8-491F-AEB6-3FF0F728E30A}" type="parTrans">
      <dgm:prSet/>
      <dgm:spPr/>
      <dgm:t>
        <a:bodyPr/>
        <a:lstStyle/>
        <a:p>
          <a:endParaRPr lang="zh-CN" altLang="en-US"/>
        </a:p>
      </dgm:t>
    </dgm:pt>
    <dgm:pt modelId="{8E5D949B-3EA0-4D39-AA88-558C9081C2D1}" cxnId="{717502F9-DDF8-491F-AEB6-3FF0F728E30A}" type="sibTrans">
      <dgm:prSet/>
      <dgm:spPr/>
      <dgm:t>
        <a:bodyPr/>
        <a:lstStyle/>
        <a:p>
          <a:endParaRPr lang="zh-CN" altLang="en-US"/>
        </a:p>
      </dgm:t>
    </dgm:pt>
    <dgm:pt modelId="{C5CD6AAB-1FEB-493A-A9ED-B2BCB77E84F8}" type="pres">
      <dgm:prSet presAssocID="{152372CB-7527-479F-8E34-1648CF35461A}" presName="linear" presStyleCnt="0">
        <dgm:presLayoutVars>
          <dgm:animLvl val="lvl"/>
          <dgm:resizeHandles val="exact"/>
        </dgm:presLayoutVars>
      </dgm:prSet>
      <dgm:spPr/>
    </dgm:pt>
    <dgm:pt modelId="{F19822A1-C2B7-4246-9AA2-362A5D4283E9}" type="pres">
      <dgm:prSet presAssocID="{74566010-4DD3-4A5E-83AF-38B62C3763C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07ADB003-0611-4A47-8642-BE3321062FA4}" type="presOf" srcId="{152372CB-7527-479F-8E34-1648CF35461A}" destId="{C5CD6AAB-1FEB-493A-A9ED-B2BCB77E84F8}" srcOrd="0" destOrd="0" presId="urn:microsoft.com/office/officeart/2005/8/layout/vList2"/>
    <dgm:cxn modelId="{97694AC5-B8F4-449F-ACDF-E0EFA88E08F6}" type="presOf" srcId="{74566010-4DD3-4A5E-83AF-38B62C3763C8}" destId="{F19822A1-C2B7-4246-9AA2-362A5D4283E9}" srcOrd="0" destOrd="0" presId="urn:microsoft.com/office/officeart/2005/8/layout/vList2"/>
    <dgm:cxn modelId="{717502F9-DDF8-491F-AEB6-3FF0F728E30A}" srcId="{152372CB-7527-479F-8E34-1648CF35461A}" destId="{74566010-4DD3-4A5E-83AF-38B62C3763C8}" srcOrd="0" destOrd="0" parTransId="{C04BBDED-D87D-4CB4-8843-51A2AB87137E}" sibTransId="{8E5D949B-3EA0-4D39-AA88-558C9081C2D1}"/>
    <dgm:cxn modelId="{11DA817B-2A6E-42BE-9EC4-5E71FF1645E7}" type="presParOf" srcId="{C5CD6AAB-1FEB-493A-A9ED-B2BCB77E84F8}" destId="{F19822A1-C2B7-4246-9AA2-362A5D4283E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2372CB-7527-479F-8E34-1648CF35461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74566010-4DD3-4A5E-83AF-38B62C3763C8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2800" dirty="0">
              <a:latin typeface="黑体" pitchFamily="49" charset="-122"/>
              <a:ea typeface="黑体" pitchFamily="49" charset="-122"/>
              <a:sym typeface="Wingdings" panose="05000000000000000000"/>
            </a:rPr>
            <a:t></a:t>
          </a:r>
          <a:r>
            <a:rPr lang="zh-CN" sz="2800" dirty="0">
              <a:latin typeface="黑体" pitchFamily="49" charset="-122"/>
              <a:ea typeface="黑体" pitchFamily="49" charset="-122"/>
            </a:rPr>
            <a:t>用肺呼吸  </a:t>
          </a:r>
          <a:r>
            <a:rPr lang="en-US" sz="2800" dirty="0">
              <a:latin typeface="黑体" pitchFamily="49" charset="-122"/>
              <a:ea typeface="黑体" pitchFamily="49" charset="-122"/>
              <a:sym typeface="Wingdings" panose="05000000000000000000"/>
            </a:rPr>
            <a:t></a:t>
          </a:r>
          <a:r>
            <a:rPr lang="zh-CN" sz="2800" dirty="0">
              <a:latin typeface="黑体" pitchFamily="49" charset="-122"/>
              <a:ea typeface="黑体" pitchFamily="49" charset="-122"/>
            </a:rPr>
            <a:t>乳汁哺乳 </a:t>
          </a:r>
          <a:r>
            <a:rPr lang="en-US" sz="2800" dirty="0">
              <a:latin typeface="黑体" pitchFamily="49" charset="-122"/>
              <a:ea typeface="黑体" pitchFamily="49" charset="-122"/>
              <a:sym typeface="Wingdings" panose="05000000000000000000"/>
            </a:rPr>
            <a:t></a:t>
          </a:r>
          <a:r>
            <a:rPr lang="zh-CN" sz="2800" dirty="0">
              <a:latin typeface="黑体" pitchFamily="49" charset="-122"/>
              <a:ea typeface="黑体" pitchFamily="49" charset="-122"/>
            </a:rPr>
            <a:t>恒温 </a:t>
          </a:r>
          <a:r>
            <a:rPr lang="en-US" sz="2800" dirty="0">
              <a:latin typeface="黑体" pitchFamily="49" charset="-122"/>
              <a:ea typeface="黑体" pitchFamily="49" charset="-122"/>
              <a:sym typeface="Wingdings" panose="05000000000000000000"/>
            </a:rPr>
            <a:t></a:t>
          </a:r>
          <a:r>
            <a:rPr lang="zh-CN" sz="2800" dirty="0">
              <a:latin typeface="黑体" pitchFamily="49" charset="-122"/>
              <a:ea typeface="黑体" pitchFamily="49" charset="-122"/>
            </a:rPr>
            <a:t>胎生</a:t>
          </a:r>
          <a:endParaRPr lang="en-US" sz="2800" dirty="0">
            <a:latin typeface="黑体" pitchFamily="49" charset="-122"/>
            <a:ea typeface="黑体" pitchFamily="49" charset="-122"/>
          </a:endParaRPr>
        </a:p>
      </dgm:t>
    </dgm:pt>
    <dgm:pt modelId="{C04BBDED-D87D-4CB4-8843-51A2AB87137E}" cxnId="{717502F9-DDF8-491F-AEB6-3FF0F728E30A}" type="parTrans">
      <dgm:prSet/>
      <dgm:spPr/>
      <dgm:t>
        <a:bodyPr/>
        <a:lstStyle/>
        <a:p>
          <a:endParaRPr lang="zh-CN" altLang="en-US"/>
        </a:p>
      </dgm:t>
    </dgm:pt>
    <dgm:pt modelId="{8E5D949B-3EA0-4D39-AA88-558C9081C2D1}" cxnId="{717502F9-DDF8-491F-AEB6-3FF0F728E30A}" type="sibTrans">
      <dgm:prSet/>
      <dgm:spPr/>
      <dgm:t>
        <a:bodyPr/>
        <a:lstStyle/>
        <a:p>
          <a:endParaRPr lang="zh-CN" altLang="en-US"/>
        </a:p>
      </dgm:t>
    </dgm:pt>
    <dgm:pt modelId="{C5CD6AAB-1FEB-493A-A9ED-B2BCB77E84F8}" type="pres">
      <dgm:prSet presAssocID="{152372CB-7527-479F-8E34-1648CF35461A}" presName="linear" presStyleCnt="0">
        <dgm:presLayoutVars>
          <dgm:animLvl val="lvl"/>
          <dgm:resizeHandles val="exact"/>
        </dgm:presLayoutVars>
      </dgm:prSet>
      <dgm:spPr/>
    </dgm:pt>
    <dgm:pt modelId="{F19822A1-C2B7-4246-9AA2-362A5D4283E9}" type="pres">
      <dgm:prSet presAssocID="{74566010-4DD3-4A5E-83AF-38B62C3763C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FAB9735-8B8B-4EB1-BEA7-9A40D992923B}" type="presOf" srcId="{74566010-4DD3-4A5E-83AF-38B62C3763C8}" destId="{F19822A1-C2B7-4246-9AA2-362A5D4283E9}" srcOrd="0" destOrd="0" presId="urn:microsoft.com/office/officeart/2005/8/layout/vList2"/>
    <dgm:cxn modelId="{E5C15574-ACB0-4126-88BB-82EEFE72E67B}" type="presOf" srcId="{152372CB-7527-479F-8E34-1648CF35461A}" destId="{C5CD6AAB-1FEB-493A-A9ED-B2BCB77E84F8}" srcOrd="0" destOrd="0" presId="urn:microsoft.com/office/officeart/2005/8/layout/vList2"/>
    <dgm:cxn modelId="{717502F9-DDF8-491F-AEB6-3FF0F728E30A}" srcId="{152372CB-7527-479F-8E34-1648CF35461A}" destId="{74566010-4DD3-4A5E-83AF-38B62C3763C8}" srcOrd="0" destOrd="0" parTransId="{C04BBDED-D87D-4CB4-8843-51A2AB87137E}" sibTransId="{8E5D949B-3EA0-4D39-AA88-558C9081C2D1}"/>
    <dgm:cxn modelId="{85919818-A093-4D10-8735-90CEA25DD259}" type="presParOf" srcId="{C5CD6AAB-1FEB-493A-A9ED-B2BCB77E84F8}" destId="{F19822A1-C2B7-4246-9AA2-362A5D4283E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2372CB-7527-479F-8E34-1648CF35461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74566010-4DD3-4A5E-83AF-38B62C3763C8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2800" dirty="0">
              <a:latin typeface="黑体" pitchFamily="49" charset="-122"/>
              <a:ea typeface="黑体" pitchFamily="49" charset="-122"/>
              <a:sym typeface="Wingdings" panose="05000000000000000000"/>
            </a:rPr>
            <a:t></a:t>
          </a:r>
          <a:r>
            <a:rPr lang="zh-CN" altLang="en-US" sz="2800" dirty="0">
              <a:latin typeface="黑体" pitchFamily="49" charset="-122"/>
              <a:ea typeface="黑体" pitchFamily="49" charset="-122"/>
              <a:sym typeface="Wingdings" panose="05000000000000000000"/>
            </a:rPr>
            <a:t>熊猫</a:t>
          </a:r>
          <a:r>
            <a:rPr lang="en-US" sz="2800" dirty="0">
              <a:latin typeface="黑体" pitchFamily="49" charset="-122"/>
              <a:ea typeface="黑体" pitchFamily="49" charset="-122"/>
              <a:sym typeface="Wingdings" panose="05000000000000000000"/>
            </a:rPr>
            <a:t></a:t>
          </a:r>
          <a:r>
            <a:rPr lang="zh-CN" altLang="en-US" sz="2800" dirty="0">
              <a:latin typeface="黑体" pitchFamily="49" charset="-122"/>
              <a:ea typeface="黑体" pitchFamily="49" charset="-122"/>
              <a:sym typeface="Wingdings" panose="05000000000000000000"/>
            </a:rPr>
            <a:t>猫咪</a:t>
          </a:r>
          <a:r>
            <a:rPr lang="en-US" sz="2800" dirty="0">
              <a:latin typeface="黑体" pitchFamily="49" charset="-122"/>
              <a:ea typeface="黑体" pitchFamily="49" charset="-122"/>
              <a:sym typeface="Wingdings" panose="05000000000000000000"/>
            </a:rPr>
            <a:t></a:t>
          </a:r>
          <a:r>
            <a:rPr lang="zh-CN" altLang="en-US" sz="2800" dirty="0">
              <a:latin typeface="黑体" pitchFamily="49" charset="-122"/>
              <a:ea typeface="黑体" pitchFamily="49" charset="-122"/>
              <a:sym typeface="Wingdings" panose="05000000000000000000"/>
            </a:rPr>
            <a:t>熊</a:t>
          </a:r>
          <a:r>
            <a:rPr lang="zh-CN" sz="2800" dirty="0">
              <a:latin typeface="黑体" pitchFamily="49" charset="-122"/>
              <a:ea typeface="黑体" pitchFamily="49" charset="-122"/>
            </a:rPr>
            <a:t> </a:t>
          </a:r>
          <a:r>
            <a:rPr lang="en-US" sz="2800" dirty="0">
              <a:latin typeface="黑体" pitchFamily="49" charset="-122"/>
              <a:ea typeface="黑体" pitchFamily="49" charset="-122"/>
              <a:sym typeface="Wingdings" panose="05000000000000000000"/>
            </a:rPr>
            <a:t></a:t>
          </a:r>
          <a:r>
            <a:rPr lang="zh-CN" altLang="en-US" sz="2800" dirty="0">
              <a:latin typeface="黑体" pitchFamily="49" charset="-122"/>
              <a:ea typeface="黑体" pitchFamily="49" charset="-122"/>
              <a:sym typeface="Wingdings" panose="05000000000000000000"/>
            </a:rPr>
            <a:t>松鼠</a:t>
          </a:r>
          <a:r>
            <a:rPr lang="en-US" sz="2800" dirty="0">
              <a:latin typeface="黑体" pitchFamily="49" charset="-122"/>
              <a:ea typeface="黑体" pitchFamily="49" charset="-122"/>
              <a:sym typeface="Wingdings" panose="05000000000000000000"/>
            </a:rPr>
            <a:t></a:t>
          </a:r>
          <a:r>
            <a:rPr lang="zh-CN" altLang="en-US" sz="2800" dirty="0">
              <a:latin typeface="黑体" pitchFamily="49" charset="-122"/>
              <a:ea typeface="黑体" pitchFamily="49" charset="-122"/>
              <a:sym typeface="Wingdings" panose="05000000000000000000"/>
            </a:rPr>
            <a:t>鲸</a:t>
          </a:r>
          <a:endParaRPr lang="en-US" sz="2800" dirty="0">
            <a:latin typeface="黑体" pitchFamily="49" charset="-122"/>
            <a:ea typeface="黑体" pitchFamily="49" charset="-122"/>
          </a:endParaRPr>
        </a:p>
      </dgm:t>
    </dgm:pt>
    <dgm:pt modelId="{C04BBDED-D87D-4CB4-8843-51A2AB87137E}" cxnId="{717502F9-DDF8-491F-AEB6-3FF0F728E30A}" type="parTrans">
      <dgm:prSet/>
      <dgm:spPr/>
      <dgm:t>
        <a:bodyPr/>
        <a:lstStyle/>
        <a:p>
          <a:endParaRPr lang="zh-CN" altLang="en-US"/>
        </a:p>
      </dgm:t>
    </dgm:pt>
    <dgm:pt modelId="{8E5D949B-3EA0-4D39-AA88-558C9081C2D1}" cxnId="{717502F9-DDF8-491F-AEB6-3FF0F728E30A}" type="sibTrans">
      <dgm:prSet/>
      <dgm:spPr/>
      <dgm:t>
        <a:bodyPr/>
        <a:lstStyle/>
        <a:p>
          <a:endParaRPr lang="zh-CN" altLang="en-US"/>
        </a:p>
      </dgm:t>
    </dgm:pt>
    <dgm:pt modelId="{C5CD6AAB-1FEB-493A-A9ED-B2BCB77E84F8}" type="pres">
      <dgm:prSet presAssocID="{152372CB-7527-479F-8E34-1648CF35461A}" presName="linear" presStyleCnt="0">
        <dgm:presLayoutVars>
          <dgm:animLvl val="lvl"/>
          <dgm:resizeHandles val="exact"/>
        </dgm:presLayoutVars>
      </dgm:prSet>
      <dgm:spPr/>
    </dgm:pt>
    <dgm:pt modelId="{F19822A1-C2B7-4246-9AA2-362A5D4283E9}" type="pres">
      <dgm:prSet presAssocID="{74566010-4DD3-4A5E-83AF-38B62C3763C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A4D2B101-2110-4103-A98B-78AA46647DEF}" type="presOf" srcId="{74566010-4DD3-4A5E-83AF-38B62C3763C8}" destId="{F19822A1-C2B7-4246-9AA2-362A5D4283E9}" srcOrd="0" destOrd="0" presId="urn:microsoft.com/office/officeart/2005/8/layout/vList2"/>
    <dgm:cxn modelId="{57C0A84F-7031-4447-9C4B-B67E70E59596}" type="presOf" srcId="{152372CB-7527-479F-8E34-1648CF35461A}" destId="{C5CD6AAB-1FEB-493A-A9ED-B2BCB77E84F8}" srcOrd="0" destOrd="0" presId="urn:microsoft.com/office/officeart/2005/8/layout/vList2"/>
    <dgm:cxn modelId="{717502F9-DDF8-491F-AEB6-3FF0F728E30A}" srcId="{152372CB-7527-479F-8E34-1648CF35461A}" destId="{74566010-4DD3-4A5E-83AF-38B62C3763C8}" srcOrd="0" destOrd="0" parTransId="{C04BBDED-D87D-4CB4-8843-51A2AB87137E}" sibTransId="{8E5D949B-3EA0-4D39-AA88-558C9081C2D1}"/>
    <dgm:cxn modelId="{320EB515-5C8E-4119-84D4-89C0A958DA4D}" type="presParOf" srcId="{C5CD6AAB-1FEB-493A-A9ED-B2BCB77E84F8}" destId="{F19822A1-C2B7-4246-9AA2-362A5D4283E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FA1E9A-1174-4F2F-BA45-8ED732E7A27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06677D6-0827-4CD5-B0D9-A0F89FC0C848}">
      <dgm:prSet/>
      <dgm:spPr>
        <a:solidFill>
          <a:srgbClr val="4F81BD"/>
        </a:solidFill>
      </dgm:spPr>
      <dgm:t>
        <a:bodyPr/>
        <a:lstStyle/>
        <a:p>
          <a:pPr rtl="0"/>
          <a:r>
            <a:rPr lang="zh-CN" dirty="0">
              <a:latin typeface="黑体" pitchFamily="49" charset="-122"/>
              <a:ea typeface="黑体" pitchFamily="49" charset="-122"/>
            </a:rPr>
            <a:t>鸟类</a:t>
          </a:r>
        </a:p>
      </dgm:t>
    </dgm:pt>
    <dgm:pt modelId="{54438720-872A-418F-B5D2-9ACF125EC44B}" cxnId="{46D4B4EA-669A-4E85-8C42-B0DAE2A5F67A}" type="parTrans">
      <dgm:prSet/>
      <dgm:spPr/>
      <dgm:t>
        <a:bodyPr/>
        <a:lstStyle/>
        <a:p>
          <a:endParaRPr lang="zh-CN" altLang="en-US"/>
        </a:p>
      </dgm:t>
    </dgm:pt>
    <dgm:pt modelId="{809649C4-2ED1-4DB3-AB97-DC1B6BED3686}" cxnId="{46D4B4EA-669A-4E85-8C42-B0DAE2A5F67A}" type="sibTrans">
      <dgm:prSet/>
      <dgm:spPr/>
      <dgm:t>
        <a:bodyPr/>
        <a:lstStyle/>
        <a:p>
          <a:endParaRPr lang="zh-CN" altLang="en-US"/>
        </a:p>
      </dgm:t>
    </dgm:pt>
    <dgm:pt modelId="{DF5C71CB-88AB-441A-A73F-7A483DC51321}" type="pres">
      <dgm:prSet presAssocID="{86FA1E9A-1174-4F2F-BA45-8ED732E7A274}" presName="linear" presStyleCnt="0">
        <dgm:presLayoutVars>
          <dgm:animLvl val="lvl"/>
          <dgm:resizeHandles val="exact"/>
        </dgm:presLayoutVars>
      </dgm:prSet>
      <dgm:spPr/>
    </dgm:pt>
    <dgm:pt modelId="{90B1426C-4E22-4FCF-BAFA-40D8DA706CEF}" type="pres">
      <dgm:prSet presAssocID="{A06677D6-0827-4CD5-B0D9-A0F89FC0C84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1FFD334-C9E6-4A9A-9B38-435FE0DAD88D}" type="presOf" srcId="{86FA1E9A-1174-4F2F-BA45-8ED732E7A274}" destId="{DF5C71CB-88AB-441A-A73F-7A483DC51321}" srcOrd="0" destOrd="0" presId="urn:microsoft.com/office/officeart/2005/8/layout/vList2"/>
    <dgm:cxn modelId="{727B86E7-C112-432B-AABD-52977905ABEF}" type="presOf" srcId="{A06677D6-0827-4CD5-B0D9-A0F89FC0C848}" destId="{90B1426C-4E22-4FCF-BAFA-40D8DA706CEF}" srcOrd="0" destOrd="0" presId="urn:microsoft.com/office/officeart/2005/8/layout/vList2"/>
    <dgm:cxn modelId="{46D4B4EA-669A-4E85-8C42-B0DAE2A5F67A}" srcId="{86FA1E9A-1174-4F2F-BA45-8ED732E7A274}" destId="{A06677D6-0827-4CD5-B0D9-A0F89FC0C848}" srcOrd="0" destOrd="0" parTransId="{54438720-872A-418F-B5D2-9ACF125EC44B}" sibTransId="{809649C4-2ED1-4DB3-AB97-DC1B6BED3686}"/>
    <dgm:cxn modelId="{8C73D355-8823-478A-989C-C1AC1E6FA846}" type="presParOf" srcId="{DF5C71CB-88AB-441A-A73F-7A483DC51321}" destId="{90B1426C-4E22-4FCF-BAFA-40D8DA706CE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52372CB-7527-479F-8E34-1648CF35461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74566010-4DD3-4A5E-83AF-38B62C3763C8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2800" dirty="0">
              <a:latin typeface="黑体" pitchFamily="49" charset="-122"/>
              <a:ea typeface="黑体" pitchFamily="49" charset="-122"/>
              <a:sym typeface="Wingdings" panose="05000000000000000000"/>
            </a:rPr>
            <a:t></a:t>
          </a:r>
          <a:r>
            <a:rPr lang="zh-CN" altLang="en-US" sz="2800" dirty="0">
              <a:latin typeface="黑体" pitchFamily="49" charset="-122"/>
              <a:ea typeface="黑体" pitchFamily="49" charset="-122"/>
              <a:sym typeface="Wingdings" panose="05000000000000000000"/>
            </a:rPr>
            <a:t>两足</a:t>
          </a:r>
          <a:r>
            <a:rPr lang="en-US" sz="2800" dirty="0">
              <a:latin typeface="黑体" pitchFamily="49" charset="-122"/>
              <a:ea typeface="黑体" pitchFamily="49" charset="-122"/>
              <a:sym typeface="Wingdings" panose="05000000000000000000"/>
            </a:rPr>
            <a:t></a:t>
          </a:r>
          <a:r>
            <a:rPr lang="zh-CN" altLang="en-US" sz="2800" dirty="0">
              <a:latin typeface="黑体" pitchFamily="49" charset="-122"/>
              <a:ea typeface="黑体" pitchFamily="49" charset="-122"/>
              <a:sym typeface="Wingdings" panose="05000000000000000000"/>
            </a:rPr>
            <a:t>恒温</a:t>
          </a:r>
          <a:r>
            <a:rPr lang="en-US" sz="2800" dirty="0">
              <a:latin typeface="黑体" pitchFamily="49" charset="-122"/>
              <a:ea typeface="黑体" pitchFamily="49" charset="-122"/>
              <a:sym typeface="Wingdings" panose="05000000000000000000"/>
            </a:rPr>
            <a:t></a:t>
          </a:r>
          <a:r>
            <a:rPr lang="zh-CN" altLang="en-US" sz="2800" dirty="0">
              <a:latin typeface="黑体" pitchFamily="49" charset="-122"/>
              <a:ea typeface="黑体" pitchFamily="49" charset="-122"/>
              <a:sym typeface="Wingdings" panose="05000000000000000000"/>
            </a:rPr>
            <a:t>卵生</a:t>
          </a:r>
          <a:r>
            <a:rPr lang="zh-CN" sz="2800" dirty="0">
              <a:latin typeface="黑体" pitchFamily="49" charset="-122"/>
              <a:ea typeface="黑体" pitchFamily="49" charset="-122"/>
            </a:rPr>
            <a:t> </a:t>
          </a:r>
          <a:r>
            <a:rPr lang="en-US" sz="2800" dirty="0">
              <a:latin typeface="黑体" pitchFamily="49" charset="-122"/>
              <a:ea typeface="黑体" pitchFamily="49" charset="-122"/>
              <a:sym typeface="Wingdings" panose="05000000000000000000"/>
            </a:rPr>
            <a:t></a:t>
          </a:r>
          <a:r>
            <a:rPr lang="zh-CN" altLang="en-US" sz="2800" dirty="0">
              <a:latin typeface="黑体" pitchFamily="49" charset="-122"/>
              <a:ea typeface="黑体" pitchFamily="49" charset="-122"/>
              <a:sym typeface="Wingdings" panose="05000000000000000000"/>
            </a:rPr>
            <a:t>羽毛</a:t>
          </a:r>
          <a:endParaRPr lang="en-US" sz="2800" dirty="0">
            <a:latin typeface="黑体" pitchFamily="49" charset="-122"/>
            <a:ea typeface="黑体" pitchFamily="49" charset="-122"/>
          </a:endParaRPr>
        </a:p>
      </dgm:t>
    </dgm:pt>
    <dgm:pt modelId="{C04BBDED-D87D-4CB4-8843-51A2AB87137E}" cxnId="{717502F9-DDF8-491F-AEB6-3FF0F728E30A}" type="parTrans">
      <dgm:prSet/>
      <dgm:spPr/>
      <dgm:t>
        <a:bodyPr/>
        <a:lstStyle/>
        <a:p>
          <a:endParaRPr lang="zh-CN" altLang="en-US"/>
        </a:p>
      </dgm:t>
    </dgm:pt>
    <dgm:pt modelId="{8E5D949B-3EA0-4D39-AA88-558C9081C2D1}" cxnId="{717502F9-DDF8-491F-AEB6-3FF0F728E30A}" type="sibTrans">
      <dgm:prSet/>
      <dgm:spPr/>
      <dgm:t>
        <a:bodyPr/>
        <a:lstStyle/>
        <a:p>
          <a:endParaRPr lang="zh-CN" altLang="en-US"/>
        </a:p>
      </dgm:t>
    </dgm:pt>
    <dgm:pt modelId="{C5CD6AAB-1FEB-493A-A9ED-B2BCB77E84F8}" type="pres">
      <dgm:prSet presAssocID="{152372CB-7527-479F-8E34-1648CF35461A}" presName="linear" presStyleCnt="0">
        <dgm:presLayoutVars>
          <dgm:animLvl val="lvl"/>
          <dgm:resizeHandles val="exact"/>
        </dgm:presLayoutVars>
      </dgm:prSet>
      <dgm:spPr/>
    </dgm:pt>
    <dgm:pt modelId="{F19822A1-C2B7-4246-9AA2-362A5D4283E9}" type="pres">
      <dgm:prSet presAssocID="{74566010-4DD3-4A5E-83AF-38B62C3763C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1C0AA1A-8114-42A9-94A3-82A65E7CD4FA}" type="presOf" srcId="{152372CB-7527-479F-8E34-1648CF35461A}" destId="{C5CD6AAB-1FEB-493A-A9ED-B2BCB77E84F8}" srcOrd="0" destOrd="0" presId="urn:microsoft.com/office/officeart/2005/8/layout/vList2"/>
    <dgm:cxn modelId="{8BEBBDF6-2DD6-4658-BE8A-B7BEE1656424}" type="presOf" srcId="{74566010-4DD3-4A5E-83AF-38B62C3763C8}" destId="{F19822A1-C2B7-4246-9AA2-362A5D4283E9}" srcOrd="0" destOrd="0" presId="urn:microsoft.com/office/officeart/2005/8/layout/vList2"/>
    <dgm:cxn modelId="{717502F9-DDF8-491F-AEB6-3FF0F728E30A}" srcId="{152372CB-7527-479F-8E34-1648CF35461A}" destId="{74566010-4DD3-4A5E-83AF-38B62C3763C8}" srcOrd="0" destOrd="0" parTransId="{C04BBDED-D87D-4CB4-8843-51A2AB87137E}" sibTransId="{8E5D949B-3EA0-4D39-AA88-558C9081C2D1}"/>
    <dgm:cxn modelId="{CF67339E-0C63-4728-9FF6-41FB3442A66E}" type="presParOf" srcId="{C5CD6AAB-1FEB-493A-A9ED-B2BCB77E84F8}" destId="{F19822A1-C2B7-4246-9AA2-362A5D4283E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52372CB-7527-479F-8E34-1648CF35461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74566010-4DD3-4A5E-83AF-38B62C3763C8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2800" dirty="0">
              <a:latin typeface="黑体" pitchFamily="49" charset="-122"/>
              <a:ea typeface="黑体" pitchFamily="49" charset="-122"/>
              <a:sym typeface="Wingdings" panose="05000000000000000000"/>
            </a:rPr>
            <a:t></a:t>
          </a:r>
          <a:r>
            <a:rPr lang="zh-CN" altLang="en-US" sz="2800" dirty="0">
              <a:latin typeface="黑体" pitchFamily="49" charset="-122"/>
              <a:ea typeface="黑体" pitchFamily="49" charset="-122"/>
              <a:sym typeface="Wingdings" panose="05000000000000000000"/>
            </a:rPr>
            <a:t>企鹅</a:t>
          </a:r>
          <a:r>
            <a:rPr lang="en-US" sz="2800" dirty="0">
              <a:latin typeface="黑体" pitchFamily="49" charset="-122"/>
              <a:ea typeface="黑体" pitchFamily="49" charset="-122"/>
              <a:sym typeface="Wingdings" panose="05000000000000000000"/>
            </a:rPr>
            <a:t></a:t>
          </a:r>
          <a:r>
            <a:rPr lang="zh-CN" altLang="en-US" sz="2800" dirty="0">
              <a:latin typeface="黑体" pitchFamily="49" charset="-122"/>
              <a:ea typeface="黑体" pitchFamily="49" charset="-122"/>
              <a:sym typeface="Wingdings" panose="05000000000000000000"/>
            </a:rPr>
            <a:t>天鹅</a:t>
          </a:r>
          <a:r>
            <a:rPr lang="en-US" sz="2800" dirty="0">
              <a:latin typeface="黑体" pitchFamily="49" charset="-122"/>
              <a:ea typeface="黑体" pitchFamily="49" charset="-122"/>
              <a:sym typeface="Wingdings" panose="05000000000000000000"/>
            </a:rPr>
            <a:t></a:t>
          </a:r>
          <a:r>
            <a:rPr lang="zh-CN" altLang="en-US" sz="2800" dirty="0">
              <a:latin typeface="黑体" pitchFamily="49" charset="-122"/>
              <a:ea typeface="黑体" pitchFamily="49" charset="-122"/>
              <a:sym typeface="Wingdings" panose="05000000000000000000"/>
            </a:rPr>
            <a:t>鸵鸟</a:t>
          </a:r>
          <a:r>
            <a:rPr lang="zh-CN" sz="2800" dirty="0">
              <a:latin typeface="黑体" pitchFamily="49" charset="-122"/>
              <a:ea typeface="黑体" pitchFamily="49" charset="-122"/>
            </a:rPr>
            <a:t> </a:t>
          </a:r>
          <a:r>
            <a:rPr lang="en-US" sz="2800" dirty="0">
              <a:latin typeface="黑体" pitchFamily="49" charset="-122"/>
              <a:ea typeface="黑体" pitchFamily="49" charset="-122"/>
              <a:sym typeface="Wingdings" panose="05000000000000000000"/>
            </a:rPr>
            <a:t></a:t>
          </a:r>
          <a:r>
            <a:rPr lang="zh-CN" altLang="en-US" sz="2800" dirty="0">
              <a:latin typeface="黑体" pitchFamily="49" charset="-122"/>
              <a:ea typeface="黑体" pitchFamily="49" charset="-122"/>
              <a:sym typeface="Wingdings" panose="05000000000000000000"/>
            </a:rPr>
            <a:t>麻雀</a:t>
          </a:r>
          <a:endParaRPr lang="en-US" sz="2800" dirty="0">
            <a:latin typeface="黑体" pitchFamily="49" charset="-122"/>
            <a:ea typeface="黑体" pitchFamily="49" charset="-122"/>
          </a:endParaRPr>
        </a:p>
      </dgm:t>
    </dgm:pt>
    <dgm:pt modelId="{C04BBDED-D87D-4CB4-8843-51A2AB87137E}" cxnId="{717502F9-DDF8-491F-AEB6-3FF0F728E30A}" type="parTrans">
      <dgm:prSet/>
      <dgm:spPr/>
      <dgm:t>
        <a:bodyPr/>
        <a:lstStyle/>
        <a:p>
          <a:endParaRPr lang="zh-CN" altLang="en-US"/>
        </a:p>
      </dgm:t>
    </dgm:pt>
    <dgm:pt modelId="{8E5D949B-3EA0-4D39-AA88-558C9081C2D1}" cxnId="{717502F9-DDF8-491F-AEB6-3FF0F728E30A}" type="sibTrans">
      <dgm:prSet/>
      <dgm:spPr/>
      <dgm:t>
        <a:bodyPr/>
        <a:lstStyle/>
        <a:p>
          <a:endParaRPr lang="zh-CN" altLang="en-US"/>
        </a:p>
      </dgm:t>
    </dgm:pt>
    <dgm:pt modelId="{C5CD6AAB-1FEB-493A-A9ED-B2BCB77E84F8}" type="pres">
      <dgm:prSet presAssocID="{152372CB-7527-479F-8E34-1648CF35461A}" presName="linear" presStyleCnt="0">
        <dgm:presLayoutVars>
          <dgm:animLvl val="lvl"/>
          <dgm:resizeHandles val="exact"/>
        </dgm:presLayoutVars>
      </dgm:prSet>
      <dgm:spPr/>
    </dgm:pt>
    <dgm:pt modelId="{F19822A1-C2B7-4246-9AA2-362A5D4283E9}" type="pres">
      <dgm:prSet presAssocID="{74566010-4DD3-4A5E-83AF-38B62C3763C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E25DB63E-4D18-46C3-90DD-56B842602AE3}" type="presOf" srcId="{74566010-4DD3-4A5E-83AF-38B62C3763C8}" destId="{F19822A1-C2B7-4246-9AA2-362A5D4283E9}" srcOrd="0" destOrd="0" presId="urn:microsoft.com/office/officeart/2005/8/layout/vList2"/>
    <dgm:cxn modelId="{2A3B5DC4-462C-4492-AE21-A34B44E76342}" type="presOf" srcId="{152372CB-7527-479F-8E34-1648CF35461A}" destId="{C5CD6AAB-1FEB-493A-A9ED-B2BCB77E84F8}" srcOrd="0" destOrd="0" presId="urn:microsoft.com/office/officeart/2005/8/layout/vList2"/>
    <dgm:cxn modelId="{717502F9-DDF8-491F-AEB6-3FF0F728E30A}" srcId="{152372CB-7527-479F-8E34-1648CF35461A}" destId="{74566010-4DD3-4A5E-83AF-38B62C3763C8}" srcOrd="0" destOrd="0" parTransId="{C04BBDED-D87D-4CB4-8843-51A2AB87137E}" sibTransId="{8E5D949B-3EA0-4D39-AA88-558C9081C2D1}"/>
    <dgm:cxn modelId="{20842A9F-D05C-4214-852D-464EB5F5B8D9}" type="presParOf" srcId="{C5CD6AAB-1FEB-493A-A9ED-B2BCB77E84F8}" destId="{F19822A1-C2B7-4246-9AA2-362A5D4283E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6FA1E9A-1174-4F2F-BA45-8ED732E7A27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DF5C71CB-88AB-441A-A73F-7A483DC51321}" type="pres">
      <dgm:prSet presAssocID="{86FA1E9A-1174-4F2F-BA45-8ED732E7A274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A7FB08A-C3E2-4C53-82E7-8824F0132F5D}" type="presOf" srcId="{86FA1E9A-1174-4F2F-BA45-8ED732E7A274}" destId="{DF5C71CB-88AB-441A-A73F-7A483DC5132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52372CB-7527-479F-8E34-1648CF35461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74566010-4DD3-4A5E-83AF-38B62C3763C8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xfrm>
          <a:off x="0" y="38"/>
          <a:ext cx="4437109" cy="553921"/>
        </a:xfrm>
        <a:prstGeom prst="roundRect">
          <a:avLst/>
        </a:prstGeom>
        <a:solidFill>
          <a:srgbClr val="FFFFFF"/>
        </a:solidFill>
        <a:ln w="25400" cap="flat" cmpd="sng" algn="ctr">
          <a:solidFill>
            <a:srgbClr val="000000"/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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四足</a:t>
          </a:r>
          <a:r>
            <a:rPr 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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冷血</a:t>
          </a:r>
          <a:r>
            <a:rPr 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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卵生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</a:rPr>
            <a:t> </a:t>
          </a:r>
          <a:endParaRPr lang="en-US" sz="2800" dirty="0">
            <a:solidFill>
              <a:srgbClr val="000000"/>
            </a:solidFill>
            <a:latin typeface="黑体" pitchFamily="49" charset="-122"/>
            <a:ea typeface="黑体" pitchFamily="49" charset="-122"/>
            <a:cs typeface="+mn-cs"/>
          </a:endParaRPr>
        </a:p>
      </dgm:t>
    </dgm:pt>
    <dgm:pt modelId="{C04BBDED-D87D-4CB4-8843-51A2AB87137E}" cxnId="{717502F9-DDF8-491F-AEB6-3FF0F728E30A}" type="parTrans">
      <dgm:prSet/>
      <dgm:spPr/>
      <dgm:t>
        <a:bodyPr/>
        <a:lstStyle/>
        <a:p>
          <a:endParaRPr lang="zh-CN" altLang="en-US"/>
        </a:p>
      </dgm:t>
    </dgm:pt>
    <dgm:pt modelId="{8E5D949B-3EA0-4D39-AA88-558C9081C2D1}" cxnId="{717502F9-DDF8-491F-AEB6-3FF0F728E30A}" type="sibTrans">
      <dgm:prSet/>
      <dgm:spPr/>
      <dgm:t>
        <a:bodyPr/>
        <a:lstStyle/>
        <a:p>
          <a:endParaRPr lang="zh-CN" altLang="en-US"/>
        </a:p>
      </dgm:t>
    </dgm:pt>
    <dgm:pt modelId="{C5CD6AAB-1FEB-493A-A9ED-B2BCB77E84F8}" type="pres">
      <dgm:prSet presAssocID="{152372CB-7527-479F-8E34-1648CF35461A}" presName="linear" presStyleCnt="0">
        <dgm:presLayoutVars>
          <dgm:animLvl val="lvl"/>
          <dgm:resizeHandles val="exact"/>
        </dgm:presLayoutVars>
      </dgm:prSet>
      <dgm:spPr/>
    </dgm:pt>
    <dgm:pt modelId="{F19822A1-C2B7-4246-9AA2-362A5D4283E9}" type="pres">
      <dgm:prSet presAssocID="{74566010-4DD3-4A5E-83AF-38B62C3763C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900389B-44D1-498B-87E9-A8B0FFDC13ED}" type="presOf" srcId="{74566010-4DD3-4A5E-83AF-38B62C3763C8}" destId="{F19822A1-C2B7-4246-9AA2-362A5D4283E9}" srcOrd="0" destOrd="0" presId="urn:microsoft.com/office/officeart/2005/8/layout/vList2"/>
    <dgm:cxn modelId="{BEC3E2E0-7A2A-4690-973B-1D97DF25D261}" type="presOf" srcId="{152372CB-7527-479F-8E34-1648CF35461A}" destId="{C5CD6AAB-1FEB-493A-A9ED-B2BCB77E84F8}" srcOrd="0" destOrd="0" presId="urn:microsoft.com/office/officeart/2005/8/layout/vList2"/>
    <dgm:cxn modelId="{717502F9-DDF8-491F-AEB6-3FF0F728E30A}" srcId="{152372CB-7527-479F-8E34-1648CF35461A}" destId="{74566010-4DD3-4A5E-83AF-38B62C3763C8}" srcOrd="0" destOrd="0" parTransId="{C04BBDED-D87D-4CB4-8843-51A2AB87137E}" sibTransId="{8E5D949B-3EA0-4D39-AA88-558C9081C2D1}"/>
    <dgm:cxn modelId="{F3F20474-1ACC-4304-AAC3-190C6B9392CE}" type="presParOf" srcId="{C5CD6AAB-1FEB-493A-A9ED-B2BCB77E84F8}" destId="{F19822A1-C2B7-4246-9AA2-362A5D4283E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52372CB-7527-479F-8E34-1648CF35461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74566010-4DD3-4A5E-83AF-38B62C3763C8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xfrm>
          <a:off x="0" y="38"/>
          <a:ext cx="4437109" cy="553921"/>
        </a:xfrm>
        <a:prstGeom prst="roundRect">
          <a:avLst/>
        </a:prstGeom>
        <a:solidFill>
          <a:srgbClr val="FFFFFF"/>
        </a:solidFill>
        <a:ln w="25400" cap="flat" cmpd="sng" algn="ctr">
          <a:solidFill>
            <a:srgbClr val="000000"/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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鳄鱼</a:t>
          </a:r>
          <a:r>
            <a:rPr 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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蜥蜴</a:t>
          </a:r>
          <a:r>
            <a:rPr 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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蛇</a:t>
          </a:r>
          <a:r>
            <a:rPr 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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 panose="05000000000000000000"/>
            </a:rPr>
            <a:t>龟</a:t>
          </a:r>
          <a:r>
            <a: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</a:rPr>
            <a:t> </a:t>
          </a:r>
          <a:endParaRPr lang="en-US" sz="2800" dirty="0">
            <a:solidFill>
              <a:srgbClr val="000000"/>
            </a:solidFill>
            <a:latin typeface="黑体" pitchFamily="49" charset="-122"/>
            <a:ea typeface="黑体" pitchFamily="49" charset="-122"/>
            <a:cs typeface="+mn-cs"/>
          </a:endParaRPr>
        </a:p>
      </dgm:t>
    </dgm:pt>
    <dgm:pt modelId="{C04BBDED-D87D-4CB4-8843-51A2AB87137E}" cxnId="{717502F9-DDF8-491F-AEB6-3FF0F728E30A}" type="parTrans">
      <dgm:prSet/>
      <dgm:spPr/>
      <dgm:t>
        <a:bodyPr/>
        <a:lstStyle/>
        <a:p>
          <a:endParaRPr lang="zh-CN" altLang="en-US"/>
        </a:p>
      </dgm:t>
    </dgm:pt>
    <dgm:pt modelId="{8E5D949B-3EA0-4D39-AA88-558C9081C2D1}" cxnId="{717502F9-DDF8-491F-AEB6-3FF0F728E30A}" type="sibTrans">
      <dgm:prSet/>
      <dgm:spPr/>
      <dgm:t>
        <a:bodyPr/>
        <a:lstStyle/>
        <a:p>
          <a:endParaRPr lang="zh-CN" altLang="en-US"/>
        </a:p>
      </dgm:t>
    </dgm:pt>
    <dgm:pt modelId="{C5CD6AAB-1FEB-493A-A9ED-B2BCB77E84F8}" type="pres">
      <dgm:prSet presAssocID="{152372CB-7527-479F-8E34-1648CF35461A}" presName="linear" presStyleCnt="0">
        <dgm:presLayoutVars>
          <dgm:animLvl val="lvl"/>
          <dgm:resizeHandles val="exact"/>
        </dgm:presLayoutVars>
      </dgm:prSet>
      <dgm:spPr/>
    </dgm:pt>
    <dgm:pt modelId="{F19822A1-C2B7-4246-9AA2-362A5D4283E9}" type="pres">
      <dgm:prSet presAssocID="{74566010-4DD3-4A5E-83AF-38B62C3763C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0992E382-6009-4727-8E75-1C8731B13573}" type="presOf" srcId="{74566010-4DD3-4A5E-83AF-38B62C3763C8}" destId="{F19822A1-C2B7-4246-9AA2-362A5D4283E9}" srcOrd="0" destOrd="0" presId="urn:microsoft.com/office/officeart/2005/8/layout/vList2"/>
    <dgm:cxn modelId="{0D31EA89-CC33-4B8E-89D0-0156E4ACDFB9}" type="presOf" srcId="{152372CB-7527-479F-8E34-1648CF35461A}" destId="{C5CD6AAB-1FEB-493A-A9ED-B2BCB77E84F8}" srcOrd="0" destOrd="0" presId="urn:microsoft.com/office/officeart/2005/8/layout/vList2"/>
    <dgm:cxn modelId="{717502F9-DDF8-491F-AEB6-3FF0F728E30A}" srcId="{152372CB-7527-479F-8E34-1648CF35461A}" destId="{74566010-4DD3-4A5E-83AF-38B62C3763C8}" srcOrd="0" destOrd="0" parTransId="{C04BBDED-D87D-4CB4-8843-51A2AB87137E}" sibTransId="{8E5D949B-3EA0-4D39-AA88-558C9081C2D1}"/>
    <dgm:cxn modelId="{CDF23DF4-36E7-4FFC-BE77-8D045930E5C3}" type="presParOf" srcId="{C5CD6AAB-1FEB-493A-A9ED-B2BCB77E84F8}" destId="{F19822A1-C2B7-4246-9AA2-362A5D4283E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8085138" cy="584200"/>
        <a:chOff x="0" y="0"/>
        <a:chExt cx="8085138" cy="584200"/>
      </a:xfrm>
    </dsp:grpSpPr>
    <dsp:sp modelId="{61F51BD4-B81E-486D-9B0F-743553AF910E}">
      <dsp:nvSpPr>
        <dsp:cNvPr id="3" name="圆角矩形 2"/>
        <dsp:cNvSpPr/>
      </dsp:nvSpPr>
      <dsp:spPr bwMode="white">
        <a:xfrm>
          <a:off x="0" y="0"/>
          <a:ext cx="8085138" cy="58420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06680" tIns="106680" rIns="106680" bIns="10668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dirty="0">
              <a:latin typeface="黑体" pitchFamily="49" charset="-122"/>
              <a:ea typeface="黑体" pitchFamily="49" charset="-122"/>
            </a:rPr>
            <a:t>小朋友们，你们的周围有哪些生物相伴呢？</a:t>
          </a:r>
          <a:endParaRPr lang="zh-CN" altLang="en-US" sz="2800" dirty="0">
            <a:latin typeface="黑体" pitchFamily="49" charset="-122"/>
            <a:ea typeface="黑体" pitchFamily="49" charset="-122"/>
          </a:endParaRPr>
        </a:p>
      </dsp:txBody>
      <dsp:txXfrm>
        <a:off x="0" y="0"/>
        <a:ext cx="8085138" cy="5842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B1426C-4E22-4FCF-BAFA-40D8DA706CEF}">
      <dsp:nvSpPr>
        <dsp:cNvPr id="0" name=""/>
        <dsp:cNvSpPr/>
      </dsp:nvSpPr>
      <dsp:spPr>
        <a:xfrm>
          <a:off x="0" y="0"/>
          <a:ext cx="1714512" cy="1937520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600" kern="1200" dirty="0">
              <a:solidFill>
                <a:srgbClr val="FFFFFF"/>
              </a:solidFill>
              <a:latin typeface="黑体" pitchFamily="49" charset="-122"/>
              <a:ea typeface="黑体" pitchFamily="49" charset="-122"/>
              <a:cs typeface="+mn-cs"/>
            </a:rPr>
            <a:t>两栖动物</a:t>
          </a:r>
        </a:p>
      </dsp:txBody>
      <dsp:txXfrm>
        <a:off x="83696" y="83696"/>
        <a:ext cx="1547120" cy="177012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9822A1-C2B7-4246-9AA2-362A5D4283E9}">
      <dsp:nvSpPr>
        <dsp:cNvPr id="0" name=""/>
        <dsp:cNvSpPr/>
      </dsp:nvSpPr>
      <dsp:spPr>
        <a:xfrm>
          <a:off x="0" y="38"/>
          <a:ext cx="7294629" cy="553921"/>
        </a:xfrm>
        <a:prstGeom prst="roundRect">
          <a:avLst/>
        </a:pr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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四足</a:t>
          </a:r>
          <a:r>
            <a:rPr 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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冷血</a:t>
          </a:r>
          <a:r>
            <a:rPr 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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幼体鳃呼吸</a:t>
          </a:r>
          <a:r>
            <a:rPr 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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幼体生活在水中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</a:rPr>
            <a:t> </a:t>
          </a:r>
          <a:endParaRPr lang="en-US" sz="2800" kern="1200" dirty="0">
            <a:solidFill>
              <a:srgbClr val="000000"/>
            </a:solidFill>
            <a:latin typeface="黑体" pitchFamily="49" charset="-122"/>
            <a:ea typeface="黑体" pitchFamily="49" charset="-122"/>
            <a:cs typeface="+mn-cs"/>
          </a:endParaRPr>
        </a:p>
      </dsp:txBody>
      <dsp:txXfrm>
        <a:off x="27040" y="27078"/>
        <a:ext cx="7240549" cy="49984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9822A1-C2B7-4246-9AA2-362A5D4283E9}">
      <dsp:nvSpPr>
        <dsp:cNvPr id="0" name=""/>
        <dsp:cNvSpPr/>
      </dsp:nvSpPr>
      <dsp:spPr>
        <a:xfrm>
          <a:off x="0" y="38"/>
          <a:ext cx="6723125" cy="553921"/>
        </a:xfrm>
        <a:prstGeom prst="roundRect">
          <a:avLst/>
        </a:pr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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娃娃鱼</a:t>
          </a:r>
          <a:r>
            <a:rPr 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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蝾螈</a:t>
          </a:r>
          <a:r>
            <a:rPr 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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青蛙</a:t>
          </a:r>
          <a:r>
            <a:rPr 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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蟾蜍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</a:rPr>
            <a:t> </a:t>
          </a:r>
          <a:endParaRPr lang="en-US" sz="2800" kern="1200" dirty="0">
            <a:solidFill>
              <a:srgbClr val="000000"/>
            </a:solidFill>
            <a:latin typeface="黑体" pitchFamily="49" charset="-122"/>
            <a:ea typeface="黑体" pitchFamily="49" charset="-122"/>
            <a:cs typeface="+mn-cs"/>
          </a:endParaRPr>
        </a:p>
      </dsp:txBody>
      <dsp:txXfrm>
        <a:off x="27040" y="27078"/>
        <a:ext cx="6669045" cy="49984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9822A1-C2B7-4246-9AA2-362A5D4283E9}">
      <dsp:nvSpPr>
        <dsp:cNvPr id="0" name=""/>
        <dsp:cNvSpPr/>
      </dsp:nvSpPr>
      <dsp:spPr>
        <a:xfrm>
          <a:off x="0" y="38"/>
          <a:ext cx="6723125" cy="553921"/>
        </a:xfrm>
        <a:prstGeom prst="roundRect">
          <a:avLst/>
        </a:pr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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无足</a:t>
          </a:r>
          <a:r>
            <a:rPr 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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冷血</a:t>
          </a:r>
          <a:r>
            <a:rPr 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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鳃呼吸</a:t>
          </a:r>
          <a:r>
            <a:rPr 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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生活在水中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</a:rPr>
            <a:t> </a:t>
          </a:r>
          <a:endParaRPr lang="en-US" sz="2800" kern="1200" dirty="0">
            <a:solidFill>
              <a:srgbClr val="000000"/>
            </a:solidFill>
            <a:latin typeface="黑体" pitchFamily="49" charset="-122"/>
            <a:ea typeface="黑体" pitchFamily="49" charset="-122"/>
            <a:cs typeface="+mn-cs"/>
          </a:endParaRPr>
        </a:p>
      </dsp:txBody>
      <dsp:txXfrm>
        <a:off x="27040" y="27078"/>
        <a:ext cx="6669045" cy="49984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9822A1-C2B7-4246-9AA2-362A5D4283E9}">
      <dsp:nvSpPr>
        <dsp:cNvPr id="0" name=""/>
        <dsp:cNvSpPr/>
      </dsp:nvSpPr>
      <dsp:spPr>
        <a:xfrm>
          <a:off x="0" y="38"/>
          <a:ext cx="6723125" cy="553921"/>
        </a:xfrm>
        <a:prstGeom prst="roundRect">
          <a:avLst/>
        </a:pr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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鲨鱼</a:t>
          </a:r>
          <a:r>
            <a:rPr 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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鲤鱼</a:t>
          </a:r>
          <a:endParaRPr lang="en-US" sz="2800" kern="1200" dirty="0">
            <a:solidFill>
              <a:srgbClr val="000000"/>
            </a:solidFill>
            <a:latin typeface="黑体" pitchFamily="49" charset="-122"/>
            <a:ea typeface="黑体" pitchFamily="49" charset="-122"/>
            <a:cs typeface="+mn-cs"/>
          </a:endParaRPr>
        </a:p>
      </dsp:txBody>
      <dsp:txXfrm>
        <a:off x="27040" y="27078"/>
        <a:ext cx="6669045" cy="49984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B1426C-4E22-4FCF-BAFA-40D8DA706CEF}">
      <dsp:nvSpPr>
        <dsp:cNvPr id="0" name=""/>
        <dsp:cNvSpPr/>
      </dsp:nvSpPr>
      <dsp:spPr>
        <a:xfrm>
          <a:off x="0" y="0"/>
          <a:ext cx="1015663" cy="1790100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500" kern="1200" dirty="0">
              <a:solidFill>
                <a:srgbClr val="FFFFFF"/>
              </a:solidFill>
              <a:latin typeface="黑体" pitchFamily="49" charset="-122"/>
              <a:ea typeface="黑体" pitchFamily="49" charset="-122"/>
              <a:cs typeface="+mn-cs"/>
            </a:rPr>
            <a:t>昆虫</a:t>
          </a:r>
        </a:p>
      </dsp:txBody>
      <dsp:txXfrm>
        <a:off x="49581" y="49581"/>
        <a:ext cx="916501" cy="169093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9822A1-C2B7-4246-9AA2-362A5D4283E9}">
      <dsp:nvSpPr>
        <dsp:cNvPr id="0" name=""/>
        <dsp:cNvSpPr/>
      </dsp:nvSpPr>
      <dsp:spPr>
        <a:xfrm>
          <a:off x="0" y="38"/>
          <a:ext cx="6723125" cy="553921"/>
        </a:xfrm>
        <a:prstGeom prst="roundRect">
          <a:avLst/>
        </a:pr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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六足</a:t>
          </a:r>
          <a:r>
            <a:rPr 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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头胸腹</a:t>
          </a:r>
          <a:r>
            <a:rPr 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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蜕皮</a:t>
          </a:r>
          <a:r>
            <a:rPr 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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变态发育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</a:rPr>
            <a:t> </a:t>
          </a:r>
          <a:endParaRPr lang="en-US" sz="2800" kern="1200" dirty="0">
            <a:solidFill>
              <a:srgbClr val="000000"/>
            </a:solidFill>
            <a:latin typeface="黑体" pitchFamily="49" charset="-122"/>
            <a:ea typeface="黑体" pitchFamily="49" charset="-122"/>
            <a:cs typeface="+mn-cs"/>
          </a:endParaRPr>
        </a:p>
      </dsp:txBody>
      <dsp:txXfrm>
        <a:off x="27040" y="27078"/>
        <a:ext cx="6669045" cy="49984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9822A1-C2B7-4246-9AA2-362A5D4283E9}">
      <dsp:nvSpPr>
        <dsp:cNvPr id="0" name=""/>
        <dsp:cNvSpPr/>
      </dsp:nvSpPr>
      <dsp:spPr>
        <a:xfrm>
          <a:off x="0" y="38"/>
          <a:ext cx="6723125" cy="553921"/>
        </a:xfrm>
        <a:prstGeom prst="roundRect">
          <a:avLst/>
        </a:pr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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蚂蚁</a:t>
          </a:r>
          <a:r>
            <a:rPr 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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蚱蜢</a:t>
          </a:r>
          <a:r>
            <a:rPr 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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蜻蜓</a:t>
          </a:r>
          <a:r>
            <a:rPr 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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蝴蝶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</a:rPr>
            <a:t> </a:t>
          </a:r>
          <a:endParaRPr lang="en-US" sz="2800" kern="1200" dirty="0">
            <a:solidFill>
              <a:srgbClr val="000000"/>
            </a:solidFill>
            <a:latin typeface="黑体" pitchFamily="49" charset="-122"/>
            <a:ea typeface="黑体" pitchFamily="49" charset="-122"/>
            <a:cs typeface="+mn-cs"/>
          </a:endParaRPr>
        </a:p>
      </dsp:txBody>
      <dsp:txXfrm>
        <a:off x="27040" y="27078"/>
        <a:ext cx="6669045" cy="4998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9822A1-C2B7-4246-9AA2-362A5D4283E9}">
      <dsp:nvSpPr>
        <dsp:cNvPr id="0" name=""/>
        <dsp:cNvSpPr/>
      </dsp:nvSpPr>
      <dsp:spPr>
        <a:xfrm>
          <a:off x="0" y="38"/>
          <a:ext cx="6643734" cy="553921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黑体" pitchFamily="49" charset="-122"/>
              <a:ea typeface="黑体" pitchFamily="49" charset="-122"/>
              <a:sym typeface="Wingdings"/>
            </a:rPr>
            <a:t></a:t>
          </a:r>
          <a:r>
            <a:rPr lang="zh-CN" sz="2800" kern="1200" dirty="0">
              <a:latin typeface="黑体" pitchFamily="49" charset="-122"/>
              <a:ea typeface="黑体" pitchFamily="49" charset="-122"/>
            </a:rPr>
            <a:t>用肺呼吸  </a:t>
          </a:r>
          <a:r>
            <a:rPr lang="en-US" sz="2800" kern="1200" dirty="0">
              <a:latin typeface="黑体" pitchFamily="49" charset="-122"/>
              <a:ea typeface="黑体" pitchFamily="49" charset="-122"/>
              <a:sym typeface="Wingdings"/>
            </a:rPr>
            <a:t></a:t>
          </a:r>
          <a:r>
            <a:rPr lang="zh-CN" sz="2800" kern="1200" dirty="0">
              <a:latin typeface="黑体" pitchFamily="49" charset="-122"/>
              <a:ea typeface="黑体" pitchFamily="49" charset="-122"/>
            </a:rPr>
            <a:t>乳汁哺乳 </a:t>
          </a:r>
          <a:r>
            <a:rPr lang="en-US" sz="2800" kern="1200" dirty="0">
              <a:latin typeface="黑体" pitchFamily="49" charset="-122"/>
              <a:ea typeface="黑体" pitchFamily="49" charset="-122"/>
              <a:sym typeface="Wingdings"/>
            </a:rPr>
            <a:t></a:t>
          </a:r>
          <a:r>
            <a:rPr lang="zh-CN" sz="2800" kern="1200" dirty="0">
              <a:latin typeface="黑体" pitchFamily="49" charset="-122"/>
              <a:ea typeface="黑体" pitchFamily="49" charset="-122"/>
            </a:rPr>
            <a:t>恒温 </a:t>
          </a:r>
          <a:r>
            <a:rPr lang="en-US" sz="2800" kern="1200" dirty="0">
              <a:latin typeface="黑体" pitchFamily="49" charset="-122"/>
              <a:ea typeface="黑体" pitchFamily="49" charset="-122"/>
              <a:sym typeface="Wingdings"/>
            </a:rPr>
            <a:t></a:t>
          </a:r>
          <a:r>
            <a:rPr lang="zh-CN" sz="2800" kern="1200" dirty="0">
              <a:latin typeface="黑体" pitchFamily="49" charset="-122"/>
              <a:ea typeface="黑体" pitchFamily="49" charset="-122"/>
            </a:rPr>
            <a:t>胎生</a:t>
          </a:r>
          <a:endParaRPr lang="en-US" sz="2800" kern="1200" dirty="0">
            <a:latin typeface="黑体" pitchFamily="49" charset="-122"/>
            <a:ea typeface="黑体" pitchFamily="49" charset="-122"/>
          </a:endParaRPr>
        </a:p>
      </dsp:txBody>
      <dsp:txXfrm>
        <a:off x="27040" y="27078"/>
        <a:ext cx="6589654" cy="4998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9822A1-C2B7-4246-9AA2-362A5D4283E9}">
      <dsp:nvSpPr>
        <dsp:cNvPr id="0" name=""/>
        <dsp:cNvSpPr/>
      </dsp:nvSpPr>
      <dsp:spPr>
        <a:xfrm>
          <a:off x="0" y="38"/>
          <a:ext cx="6643734" cy="553921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黑体" pitchFamily="49" charset="-122"/>
              <a:ea typeface="黑体" pitchFamily="49" charset="-122"/>
              <a:sym typeface="Wingdings"/>
            </a:rPr>
            <a:t></a:t>
          </a:r>
          <a:r>
            <a:rPr lang="zh-CN" altLang="en-US" sz="2800" kern="1200" dirty="0">
              <a:latin typeface="黑体" pitchFamily="49" charset="-122"/>
              <a:ea typeface="黑体" pitchFamily="49" charset="-122"/>
              <a:sym typeface="Wingdings"/>
            </a:rPr>
            <a:t>熊猫</a:t>
          </a:r>
          <a:r>
            <a:rPr lang="en-US" sz="2800" kern="1200" dirty="0">
              <a:latin typeface="黑体" pitchFamily="49" charset="-122"/>
              <a:ea typeface="黑体" pitchFamily="49" charset="-122"/>
              <a:sym typeface="Wingdings"/>
            </a:rPr>
            <a:t></a:t>
          </a:r>
          <a:r>
            <a:rPr lang="zh-CN" altLang="en-US" sz="2800" kern="1200" dirty="0">
              <a:latin typeface="黑体" pitchFamily="49" charset="-122"/>
              <a:ea typeface="黑体" pitchFamily="49" charset="-122"/>
              <a:sym typeface="Wingdings"/>
            </a:rPr>
            <a:t>猫咪</a:t>
          </a:r>
          <a:r>
            <a:rPr lang="en-US" sz="2800" kern="1200" dirty="0">
              <a:latin typeface="黑体" pitchFamily="49" charset="-122"/>
              <a:ea typeface="黑体" pitchFamily="49" charset="-122"/>
              <a:sym typeface="Wingdings"/>
            </a:rPr>
            <a:t></a:t>
          </a:r>
          <a:r>
            <a:rPr lang="zh-CN" altLang="en-US" sz="2800" kern="1200" dirty="0">
              <a:latin typeface="黑体" pitchFamily="49" charset="-122"/>
              <a:ea typeface="黑体" pitchFamily="49" charset="-122"/>
              <a:sym typeface="Wingdings"/>
            </a:rPr>
            <a:t>熊</a:t>
          </a:r>
          <a:r>
            <a:rPr lang="zh-CN" sz="2800" kern="1200" dirty="0">
              <a:latin typeface="黑体" pitchFamily="49" charset="-122"/>
              <a:ea typeface="黑体" pitchFamily="49" charset="-122"/>
            </a:rPr>
            <a:t> </a:t>
          </a:r>
          <a:r>
            <a:rPr lang="en-US" sz="2800" kern="1200" dirty="0">
              <a:latin typeface="黑体" pitchFamily="49" charset="-122"/>
              <a:ea typeface="黑体" pitchFamily="49" charset="-122"/>
              <a:sym typeface="Wingdings"/>
            </a:rPr>
            <a:t></a:t>
          </a:r>
          <a:r>
            <a:rPr lang="zh-CN" altLang="en-US" sz="2800" kern="1200" dirty="0">
              <a:latin typeface="黑体" pitchFamily="49" charset="-122"/>
              <a:ea typeface="黑体" pitchFamily="49" charset="-122"/>
              <a:sym typeface="Wingdings"/>
            </a:rPr>
            <a:t>松鼠</a:t>
          </a:r>
          <a:r>
            <a:rPr lang="en-US" sz="2800" kern="1200" dirty="0">
              <a:latin typeface="黑体" pitchFamily="49" charset="-122"/>
              <a:ea typeface="黑体" pitchFamily="49" charset="-122"/>
              <a:sym typeface="Wingdings"/>
            </a:rPr>
            <a:t></a:t>
          </a:r>
          <a:r>
            <a:rPr lang="zh-CN" altLang="en-US" sz="2800" kern="1200" dirty="0">
              <a:latin typeface="黑体" pitchFamily="49" charset="-122"/>
              <a:ea typeface="黑体" pitchFamily="49" charset="-122"/>
              <a:sym typeface="Wingdings"/>
            </a:rPr>
            <a:t>鲸</a:t>
          </a:r>
          <a:endParaRPr lang="en-US" sz="2800" kern="1200" dirty="0">
            <a:latin typeface="黑体" pitchFamily="49" charset="-122"/>
            <a:ea typeface="黑体" pitchFamily="49" charset="-122"/>
          </a:endParaRPr>
        </a:p>
      </dsp:txBody>
      <dsp:txXfrm>
        <a:off x="27040" y="27078"/>
        <a:ext cx="6589654" cy="4998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B1426C-4E22-4FCF-BAFA-40D8DA706CEF}">
      <dsp:nvSpPr>
        <dsp:cNvPr id="0" name=""/>
        <dsp:cNvSpPr/>
      </dsp:nvSpPr>
      <dsp:spPr>
        <a:xfrm>
          <a:off x="0" y="176519"/>
          <a:ext cx="1015663" cy="1790100"/>
        </a:xfrm>
        <a:prstGeom prst="roundRect">
          <a:avLst/>
        </a:prstGeom>
        <a:solidFill>
          <a:srgbClr val="4F81B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4500" kern="1200" dirty="0">
              <a:latin typeface="黑体" pitchFamily="49" charset="-122"/>
              <a:ea typeface="黑体" pitchFamily="49" charset="-122"/>
            </a:rPr>
            <a:t>鸟类</a:t>
          </a:r>
        </a:p>
      </dsp:txBody>
      <dsp:txXfrm>
        <a:off x="49581" y="226100"/>
        <a:ext cx="916501" cy="16909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9822A1-C2B7-4246-9AA2-362A5D4283E9}">
      <dsp:nvSpPr>
        <dsp:cNvPr id="0" name=""/>
        <dsp:cNvSpPr/>
      </dsp:nvSpPr>
      <dsp:spPr>
        <a:xfrm>
          <a:off x="0" y="38"/>
          <a:ext cx="4437109" cy="553921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黑体" pitchFamily="49" charset="-122"/>
              <a:ea typeface="黑体" pitchFamily="49" charset="-122"/>
              <a:sym typeface="Wingdings"/>
            </a:rPr>
            <a:t></a:t>
          </a:r>
          <a:r>
            <a:rPr lang="zh-CN" altLang="en-US" sz="2800" kern="1200" dirty="0">
              <a:latin typeface="黑体" pitchFamily="49" charset="-122"/>
              <a:ea typeface="黑体" pitchFamily="49" charset="-122"/>
              <a:sym typeface="Wingdings"/>
            </a:rPr>
            <a:t>两足</a:t>
          </a:r>
          <a:r>
            <a:rPr lang="en-US" sz="2800" kern="1200" dirty="0">
              <a:latin typeface="黑体" pitchFamily="49" charset="-122"/>
              <a:ea typeface="黑体" pitchFamily="49" charset="-122"/>
              <a:sym typeface="Wingdings"/>
            </a:rPr>
            <a:t></a:t>
          </a:r>
          <a:r>
            <a:rPr lang="zh-CN" altLang="en-US" sz="2800" kern="1200" dirty="0">
              <a:latin typeface="黑体" pitchFamily="49" charset="-122"/>
              <a:ea typeface="黑体" pitchFamily="49" charset="-122"/>
              <a:sym typeface="Wingdings"/>
            </a:rPr>
            <a:t>恒温</a:t>
          </a:r>
          <a:r>
            <a:rPr lang="en-US" sz="2800" kern="1200" dirty="0">
              <a:latin typeface="黑体" pitchFamily="49" charset="-122"/>
              <a:ea typeface="黑体" pitchFamily="49" charset="-122"/>
              <a:sym typeface="Wingdings"/>
            </a:rPr>
            <a:t></a:t>
          </a:r>
          <a:r>
            <a:rPr lang="zh-CN" altLang="en-US" sz="2800" kern="1200" dirty="0">
              <a:latin typeface="黑体" pitchFamily="49" charset="-122"/>
              <a:ea typeface="黑体" pitchFamily="49" charset="-122"/>
              <a:sym typeface="Wingdings"/>
            </a:rPr>
            <a:t>卵生</a:t>
          </a:r>
          <a:r>
            <a:rPr lang="zh-CN" sz="2800" kern="1200" dirty="0">
              <a:latin typeface="黑体" pitchFamily="49" charset="-122"/>
              <a:ea typeface="黑体" pitchFamily="49" charset="-122"/>
            </a:rPr>
            <a:t> </a:t>
          </a:r>
          <a:r>
            <a:rPr lang="en-US" sz="2800" kern="1200" dirty="0">
              <a:latin typeface="黑体" pitchFamily="49" charset="-122"/>
              <a:ea typeface="黑体" pitchFamily="49" charset="-122"/>
              <a:sym typeface="Wingdings"/>
            </a:rPr>
            <a:t></a:t>
          </a:r>
          <a:r>
            <a:rPr lang="zh-CN" altLang="en-US" sz="2800" kern="1200" dirty="0">
              <a:latin typeface="黑体" pitchFamily="49" charset="-122"/>
              <a:ea typeface="黑体" pitchFamily="49" charset="-122"/>
              <a:sym typeface="Wingdings"/>
            </a:rPr>
            <a:t>羽毛</a:t>
          </a:r>
          <a:endParaRPr lang="en-US" sz="2800" kern="1200" dirty="0">
            <a:latin typeface="黑体" pitchFamily="49" charset="-122"/>
            <a:ea typeface="黑体" pitchFamily="49" charset="-122"/>
          </a:endParaRPr>
        </a:p>
      </dsp:txBody>
      <dsp:txXfrm>
        <a:off x="27040" y="27078"/>
        <a:ext cx="4383029" cy="49984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9822A1-C2B7-4246-9AA2-362A5D4283E9}">
      <dsp:nvSpPr>
        <dsp:cNvPr id="0" name=""/>
        <dsp:cNvSpPr/>
      </dsp:nvSpPr>
      <dsp:spPr>
        <a:xfrm>
          <a:off x="0" y="38"/>
          <a:ext cx="4437109" cy="553921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黑体" pitchFamily="49" charset="-122"/>
              <a:ea typeface="黑体" pitchFamily="49" charset="-122"/>
              <a:sym typeface="Wingdings"/>
            </a:rPr>
            <a:t></a:t>
          </a:r>
          <a:r>
            <a:rPr lang="zh-CN" altLang="en-US" sz="2800" kern="1200" dirty="0">
              <a:latin typeface="黑体" pitchFamily="49" charset="-122"/>
              <a:ea typeface="黑体" pitchFamily="49" charset="-122"/>
              <a:sym typeface="Wingdings"/>
            </a:rPr>
            <a:t>企鹅</a:t>
          </a:r>
          <a:r>
            <a:rPr lang="en-US" sz="2800" kern="1200" dirty="0">
              <a:latin typeface="黑体" pitchFamily="49" charset="-122"/>
              <a:ea typeface="黑体" pitchFamily="49" charset="-122"/>
              <a:sym typeface="Wingdings"/>
            </a:rPr>
            <a:t></a:t>
          </a:r>
          <a:r>
            <a:rPr lang="zh-CN" altLang="en-US" sz="2800" kern="1200" dirty="0">
              <a:latin typeface="黑体" pitchFamily="49" charset="-122"/>
              <a:ea typeface="黑体" pitchFamily="49" charset="-122"/>
              <a:sym typeface="Wingdings"/>
            </a:rPr>
            <a:t>天鹅</a:t>
          </a:r>
          <a:r>
            <a:rPr lang="en-US" sz="2800" kern="1200" dirty="0">
              <a:latin typeface="黑体" pitchFamily="49" charset="-122"/>
              <a:ea typeface="黑体" pitchFamily="49" charset="-122"/>
              <a:sym typeface="Wingdings"/>
            </a:rPr>
            <a:t></a:t>
          </a:r>
          <a:r>
            <a:rPr lang="zh-CN" altLang="en-US" sz="2800" kern="1200" dirty="0">
              <a:latin typeface="黑体" pitchFamily="49" charset="-122"/>
              <a:ea typeface="黑体" pitchFamily="49" charset="-122"/>
              <a:sym typeface="Wingdings"/>
            </a:rPr>
            <a:t>鸵鸟</a:t>
          </a:r>
          <a:r>
            <a:rPr lang="zh-CN" sz="2800" kern="1200" dirty="0">
              <a:latin typeface="黑体" pitchFamily="49" charset="-122"/>
              <a:ea typeface="黑体" pitchFamily="49" charset="-122"/>
            </a:rPr>
            <a:t> </a:t>
          </a:r>
          <a:r>
            <a:rPr lang="en-US" sz="2800" kern="1200" dirty="0">
              <a:latin typeface="黑体" pitchFamily="49" charset="-122"/>
              <a:ea typeface="黑体" pitchFamily="49" charset="-122"/>
              <a:sym typeface="Wingdings"/>
            </a:rPr>
            <a:t></a:t>
          </a:r>
          <a:r>
            <a:rPr lang="zh-CN" altLang="en-US" sz="2800" kern="1200" dirty="0">
              <a:latin typeface="黑体" pitchFamily="49" charset="-122"/>
              <a:ea typeface="黑体" pitchFamily="49" charset="-122"/>
              <a:sym typeface="Wingdings"/>
            </a:rPr>
            <a:t>麻雀</a:t>
          </a:r>
          <a:endParaRPr lang="en-US" sz="2800" kern="1200" dirty="0">
            <a:latin typeface="黑体" pitchFamily="49" charset="-122"/>
            <a:ea typeface="黑体" pitchFamily="49" charset="-122"/>
          </a:endParaRPr>
        </a:p>
      </dsp:txBody>
      <dsp:txXfrm>
        <a:off x="27040" y="27078"/>
        <a:ext cx="4383029" cy="49984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9822A1-C2B7-4246-9AA2-362A5D4283E9}">
      <dsp:nvSpPr>
        <dsp:cNvPr id="0" name=""/>
        <dsp:cNvSpPr/>
      </dsp:nvSpPr>
      <dsp:spPr>
        <a:xfrm>
          <a:off x="0" y="38"/>
          <a:ext cx="4437109" cy="553921"/>
        </a:xfrm>
        <a:prstGeom prst="roundRect">
          <a:avLst/>
        </a:pr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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四足</a:t>
          </a:r>
          <a:r>
            <a:rPr 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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冷血</a:t>
          </a:r>
          <a:r>
            <a:rPr 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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卵生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</a:rPr>
            <a:t> </a:t>
          </a:r>
          <a:endParaRPr lang="en-US" sz="2800" kern="1200" dirty="0">
            <a:solidFill>
              <a:srgbClr val="000000"/>
            </a:solidFill>
            <a:latin typeface="黑体" pitchFamily="49" charset="-122"/>
            <a:ea typeface="黑体" pitchFamily="49" charset="-122"/>
            <a:cs typeface="+mn-cs"/>
          </a:endParaRPr>
        </a:p>
      </dsp:txBody>
      <dsp:txXfrm>
        <a:off x="27040" y="27078"/>
        <a:ext cx="4383029" cy="49984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9822A1-C2B7-4246-9AA2-362A5D4283E9}">
      <dsp:nvSpPr>
        <dsp:cNvPr id="0" name=""/>
        <dsp:cNvSpPr/>
      </dsp:nvSpPr>
      <dsp:spPr>
        <a:xfrm>
          <a:off x="0" y="38"/>
          <a:ext cx="4437109" cy="553921"/>
        </a:xfrm>
        <a:prstGeom prst="roundRect">
          <a:avLst/>
        </a:pr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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鳄鱼</a:t>
          </a:r>
          <a:r>
            <a:rPr 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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蜥蜴</a:t>
          </a:r>
          <a:r>
            <a:rPr 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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蛇</a:t>
          </a:r>
          <a:r>
            <a:rPr 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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  <a:sym typeface="Wingdings"/>
            </a:rPr>
            <a:t>龟</a:t>
          </a:r>
          <a:r>
            <a:rPr lang="zh-CN" altLang="en-US" sz="2800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</a:rPr>
            <a:t> </a:t>
          </a:r>
          <a:endParaRPr lang="en-US" sz="2800" kern="1200" dirty="0">
            <a:solidFill>
              <a:srgbClr val="000000"/>
            </a:solidFill>
            <a:latin typeface="黑体" pitchFamily="49" charset="-122"/>
            <a:ea typeface="黑体" pitchFamily="49" charset="-122"/>
            <a:cs typeface="+mn-cs"/>
          </a:endParaRPr>
        </a:p>
      </dsp:txBody>
      <dsp:txXfrm>
        <a:off x="27040" y="27078"/>
        <a:ext cx="4383029" cy="4998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5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Date"/>
          <p:cNvSpPr>
            <a:spLocks noGrp="1"/>
          </p:cNvSpPr>
          <p:nvPr>
            <p:ph type="dt" sz="quarter" idx="1"/>
          </p:nvPr>
        </p:nvSpPr>
        <p:spPr>
          <a:xfrm>
            <a:off x="5086800" y="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1F2B9-B350-4061-A6D1-2A3340A8623F}" type="datetimeFigureOut">
              <a:rPr lang="en-US" sz="1050" smtClean="0">
                <a:solidFill>
                  <a:schemeClr val="tx2"/>
                </a:solidFill>
                <a:latin typeface="+mn-lt"/>
              </a:rPr>
            </a:fld>
            <a:endParaRPr lang="en-US" sz="105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Footer Placeholder"/>
          <p:cNvSpPr>
            <a:spLocks noGrp="1"/>
          </p:cNvSpPr>
          <p:nvPr>
            <p:ph type="ftr" sz="quarter" idx="2"/>
          </p:nvPr>
        </p:nvSpPr>
        <p:spPr>
          <a:xfrm>
            <a:off x="0" y="878400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105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Slide Number Placeholder"/>
          <p:cNvSpPr>
            <a:spLocks noGrp="1"/>
          </p:cNvSpPr>
          <p:nvPr>
            <p:ph type="sldNum" sz="quarter" idx="3"/>
          </p:nvPr>
        </p:nvSpPr>
        <p:spPr>
          <a:xfrm>
            <a:off x="5086800" y="878400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US" sz="1050" b="1" dirty="0">
                <a:solidFill>
                  <a:schemeClr val="accent2"/>
                </a:solidFill>
                <a:latin typeface="+mn-lt"/>
              </a:rPr>
              <a:t>Hand out</a:t>
            </a:r>
            <a:r>
              <a:rPr lang="en-US" sz="1050" dirty="0">
                <a:solidFill>
                  <a:schemeClr val="accent2"/>
                </a:solidFill>
                <a:latin typeface="+mn-lt"/>
              </a:rPr>
              <a:t> </a:t>
            </a:r>
            <a:fld id="{C92BABF8-1341-4DCB-864A-D83C08BEEAE4}" type="slidenum">
              <a:rPr lang="en-US" sz="1050" smtClean="0">
                <a:solidFill>
                  <a:schemeClr val="tx2"/>
                </a:solidFill>
                <a:latin typeface="+mn-lt"/>
              </a:rPr>
            </a:fld>
            <a:endParaRPr lang="en-US" sz="105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6" name="Siemens logo"/>
          <p:cNvPicPr>
            <a:picLocks noChangeAspect="1"/>
          </p:cNvPicPr>
          <p:nvPr/>
        </p:nvPicPr>
        <p:blipFill>
          <a:blip r:embed="rId1" cstate="print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53000" y="550800"/>
            <a:ext cx="1152000" cy="1831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"/>
          <p:cNvSpPr>
            <a:spLocks noGrp="1"/>
          </p:cNvSpPr>
          <p:nvPr>
            <p:ph type="dt" idx="1"/>
          </p:nvPr>
        </p:nvSpPr>
        <p:spPr>
          <a:xfrm>
            <a:off x="5086800" y="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76FBC1AF-E4C9-412F-9B6D-66CD520F95DB}" type="datetimeFigureOut">
              <a:rPr lang="en-US" smtClean="0"/>
            </a:fld>
            <a:endParaRPr lang="en-US" dirty="0"/>
          </a:p>
        </p:txBody>
      </p:sp>
      <p:sp>
        <p:nvSpPr>
          <p:cNvPr id="4" name="Slide Image Placeholder"/>
          <p:cNvSpPr>
            <a:spLocks noGrp="1" noRot="1" noChangeAspect="1"/>
          </p:cNvSpPr>
          <p:nvPr>
            <p:ph type="sldImg" idx="2"/>
          </p:nvPr>
        </p:nvSpPr>
        <p:spPr>
          <a:xfrm>
            <a:off x="406800" y="619200"/>
            <a:ext cx="6048000" cy="3402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"/>
          <p:cNvSpPr>
            <a:spLocks noGrp="1"/>
          </p:cNvSpPr>
          <p:nvPr>
            <p:ph type="body" sz="quarter" idx="3"/>
          </p:nvPr>
        </p:nvSpPr>
        <p:spPr>
          <a:xfrm>
            <a:off x="406800" y="4575600"/>
            <a:ext cx="6048000" cy="39600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  <a:p>
            <a:pPr lvl="5"/>
            <a:r>
              <a:rPr lang="en-US" dirty="0"/>
              <a:t>Sixth level</a:t>
            </a:r>
            <a:endParaRPr lang="en-US" dirty="0"/>
          </a:p>
          <a:p>
            <a:pPr lvl="6"/>
            <a:r>
              <a:rPr lang="en-US" dirty="0"/>
              <a:t>Seventh level</a:t>
            </a:r>
            <a:endParaRPr lang="en-US" dirty="0"/>
          </a:p>
          <a:p>
            <a:pPr lvl="7"/>
            <a:r>
              <a:rPr lang="en-US" dirty="0"/>
              <a:t>Eight level</a:t>
            </a:r>
            <a:endParaRPr lang="en-US" dirty="0"/>
          </a:p>
          <a:p>
            <a:pPr lvl="8"/>
            <a:r>
              <a:rPr lang="en-US" dirty="0"/>
              <a:t>Ninth level</a:t>
            </a:r>
            <a:endParaRPr lang="en-US" dirty="0"/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4"/>
          </p:nvPr>
        </p:nvSpPr>
        <p:spPr>
          <a:xfrm>
            <a:off x="0" y="878400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5"/>
          </p:nvPr>
        </p:nvSpPr>
        <p:spPr>
          <a:xfrm>
            <a:off x="5086800" y="878400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/>
            </a:lvl1pPr>
          </a:lstStyle>
          <a:p>
            <a:r>
              <a:rPr lang="en-US" b="1" dirty="0">
                <a:solidFill>
                  <a:schemeClr val="accent2"/>
                </a:solidFill>
              </a:rPr>
              <a:t>Notes</a:t>
            </a:r>
            <a:r>
              <a:rPr lang="en-US" dirty="0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</a:fld>
            <a:endParaRPr lang="en-US" dirty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Aft>
        <a:spcPts val="60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44145" indent="-144145" algn="l" defTabSz="914400" rtl="0" eaLnBrk="1" latinLnBrk="0" hangingPunct="1">
      <a:spcAft>
        <a:spcPts val="300"/>
      </a:spcAft>
      <a:buClr>
        <a:schemeClr val="accent1"/>
      </a:buClr>
      <a:buFont typeface="Arial" panose="020B060402020209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288290" indent="-144145" algn="l" defTabSz="914400" rtl="0" eaLnBrk="1" latinLnBrk="0" hangingPunct="1">
      <a:spcAft>
        <a:spcPts val="300"/>
      </a:spcAft>
      <a:buClr>
        <a:schemeClr val="accent1"/>
      </a:buClr>
      <a:buFont typeface="Arial" panose="020B060402020209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431800" indent="-144145" algn="l" defTabSz="914400" rtl="0" eaLnBrk="1" latinLnBrk="0" hangingPunct="1">
      <a:spcAft>
        <a:spcPts val="300"/>
      </a:spcAft>
      <a:buClr>
        <a:schemeClr val="accent1"/>
      </a:buClr>
      <a:buFont typeface="Arial" panose="020B060402020209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575945" indent="-144145" algn="l" defTabSz="914400" rtl="0" eaLnBrk="1" latinLnBrk="0" hangingPunct="1">
      <a:spcAft>
        <a:spcPts val="300"/>
      </a:spcAft>
      <a:buClr>
        <a:schemeClr val="accent1"/>
      </a:buClr>
      <a:buFont typeface="Arial" panose="020B060402020209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720090" indent="-144145" algn="l" defTabSz="914400" rtl="0" eaLnBrk="1" latinLnBrk="0" hangingPunct="1">
      <a:spcAft>
        <a:spcPts val="300"/>
      </a:spcAft>
      <a:buClr>
        <a:schemeClr val="accent1"/>
      </a:buClr>
      <a:buFont typeface="Arial" panose="020B060402020209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864235" indent="-144145" algn="l" defTabSz="914400" rtl="0" eaLnBrk="1" latinLnBrk="0" hangingPunct="1">
      <a:spcAft>
        <a:spcPts val="300"/>
      </a:spcAft>
      <a:buClr>
        <a:schemeClr val="accent1"/>
      </a:buClr>
      <a:buFont typeface="Arial" panose="020B060402020209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1007745" indent="-144145" algn="l" defTabSz="914400" rtl="0" eaLnBrk="1" latinLnBrk="0" hangingPunct="1">
      <a:spcAft>
        <a:spcPts val="300"/>
      </a:spcAft>
      <a:buClr>
        <a:schemeClr val="accent1"/>
      </a:buClr>
      <a:buFont typeface="Arial" panose="020B060402020209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1151890" indent="-144145" algn="l" defTabSz="914400" rtl="0" eaLnBrk="1" latinLnBrk="0" hangingPunct="1">
      <a:spcAft>
        <a:spcPts val="300"/>
      </a:spcAft>
      <a:buClr>
        <a:schemeClr val="accent1"/>
      </a:buClr>
      <a:buFont typeface="Arial" panose="020B060402020209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1452000" y="6310800"/>
            <a:ext cx="9288000" cy="54720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3F3F0"/>
                </a:solidFill>
                <a:latin typeface="+mn-lt"/>
              </a:defRPr>
            </a:lvl1pPr>
          </a:lstStyle>
          <a:p>
            <a:r>
              <a:rPr lang="zh-CN" altLang="en-US" dirty="0"/>
              <a:t>西门子爱绿教育计划</a:t>
            </a:r>
            <a:endParaRPr 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EA98958-B495-4290-8CE9-28B9FAC714D1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EA98958-B495-4290-8CE9-28B9FAC714D1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3EA98958-B495-4290-8CE9-28B9FAC714D1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36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/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/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/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36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3EA98958-B495-4290-8CE9-28B9FAC714D1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36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EA98958-B495-4290-8CE9-28B9FAC714D1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8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Stage"/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F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4" name="Title" descr="Title of the chapter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6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/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E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4" name="Title" descr="Title of the chapter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4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/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gradFill>
            <a:gsLst>
              <a:gs pos="40000">
                <a:srgbClr val="00FFB9"/>
              </a:gs>
              <a:gs pos="100000">
                <a:srgbClr val="00E6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9" name="Color Stage"/>
          <p:cNvSpPr/>
          <p:nvPr userDrawn="1"/>
        </p:nvSpPr>
        <p:spPr>
          <a:xfrm>
            <a:off x="0" y="1414463"/>
            <a:ext cx="12192000" cy="4752337"/>
          </a:xfrm>
          <a:prstGeom prst="rect">
            <a:avLst/>
          </a:prstGeom>
          <a:gradFill flip="none" rotWithShape="1">
            <a:gsLst>
              <a:gs pos="0">
                <a:srgbClr val="00FFB9"/>
              </a:gs>
              <a:gs pos="100000">
                <a:schemeClr val="bg2">
                  <a:alpha val="0"/>
                </a:schemeClr>
              </a:gs>
              <a:gs pos="40000">
                <a:srgbClr val="00FFB9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 dirty="0"/>
          </a:p>
        </p:txBody>
      </p:sp>
      <p:sp>
        <p:nvSpPr>
          <p:cNvPr id="4" name="Title" descr="Title of the chapter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1021398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第 </a:t>
            </a:r>
            <a:fld id="{15EBE321-CBB1-4E91-BD14-37C8D44326FB}" type="slidenum">
              <a:rPr lang="en-US" smtClean="0"/>
            </a:fld>
            <a:r>
              <a:rPr lang="en-US" dirty="0"/>
              <a:t> </a:t>
            </a:r>
            <a:r>
              <a:rPr lang="zh-CN" altLang="en-US" dirty="0"/>
              <a:t>页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5EBE321-CBB1-4E91-BD14-37C8D44326FB}" type="slidenum">
              <a:rPr lang="en-US" smtClean="0"/>
            </a:fld>
            <a:endParaRPr lang="en-US" dirty="0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/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/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Copy 1" descr="Agenda text frame"/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7199311" cy="4751387"/>
          </a:xfrm>
        </p:spPr>
        <p:txBody>
          <a:bodyPr/>
          <a:lstStyle>
            <a:lvl1pPr defTabSz="360045">
              <a:spcAft>
                <a:spcPts val="900"/>
              </a:spcAft>
              <a:tabLst>
                <a:tab pos="7199630" algn="r"/>
              </a:tabLst>
              <a:defRPr/>
            </a:lvl1pPr>
            <a:lvl2pPr defTabSz="360045">
              <a:spcAft>
                <a:spcPts val="900"/>
              </a:spcAft>
              <a:tabLst>
                <a:tab pos="7199630" algn="r"/>
              </a:tabLst>
              <a:defRPr/>
            </a:lvl2pPr>
            <a:lvl3pPr marL="179705" defTabSz="360045">
              <a:spcAft>
                <a:spcPts val="900"/>
              </a:spcAft>
              <a:tabLst>
                <a:tab pos="7199630" algn="r"/>
              </a:tabLst>
              <a:defRPr b="1"/>
            </a:lvl3pPr>
            <a:lvl4pPr marL="360045" defTabSz="360045">
              <a:spcAft>
                <a:spcPts val="900"/>
              </a:spcAft>
              <a:tabLst>
                <a:tab pos="7199630" algn="r"/>
              </a:tabLst>
              <a:defRPr/>
            </a:lvl4pPr>
            <a:lvl5pPr marL="360045" defTabSz="360045">
              <a:spcAft>
                <a:spcPts val="900"/>
              </a:spcAft>
              <a:tabLst>
                <a:tab pos="7199630" algn="r"/>
              </a:tabLst>
              <a:defRPr b="1"/>
            </a:lvl5pPr>
            <a:lvl6pPr marL="179705" defTabSz="360045">
              <a:spcAft>
                <a:spcPts val="600"/>
              </a:spcAft>
              <a:tabLst>
                <a:tab pos="7199630" algn="r"/>
              </a:tabLst>
              <a:defRPr sz="1600"/>
            </a:lvl6pPr>
            <a:lvl7pPr marL="179705" defTabSz="360045">
              <a:spcAft>
                <a:spcPts val="600"/>
              </a:spcAft>
              <a:tabLst>
                <a:tab pos="7199630" algn="r"/>
              </a:tabLst>
              <a:defRPr sz="1600" b="1"/>
            </a:lvl7pPr>
            <a:lvl8pPr marL="360045" defTabSz="360045">
              <a:spcAft>
                <a:spcPts val="600"/>
              </a:spcAft>
              <a:tabLst>
                <a:tab pos="7199630" algn="r"/>
              </a:tabLst>
              <a:defRPr sz="1600"/>
            </a:lvl8pPr>
            <a:lvl9pPr marL="360045" defTabSz="360045">
              <a:spcAft>
                <a:spcPts val="600"/>
              </a:spcAft>
              <a:tabLst>
                <a:tab pos="7199630" algn="r"/>
              </a:tabLst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8300" y="6363040"/>
            <a:ext cx="10087220" cy="547200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r>
              <a:rPr lang="zh-CN" altLang="en-US" dirty="0"/>
              <a:t>西门子爱绿教育计划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10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32560"/>
            <a:ext cx="858838" cy="413680"/>
          </a:xfrm>
          <a:prstGeom prst="rect">
            <a:avLst/>
          </a:prstGeom>
        </p:spPr>
        <p:txBody>
          <a:bodyPr/>
          <a:lstStyle>
            <a:lvl1pPr>
              <a:defRPr sz="1400" b="0"/>
            </a:lvl1pPr>
          </a:lstStyle>
          <a:p>
            <a:fld id="{15EBE321-CBB1-4E91-BD14-37C8D44326FB}" type="slidenum">
              <a:rPr lang="en-US" smtClean="0"/>
            </a:fld>
            <a:endParaRPr lang="en-US" dirty="0"/>
          </a:p>
        </p:txBody>
      </p:sp>
      <p:sp>
        <p:nvSpPr>
          <p:cNvPr id="3" name="Footer Placeholder" descr="Footer with copyright, author and department information, and date"/>
          <p:cNvSpPr txBox="1"/>
          <p:nvPr userDrawn="1"/>
        </p:nvSpPr>
        <p:spPr bwMode="black">
          <a:xfrm>
            <a:off x="1452000" y="6310800"/>
            <a:ext cx="9288000" cy="54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spcBef>
                <a:spcPts val="0"/>
              </a:spcBef>
              <a:buClr>
                <a:schemeClr val="accent1"/>
              </a:buClr>
              <a:defRPr sz="1400">
                <a:solidFill>
                  <a:srgbClr val="F3F3F0"/>
                </a:solidFill>
                <a:latin typeface="+mn-lt"/>
              </a:defRPr>
            </a:lvl1pPr>
            <a:lvl2pPr marL="17970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2pPr>
            <a:lvl3pPr marL="36004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3pPr>
            <a:lvl4pPr marL="53975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4pPr>
            <a:lvl5pPr marL="72009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5pPr>
            <a:lvl6pPr marL="89979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6pPr>
            <a:lvl7pPr marL="108013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7pPr>
            <a:lvl8pPr marL="125984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8pPr>
            <a:lvl9pPr marL="144018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/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Copy 1" descr="Agenda text frame"/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2pPr>
            <a:lvl3pPr marL="179705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3pPr>
            <a:lvl4pPr marL="360045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4pPr>
            <a:lvl5pPr marL="360045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5pPr>
            <a:lvl6pPr marL="179705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6pPr>
            <a:lvl7pPr marL="179705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7pPr>
            <a:lvl8pPr marL="360045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8pPr>
            <a:lvl9pPr marL="360045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2" name="Copy 2" descr="Agenda text frame"/>
          <p:cNvSpPr>
            <a:spLocks noGrp="1"/>
          </p:cNvSpPr>
          <p:nvPr>
            <p:ph type="body" sz="quarter" idx="13"/>
          </p:nvPr>
        </p:nvSpPr>
        <p:spPr bwMode="black">
          <a:xfrm>
            <a:off x="6743700" y="1414463"/>
            <a:ext cx="5043488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039995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039995" algn="r"/>
              </a:tabLst>
              <a:defRPr/>
            </a:lvl2pPr>
            <a:lvl3pPr marL="179705">
              <a:spcAft>
                <a:spcPts val="900"/>
              </a:spcAft>
              <a:buClr>
                <a:schemeClr val="tx1"/>
              </a:buClr>
              <a:tabLst>
                <a:tab pos="5039995" algn="r"/>
              </a:tabLst>
              <a:defRPr b="1"/>
            </a:lvl3pPr>
            <a:lvl4pPr marL="360045">
              <a:spcAft>
                <a:spcPts val="900"/>
              </a:spcAft>
              <a:buClr>
                <a:schemeClr val="tx1"/>
              </a:buClr>
              <a:tabLst>
                <a:tab pos="5039995" algn="r"/>
              </a:tabLst>
              <a:defRPr/>
            </a:lvl4pPr>
            <a:lvl5pPr marL="360045">
              <a:spcAft>
                <a:spcPts val="900"/>
              </a:spcAft>
              <a:buClr>
                <a:schemeClr val="tx1"/>
              </a:buClr>
              <a:tabLst>
                <a:tab pos="5039995" algn="r"/>
              </a:tabLst>
              <a:defRPr b="1"/>
            </a:lvl5pPr>
            <a:lvl6pPr marL="179705">
              <a:spcAft>
                <a:spcPts val="600"/>
              </a:spcAft>
              <a:buClr>
                <a:schemeClr val="tx1"/>
              </a:buClr>
              <a:tabLst>
                <a:tab pos="5039995" algn="r"/>
              </a:tabLst>
              <a:defRPr sz="1600"/>
            </a:lvl6pPr>
            <a:lvl7pPr marL="179705">
              <a:spcAft>
                <a:spcPts val="600"/>
              </a:spcAft>
              <a:buClr>
                <a:schemeClr val="tx1"/>
              </a:buClr>
              <a:tabLst>
                <a:tab pos="5039995" algn="r"/>
              </a:tabLst>
              <a:defRPr sz="1600" b="1"/>
            </a:lvl7pPr>
            <a:lvl8pPr marL="360045">
              <a:spcAft>
                <a:spcPts val="600"/>
              </a:spcAft>
              <a:buClr>
                <a:schemeClr val="tx1"/>
              </a:buClr>
              <a:tabLst>
                <a:tab pos="5039995" algn="r"/>
              </a:tabLst>
              <a:defRPr sz="1600"/>
            </a:lvl8pPr>
            <a:lvl9pPr marL="360045">
              <a:spcAft>
                <a:spcPts val="600"/>
              </a:spcAft>
              <a:buClr>
                <a:schemeClr val="tx1"/>
              </a:buClr>
              <a:tabLst>
                <a:tab pos="5039995" algn="r"/>
              </a:tabLst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8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10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32560"/>
            <a:ext cx="858838" cy="413680"/>
          </a:xfrm>
          <a:prstGeom prst="rect">
            <a:avLst/>
          </a:prstGeom>
        </p:spPr>
        <p:txBody>
          <a:bodyPr/>
          <a:lstStyle>
            <a:lvl1pPr>
              <a:defRPr sz="1400" b="0"/>
            </a:lvl1pPr>
          </a:lstStyle>
          <a:p>
            <a:fld id="{15EBE321-CBB1-4E91-BD14-37C8D44326FB}" type="slidenum">
              <a:rPr lang="en-US" smtClean="0"/>
            </a:fld>
            <a:r>
              <a:rPr lang="en-US" dirty="0"/>
              <a:t> </a:t>
            </a:r>
            <a:endParaRPr lang="en-US" dirty="0"/>
          </a:p>
        </p:txBody>
      </p:sp>
      <p:sp>
        <p:nvSpPr>
          <p:cNvPr id="4" name="Footer Placeholder" descr="Footer with copyright, author and department information, and date"/>
          <p:cNvSpPr txBox="1"/>
          <p:nvPr userDrawn="1"/>
        </p:nvSpPr>
        <p:spPr bwMode="black">
          <a:xfrm>
            <a:off x="1452000" y="6344160"/>
            <a:ext cx="9288000" cy="54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spcBef>
                <a:spcPts val="0"/>
              </a:spcBef>
              <a:buClr>
                <a:schemeClr val="accent1"/>
              </a:buClr>
              <a:defRPr sz="1400">
                <a:solidFill>
                  <a:srgbClr val="F3F3F0"/>
                </a:solidFill>
                <a:latin typeface="+mn-lt"/>
              </a:defRPr>
            </a:lvl1pPr>
            <a:lvl2pPr marL="17970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2pPr>
            <a:lvl3pPr marL="36004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3pPr>
            <a:lvl4pPr marL="53975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4pPr>
            <a:lvl5pPr marL="72009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5pPr>
            <a:lvl6pPr marL="89979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6pPr>
            <a:lvl7pPr marL="108013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7pPr>
            <a:lvl8pPr marL="125984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8pPr>
            <a:lvl9pPr marL="144018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9pPr>
          </a:lstStyle>
          <a:p>
            <a:r>
              <a:rPr lang="zh-CN" altLang="en-US" dirty="0">
                <a:solidFill>
                  <a:schemeClr val="tx1"/>
                </a:solidFill>
              </a:rPr>
              <a:t>西门子爱绿教育计划</a:t>
            </a:r>
            <a:endParaRPr lang="en-US" altLang="zh-CN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/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Full size picture</a:t>
            </a:r>
            <a:endParaRPr lang="en-US" noProof="0" dirty="0"/>
          </a:p>
        </p:txBody>
      </p:sp>
      <p:sp>
        <p:nvSpPr>
          <p:cNvPr id="2" name="Title" descr="Slide headline"/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 page,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6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5" name="Slide Number Placeholder"/>
          <p:cNvSpPr>
            <a:spLocks noGrp="1"/>
          </p:cNvSpPr>
          <p:nvPr>
            <p:ph type="sldNum" sz="quarter" idx="17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/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Full size picture</a:t>
            </a:r>
            <a:endParaRPr lang="en-US" noProof="0" dirty="0"/>
          </a:p>
        </p:txBody>
      </p:sp>
      <p:sp>
        <p:nvSpPr>
          <p:cNvPr id="2" name="Title" descr="Slide headline"/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Content page,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6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5" name="Slide Number Placeholder"/>
          <p:cNvSpPr>
            <a:spLocks noGrp="1"/>
          </p:cNvSpPr>
          <p:nvPr>
            <p:ph type="sldNum" sz="quarter" idx="17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picture – please describe further"/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Thematic picture</a:t>
            </a:r>
            <a:endParaRPr lang="en-US" noProof="0" dirty="0"/>
          </a:p>
        </p:txBody>
      </p:sp>
      <p:sp>
        <p:nvSpPr>
          <p:cNvPr id="2" name="Title" descr="Slide headline"/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 page,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Copy"/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6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5" name="Slide Number Placeholder"/>
          <p:cNvSpPr>
            <a:spLocks noGrp="1"/>
          </p:cNvSpPr>
          <p:nvPr>
            <p:ph type="sldNum" sz="quarter" idx="17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 flip="none" rotWithShape="1">
          <a:gsLst>
            <a:gs pos="40000">
              <a:schemeClr val="accent6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/>
          <p:cNvSpPr/>
          <p:nvPr userDrawn="1"/>
        </p:nvSpPr>
        <p:spPr>
          <a:xfrm>
            <a:off x="0" y="1414463"/>
            <a:ext cx="12192000" cy="544353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Light S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pic>
        <p:nvPicPr>
          <p:cNvPr id="8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py" descr="Content text frame"/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8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/>
              <a:t>西门子爱绿教育计划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py" descr="Content text frame"/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py 1" descr="Content text frame"/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py 2" descr="Content text frame"/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py 1" descr="Content text frame"/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py 2" descr="Content text frame"/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9" name="Copy 3" descr="Content text frame"/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7" name="Slide Number Placeholder"/>
          <p:cNvSpPr>
            <a:spLocks noGrp="1"/>
          </p:cNvSpPr>
          <p:nvPr>
            <p:ph type="sldNum" sz="quarter" idx="1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fld id="{15EBE321-CBB1-4E91-BD14-37C8D44326FB}" type="slidenum">
              <a:rPr lang="en-US" smtClean="0"/>
            </a:fld>
            <a:endParaRPr lang="en-US"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西门子爱绿教育计划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py 1" descr="Content text frame"/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9" name="Copy 2" descr="Content text frame"/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py 3" descr="Content text frame"/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2" name="Copy 4" descr="Content text frame"/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/>
          <p:cNvSpPr>
            <a:spLocks noGrp="1"/>
          </p:cNvSpPr>
          <p:nvPr>
            <p:ph type="ftr" sz="quarter" idx="14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15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" descr="Thematic picture – please describe further"/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411161" y="1414800"/>
            <a:ext cx="7199313" cy="4752000"/>
          </a:xfrm>
          <a:solidFill>
            <a:srgbClr val="9999A9"/>
          </a:solidFill>
        </p:spPr>
        <p:txBody>
          <a:bodyPr lIns="144000" tIns="108000" rIns="144000" bIns="108000">
            <a:noAutofit/>
          </a:bodyPr>
          <a:lstStyle/>
          <a:p>
            <a:r>
              <a:rPr lang="en-US" dirty="0"/>
              <a:t>Thematic picture</a:t>
            </a:r>
            <a:endParaRPr lang="en-US" dirty="0"/>
          </a:p>
        </p:txBody>
      </p:sp>
      <p:sp>
        <p:nvSpPr>
          <p:cNvPr id="4" name="Copy" descr="Content text frame"/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Slide Number Placeholder"/>
          <p:cNvSpPr>
            <a:spLocks noGrp="1"/>
          </p:cNvSpPr>
          <p:nvPr>
            <p:ph type="sldNum" sz="quarter" idx="1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西门子爱绿教育计划</a:t>
            </a:r>
            <a:endParaRPr lang="zh-CN" altLang="en-US" dirty="0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6" name="Table Placeholder" descr="Content table  frame"/>
          <p:cNvSpPr>
            <a:spLocks noGrp="1"/>
          </p:cNvSpPr>
          <p:nvPr>
            <p:ph type="tbl" sz="quarter" idx="12" hasCustomPrompt="1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r>
              <a:rPr lang="zh-CN" altLang="en-US"/>
              <a:t>单击图标添加表格</a:t>
            </a:r>
            <a:endParaRPr lang="en-US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Slide Number Placeholder"/>
          <p:cNvSpPr>
            <a:spLocks noGrp="1"/>
          </p:cNvSpPr>
          <p:nvPr>
            <p:ph type="sldNum" sz="quarter" idx="1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西门子爱绿教育计划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py 1" descr="Content text frame"/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1" name="Copy 2" descr="Content text frame"/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0" name="Copy 3" descr="Content text frame (highlight)"/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9999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/>
          <p:cNvSpPr>
            <a:spLocks noGrp="1"/>
          </p:cNvSpPr>
          <p:nvPr>
            <p:ph type="ftr" sz="quarter" idx="14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15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/>
          </p:nvPr>
        </p:nvSpPr>
        <p:spPr>
          <a:xfrm>
            <a:off x="410400" y="-540000"/>
            <a:ext cx="9863997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Copy" descr="Quote text frame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195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195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  <a:endParaRPr lang="en-US" dirty="0"/>
          </a:p>
          <a:p>
            <a:pPr lvl="1"/>
            <a:r>
              <a:rPr lang="en-US" dirty="0"/>
              <a:t>Name, Author</a:t>
            </a:r>
            <a:endParaRPr lang="en-US" dirty="0"/>
          </a:p>
        </p:txBody>
      </p:sp>
      <p:sp>
        <p:nvSpPr>
          <p:cNvPr id="11" name="Quote marks"/>
          <p:cNvSpPr/>
          <p:nvPr userDrawn="1"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8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3" name="Slide Number Placeholder"/>
          <p:cNvSpPr>
            <a:spLocks noGrp="1"/>
          </p:cNvSpPr>
          <p:nvPr>
            <p:ph type="sldNum" sz="quarter" idx="1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>
            <a:spLocks noGrp="1"/>
          </p:cNvSpPr>
          <p:nvPr>
            <p:ph type="title"/>
          </p:nvPr>
        </p:nvSpPr>
        <p:spPr>
          <a:xfrm>
            <a:off x="411162" y="-540000"/>
            <a:ext cx="9863138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Copy" descr="Quote text frame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195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  <a:lvl3pPr marL="36195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  <a:endParaRPr lang="en-US" dirty="0"/>
          </a:p>
          <a:p>
            <a:pPr lvl="1"/>
            <a:r>
              <a:rPr lang="en-US" dirty="0"/>
              <a:t>Name, Author</a:t>
            </a:r>
            <a:endParaRPr lang="en-US" dirty="0"/>
          </a:p>
        </p:txBody>
      </p:sp>
      <p:sp>
        <p:nvSpPr>
          <p:cNvPr id="12" name="Quote marks"/>
          <p:cNvSpPr/>
          <p:nvPr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3" name="Slide Number Placeholder"/>
          <p:cNvSpPr>
            <a:spLocks noGrp="1"/>
          </p:cNvSpPr>
          <p:nvPr>
            <p:ph type="sldNum" sz="quarter" idx="1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/>
          <p:cNvSpPr>
            <a:spLocks noGrp="1"/>
          </p:cNvSpPr>
          <p:nvPr>
            <p:ph type="title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pic>
        <p:nvPicPr>
          <p:cNvPr id="4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3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/>
          <p:cNvSpPr>
            <a:spLocks noGrp="1"/>
          </p:cNvSpPr>
          <p:nvPr>
            <p:ph type="title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pic>
        <p:nvPicPr>
          <p:cNvPr id="4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3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" descr="Content text frame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90204" pitchFamily="34" charset="0"/>
              <a:buNone/>
              <a:defRPr sz="1400" b="1">
                <a:solidFill>
                  <a:schemeClr val="tx1"/>
                </a:solidFill>
              </a:defRPr>
            </a:lvl2pPr>
            <a:lvl3pPr marL="144145" indent="-144145" algn="l">
              <a:spcAft>
                <a:spcPts val="0"/>
              </a:spcAft>
              <a:buFont typeface="Arial" panose="020B0604020202090204" pitchFamily="34" charset="0"/>
              <a:buChar char="•"/>
              <a:defRPr sz="1400" b="0"/>
            </a:lvl3pPr>
            <a:lvl4pPr marL="0" indent="0" algn="l">
              <a:spcBef>
                <a:spcPts val="600"/>
              </a:spcBef>
              <a:spcAft>
                <a:spcPts val="0"/>
              </a:spcAft>
              <a:buFont typeface="Arial" panose="020B0604020202090204" pitchFamily="34" charset="0"/>
              <a:buNone/>
              <a:defRPr sz="1400" b="1"/>
            </a:lvl4pPr>
            <a:lvl5pPr marL="144145" indent="-144145" algn="l">
              <a:spcAft>
                <a:spcPts val="0"/>
              </a:spcAft>
              <a:buClrTx/>
              <a:buFont typeface="Arial" panose="020B0604020202090204" pitchFamily="34" charset="0"/>
              <a:buChar char="•"/>
              <a:defRPr sz="1400" b="0">
                <a:solidFill>
                  <a:schemeClr val="tx1"/>
                </a:solidFill>
              </a:defRPr>
            </a:lvl5pPr>
            <a:lvl6pPr marL="360045" indent="-179705" algn="l">
              <a:spcAft>
                <a:spcPts val="0"/>
              </a:spcAft>
              <a:buFont typeface="Arial" panose="020B0604020202090204" pitchFamily="34" charset="0"/>
              <a:buChar char="•"/>
              <a:defRPr sz="1400"/>
            </a:lvl6pPr>
            <a:lvl7pPr marL="360045" indent="-179705" algn="l">
              <a:spcAft>
                <a:spcPts val="0"/>
              </a:spcAft>
              <a:buClrTx/>
              <a:buFont typeface="Arial" panose="020B0604020202090204" pitchFamily="34" charset="0"/>
              <a:buChar char="•"/>
              <a:defRPr sz="1400" b="0"/>
            </a:lvl7pPr>
            <a:lvl8pPr marL="539750" indent="-179705" algn="l">
              <a:spcAft>
                <a:spcPts val="0"/>
              </a:spcAft>
              <a:buFont typeface="Arial" panose="020B0604020202090204" pitchFamily="34" charset="0"/>
              <a:buChar char="•"/>
              <a:defRPr sz="1400"/>
            </a:lvl8pPr>
            <a:lvl9pPr marL="539750" indent="-179705" algn="l">
              <a:spcAft>
                <a:spcPts val="0"/>
              </a:spcAft>
              <a:buClrTx/>
              <a:buFont typeface="Arial" panose="020B0604020202090204" pitchFamily="34" charset="0"/>
              <a:buChar char="•"/>
              <a:defRPr sz="1400" b="0"/>
            </a:lvl9pPr>
          </a:lstStyle>
          <a:p>
            <a:pPr lvl="0"/>
            <a:r>
              <a:rPr lang="en-US" dirty="0"/>
              <a:t>Click to edit the contact</a:t>
            </a:r>
            <a:endParaRPr lang="en-US" dirty="0"/>
          </a:p>
          <a:p>
            <a:pPr lvl="1"/>
            <a:r>
              <a:rPr lang="en-US" dirty="0"/>
              <a:t>Name etc.</a:t>
            </a:r>
            <a:endParaRPr lang="en-US" dirty="0"/>
          </a:p>
          <a:p>
            <a:pPr lvl="2"/>
            <a:r>
              <a:rPr lang="en-US" dirty="0"/>
              <a:t>Skills etc.</a:t>
            </a:r>
            <a:endParaRPr lang="en-US" dirty="0"/>
          </a:p>
          <a:p>
            <a:pPr lvl="3"/>
            <a:r>
              <a:rPr lang="en-US" dirty="0"/>
              <a:t>Name etc. sublevel</a:t>
            </a:r>
            <a:endParaRPr lang="en-US" dirty="0"/>
          </a:p>
          <a:p>
            <a:pPr lvl="4"/>
            <a:r>
              <a:rPr lang="en-US" dirty="0"/>
              <a:t>Skills etc. sublevel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8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9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1" Type="http://schemas.openxmlformats.org/officeDocument/2006/relationships/theme" Target="../theme/theme1.xml"/><Relationship Id="rId70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.xml"/><Relationship Id="rId69" Type="http://schemas.openxmlformats.org/officeDocument/2006/relationships/slideLayout" Target="../slideLayouts/slideLayout69.xml"/><Relationship Id="rId68" Type="http://schemas.openxmlformats.org/officeDocument/2006/relationships/slideLayout" Target="../slideLayouts/slideLayout68.xml"/><Relationship Id="rId67" Type="http://schemas.openxmlformats.org/officeDocument/2006/relationships/slideLayout" Target="../slideLayouts/slideLayout67.xml"/><Relationship Id="rId66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65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60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.xml"/><Relationship Id="rId59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.xml"/><Relationship Id="rId4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 descr="Slide headline"/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" descr="Content text frame"/>
          <p:cNvSpPr>
            <a:spLocks noGrp="1"/>
          </p:cNvSpPr>
          <p:nvPr>
            <p:ph type="body" idx="1"/>
          </p:nvPr>
        </p:nvSpPr>
        <p:spPr bwMode="black"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zh-CN" altLang="en-US" dirty="0"/>
              <a:t>西门子爱绿教育计划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0400" y="63652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fld id="{3EA98958-B495-4290-8CE9-28B9FAC714D1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9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79705" indent="-17970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45" indent="-17970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39750" indent="-17970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90" indent="-17970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899795" indent="-17970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135" indent="-17970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59840" indent="-17970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180" indent="-17970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3.xml"/><Relationship Id="rId8" Type="http://schemas.openxmlformats.org/officeDocument/2006/relationships/diagramLayout" Target="../diagrams/layout3.xml"/><Relationship Id="rId7" Type="http://schemas.openxmlformats.org/officeDocument/2006/relationships/diagramData" Target="../diagrams/data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2" Type="http://schemas.openxmlformats.org/officeDocument/2006/relationships/slideLayout" Target="../slideLayouts/slideLayout58.xml"/><Relationship Id="rId11" Type="http://schemas.microsoft.com/office/2007/relationships/diagramDrawing" Target="../diagrams/drawing3.xml"/><Relationship Id="rId10" Type="http://schemas.openxmlformats.org/officeDocument/2006/relationships/diagramColors" Target="../diagrams/colors3.xml"/><Relationship Id="rId1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diagramData" Target="../diagrams/data4.xml"/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4" Type="http://schemas.openxmlformats.org/officeDocument/2006/relationships/slideLayout" Target="../slideLayouts/slideLayout58.xml"/><Relationship Id="rId23" Type="http://schemas.microsoft.com/office/2007/relationships/diagramDrawing" Target="../diagrams/drawing6.xml"/><Relationship Id="rId22" Type="http://schemas.openxmlformats.org/officeDocument/2006/relationships/diagramColors" Target="../diagrams/colors6.xml"/><Relationship Id="rId21" Type="http://schemas.openxmlformats.org/officeDocument/2006/relationships/diagramQuickStyle" Target="../diagrams/quickStyle6.xml"/><Relationship Id="rId20" Type="http://schemas.openxmlformats.org/officeDocument/2006/relationships/diagramLayout" Target="../diagrams/layout6.xml"/><Relationship Id="rId2" Type="http://schemas.openxmlformats.org/officeDocument/2006/relationships/image" Target="../media/image48.png"/><Relationship Id="rId19" Type="http://schemas.openxmlformats.org/officeDocument/2006/relationships/diagramData" Target="../diagrams/data6.xml"/><Relationship Id="rId18" Type="http://schemas.microsoft.com/office/2007/relationships/diagramDrawing" Target="../diagrams/drawing5.xml"/><Relationship Id="rId17" Type="http://schemas.openxmlformats.org/officeDocument/2006/relationships/diagramColors" Target="../diagrams/colors5.xml"/><Relationship Id="rId16" Type="http://schemas.openxmlformats.org/officeDocument/2006/relationships/diagramQuickStyle" Target="../diagrams/quickStyle5.xml"/><Relationship Id="rId15" Type="http://schemas.openxmlformats.org/officeDocument/2006/relationships/diagramLayout" Target="../diagrams/layout5.xml"/><Relationship Id="rId14" Type="http://schemas.openxmlformats.org/officeDocument/2006/relationships/diagramData" Target="../diagrams/data5.xml"/><Relationship Id="rId13" Type="http://schemas.microsoft.com/office/2007/relationships/diagramDrawing" Target="../diagrams/drawing4.xml"/><Relationship Id="rId12" Type="http://schemas.openxmlformats.org/officeDocument/2006/relationships/diagramColors" Target="../diagrams/colors4.xml"/><Relationship Id="rId11" Type="http://schemas.openxmlformats.org/officeDocument/2006/relationships/diagramQuickStyle" Target="../diagrams/quickStyle4.xml"/><Relationship Id="rId10" Type="http://schemas.openxmlformats.org/officeDocument/2006/relationships/diagramLayout" Target="../diagrams/layout4.xml"/><Relationship Id="rId1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8.xml"/><Relationship Id="rId8" Type="http://schemas.openxmlformats.org/officeDocument/2006/relationships/diagramLayout" Target="../diagrams/layout8.xml"/><Relationship Id="rId7" Type="http://schemas.openxmlformats.org/officeDocument/2006/relationships/diagramData" Target="../diagrams/data8.xml"/><Relationship Id="rId6" Type="http://schemas.openxmlformats.org/officeDocument/2006/relationships/image" Target="../media/image55.jpeg"/><Relationship Id="rId5" Type="http://schemas.microsoft.com/office/2007/relationships/diagramDrawing" Target="../diagrams/drawing7.xml"/><Relationship Id="rId4" Type="http://schemas.openxmlformats.org/officeDocument/2006/relationships/diagramColors" Target="../diagrams/colors7.xml"/><Relationship Id="rId3" Type="http://schemas.openxmlformats.org/officeDocument/2006/relationships/diagramQuickStyle" Target="../diagrams/quickStyle7.xml"/><Relationship Id="rId2" Type="http://schemas.openxmlformats.org/officeDocument/2006/relationships/diagramLayout" Target="../diagrams/layout7.xml"/><Relationship Id="rId17" Type="http://schemas.openxmlformats.org/officeDocument/2006/relationships/slideLayout" Target="../slideLayouts/slideLayout58.xml"/><Relationship Id="rId16" Type="http://schemas.microsoft.com/office/2007/relationships/diagramDrawing" Target="../diagrams/drawing9.xml"/><Relationship Id="rId15" Type="http://schemas.openxmlformats.org/officeDocument/2006/relationships/diagramColors" Target="../diagrams/colors9.xml"/><Relationship Id="rId14" Type="http://schemas.openxmlformats.org/officeDocument/2006/relationships/diagramQuickStyle" Target="../diagrams/quickStyle9.xml"/><Relationship Id="rId13" Type="http://schemas.openxmlformats.org/officeDocument/2006/relationships/diagramLayout" Target="../diagrams/layout9.xml"/><Relationship Id="rId12" Type="http://schemas.openxmlformats.org/officeDocument/2006/relationships/diagramData" Target="../diagrams/data9.xml"/><Relationship Id="rId11" Type="http://schemas.microsoft.com/office/2007/relationships/diagramDrawing" Target="../diagrams/drawing8.xml"/><Relationship Id="rId10" Type="http://schemas.openxmlformats.org/officeDocument/2006/relationships/diagramColors" Target="../diagrams/colors8.xml"/><Relationship Id="rId1" Type="http://schemas.openxmlformats.org/officeDocument/2006/relationships/diagramData" Target="../diagrams/data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11.xml"/><Relationship Id="rId8" Type="http://schemas.openxmlformats.org/officeDocument/2006/relationships/diagramLayout" Target="../diagrams/layout11.xml"/><Relationship Id="rId7" Type="http://schemas.openxmlformats.org/officeDocument/2006/relationships/diagramData" Target="../diagrams/data11.xml"/><Relationship Id="rId6" Type="http://schemas.openxmlformats.org/officeDocument/2006/relationships/image" Target="../media/image56.jpeg"/><Relationship Id="rId5" Type="http://schemas.microsoft.com/office/2007/relationships/diagramDrawing" Target="../diagrams/drawing10.xml"/><Relationship Id="rId4" Type="http://schemas.openxmlformats.org/officeDocument/2006/relationships/diagramColors" Target="../diagrams/colors10.xml"/><Relationship Id="rId3" Type="http://schemas.openxmlformats.org/officeDocument/2006/relationships/diagramQuickStyle" Target="../diagrams/quickStyle10.xml"/><Relationship Id="rId2" Type="http://schemas.openxmlformats.org/officeDocument/2006/relationships/diagramLayout" Target="../diagrams/layout10.xml"/><Relationship Id="rId17" Type="http://schemas.openxmlformats.org/officeDocument/2006/relationships/slideLayout" Target="../slideLayouts/slideLayout58.xml"/><Relationship Id="rId16" Type="http://schemas.microsoft.com/office/2007/relationships/diagramDrawing" Target="../diagrams/drawing12.xml"/><Relationship Id="rId15" Type="http://schemas.openxmlformats.org/officeDocument/2006/relationships/diagramColors" Target="../diagrams/colors12.xml"/><Relationship Id="rId14" Type="http://schemas.openxmlformats.org/officeDocument/2006/relationships/diagramQuickStyle" Target="../diagrams/quickStyle12.xml"/><Relationship Id="rId13" Type="http://schemas.openxmlformats.org/officeDocument/2006/relationships/diagramLayout" Target="../diagrams/layout12.xml"/><Relationship Id="rId12" Type="http://schemas.openxmlformats.org/officeDocument/2006/relationships/diagramData" Target="../diagrams/data12.xml"/><Relationship Id="rId11" Type="http://schemas.microsoft.com/office/2007/relationships/diagramDrawing" Target="../diagrams/drawing11.xml"/><Relationship Id="rId10" Type="http://schemas.openxmlformats.org/officeDocument/2006/relationships/diagramColors" Target="../diagrams/colors11.xml"/><Relationship Id="rId1" Type="http://schemas.openxmlformats.org/officeDocument/2006/relationships/diagramData" Target="../diagrams/data1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14.xml"/><Relationship Id="rId8" Type="http://schemas.openxmlformats.org/officeDocument/2006/relationships/diagramLayout" Target="../diagrams/layout14.xml"/><Relationship Id="rId7" Type="http://schemas.openxmlformats.org/officeDocument/2006/relationships/diagramData" Target="../diagrams/data14.xml"/><Relationship Id="rId6" Type="http://schemas.openxmlformats.org/officeDocument/2006/relationships/image" Target="../media/image57.jpeg"/><Relationship Id="rId5" Type="http://schemas.microsoft.com/office/2007/relationships/diagramDrawing" Target="../diagrams/drawing13.xml"/><Relationship Id="rId4" Type="http://schemas.openxmlformats.org/officeDocument/2006/relationships/diagramColors" Target="../diagrams/colors13.xml"/><Relationship Id="rId3" Type="http://schemas.openxmlformats.org/officeDocument/2006/relationships/diagramQuickStyle" Target="../diagrams/quickStyle13.xml"/><Relationship Id="rId2" Type="http://schemas.openxmlformats.org/officeDocument/2006/relationships/diagramLayout" Target="../diagrams/layout13.xml"/><Relationship Id="rId17" Type="http://schemas.openxmlformats.org/officeDocument/2006/relationships/slideLayout" Target="../slideLayouts/slideLayout58.xml"/><Relationship Id="rId16" Type="http://schemas.microsoft.com/office/2007/relationships/diagramDrawing" Target="../diagrams/drawing15.xml"/><Relationship Id="rId15" Type="http://schemas.openxmlformats.org/officeDocument/2006/relationships/diagramColors" Target="../diagrams/colors15.xml"/><Relationship Id="rId14" Type="http://schemas.openxmlformats.org/officeDocument/2006/relationships/diagramQuickStyle" Target="../diagrams/quickStyle15.xml"/><Relationship Id="rId13" Type="http://schemas.openxmlformats.org/officeDocument/2006/relationships/diagramLayout" Target="../diagrams/layout15.xml"/><Relationship Id="rId12" Type="http://schemas.openxmlformats.org/officeDocument/2006/relationships/diagramData" Target="../diagrams/data15.xml"/><Relationship Id="rId11" Type="http://schemas.microsoft.com/office/2007/relationships/diagramDrawing" Target="../diagrams/drawing14.xml"/><Relationship Id="rId10" Type="http://schemas.openxmlformats.org/officeDocument/2006/relationships/diagramColors" Target="../diagrams/colors14.xml"/><Relationship Id="rId1" Type="http://schemas.openxmlformats.org/officeDocument/2006/relationships/diagramData" Target="../diagrams/data1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17.xml"/><Relationship Id="rId8" Type="http://schemas.openxmlformats.org/officeDocument/2006/relationships/diagramLayout" Target="../diagrams/layout17.xml"/><Relationship Id="rId7" Type="http://schemas.openxmlformats.org/officeDocument/2006/relationships/diagramData" Target="../diagrams/data17.xml"/><Relationship Id="rId6" Type="http://schemas.openxmlformats.org/officeDocument/2006/relationships/image" Target="../media/image58.jpeg"/><Relationship Id="rId5" Type="http://schemas.microsoft.com/office/2007/relationships/diagramDrawing" Target="../diagrams/drawing16.xml"/><Relationship Id="rId4" Type="http://schemas.openxmlformats.org/officeDocument/2006/relationships/diagramColors" Target="../diagrams/colors16.xml"/><Relationship Id="rId3" Type="http://schemas.openxmlformats.org/officeDocument/2006/relationships/diagramQuickStyle" Target="../diagrams/quickStyle16.xml"/><Relationship Id="rId2" Type="http://schemas.openxmlformats.org/officeDocument/2006/relationships/diagramLayout" Target="../diagrams/layout16.xml"/><Relationship Id="rId17" Type="http://schemas.openxmlformats.org/officeDocument/2006/relationships/slideLayout" Target="../slideLayouts/slideLayout58.xml"/><Relationship Id="rId16" Type="http://schemas.microsoft.com/office/2007/relationships/diagramDrawing" Target="../diagrams/drawing18.xml"/><Relationship Id="rId15" Type="http://schemas.openxmlformats.org/officeDocument/2006/relationships/diagramColors" Target="../diagrams/colors18.xml"/><Relationship Id="rId14" Type="http://schemas.openxmlformats.org/officeDocument/2006/relationships/diagramQuickStyle" Target="../diagrams/quickStyle18.xml"/><Relationship Id="rId13" Type="http://schemas.openxmlformats.org/officeDocument/2006/relationships/diagramLayout" Target="../diagrams/layout18.xml"/><Relationship Id="rId12" Type="http://schemas.openxmlformats.org/officeDocument/2006/relationships/diagramData" Target="../diagrams/data18.xml"/><Relationship Id="rId11" Type="http://schemas.microsoft.com/office/2007/relationships/diagramDrawing" Target="../diagrams/drawing17.xml"/><Relationship Id="rId10" Type="http://schemas.openxmlformats.org/officeDocument/2006/relationships/diagramColors" Target="../diagrams/colors17.xml"/><Relationship Id="rId1" Type="http://schemas.openxmlformats.org/officeDocument/2006/relationships/diagramData" Target="../diagrams/data16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8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jpeg"/><Relationship Id="rId8" Type="http://schemas.openxmlformats.org/officeDocument/2006/relationships/image" Target="../media/image18.jpeg"/><Relationship Id="rId7" Type="http://schemas.openxmlformats.org/officeDocument/2006/relationships/image" Target="../media/image17.jpeg"/><Relationship Id="rId6" Type="http://schemas.openxmlformats.org/officeDocument/2006/relationships/image" Target="../media/image16.jpeg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1" Type="http://schemas.openxmlformats.org/officeDocument/2006/relationships/slideLayout" Target="../slideLayouts/slideLayout58.xml"/><Relationship Id="rId10" Type="http://schemas.openxmlformats.org/officeDocument/2006/relationships/image" Target="../media/image20.jpeg"/><Relationship Id="rId1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8.xml"/><Relationship Id="rId4" Type="http://schemas.openxmlformats.org/officeDocument/2006/relationships/image" Target="../media/image24.jpeg"/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8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8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jpeg"/><Relationship Id="rId8" Type="http://schemas.openxmlformats.org/officeDocument/2006/relationships/image" Target="../media/image43.jpeg"/><Relationship Id="rId7" Type="http://schemas.openxmlformats.org/officeDocument/2006/relationships/image" Target="../media/image42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1" Type="http://schemas.openxmlformats.org/officeDocument/2006/relationships/slideLayout" Target="../slideLayouts/slideLayout58.xml"/><Relationship Id="rId10" Type="http://schemas.openxmlformats.org/officeDocument/2006/relationships/image" Target="../media/image45.jpeg"/><Relationship Id="rId1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 r="-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 txBox="1"/>
          <p:nvPr/>
        </p:nvSpPr>
        <p:spPr>
          <a:xfrm>
            <a:off x="-1011084" y="6454800"/>
            <a:ext cx="8405223" cy="259200"/>
          </a:xfrm>
          <a:prstGeom prst="rect">
            <a:avLst/>
          </a:prstGeom>
        </p:spPr>
        <p:txBody>
          <a:bodyPr vert="horz" lIns="0" tIns="0" rIns="482400" bIns="115200" rtlCol="0" anchor="t" anchorCtr="0">
            <a:noAutofit/>
          </a:bodyPr>
          <a:lstStyle>
            <a:defPPr>
              <a:defRPr lang="en-US"/>
            </a:defPPr>
            <a:lvl1pPr>
              <a:spcBef>
                <a:spcPts val="0"/>
              </a:spcBef>
              <a:buClr>
                <a:schemeClr val="accent1"/>
              </a:buClr>
              <a:defRPr sz="1800"/>
            </a:lvl1pPr>
            <a:lvl2pPr marL="17970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2pPr>
            <a:lvl3pPr marL="36004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3pPr>
            <a:lvl4pPr marL="53975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4pPr>
            <a:lvl5pPr marL="72009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5pPr>
            <a:lvl6pPr marL="89979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6pPr>
            <a:lvl7pPr marL="108013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7pPr>
            <a:lvl8pPr marL="125984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8pPr>
            <a:lvl9pPr marL="144018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9pPr>
          </a:lstStyle>
          <a:p>
            <a:pPr algn="r">
              <a:lnSpc>
                <a:spcPct val="9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lt"/>
                <a:ea typeface="Siemens Sans Global" pitchFamily="2" charset="-128"/>
              </a:rPr>
              <a:t>西门子爱绿教育计划</a:t>
            </a:r>
            <a:endParaRPr lang="en-US" sz="1400" dirty="0">
              <a:solidFill>
                <a:schemeClr val="tx1"/>
              </a:solidFill>
              <a:latin typeface="+mn-lt"/>
              <a:ea typeface="Siemens Sans Global" pitchFamily="2" charset="-128"/>
            </a:endParaRPr>
          </a:p>
        </p:txBody>
      </p:sp>
      <p:sp>
        <p:nvSpPr>
          <p:cNvPr id="13" name="Titel 1"/>
          <p:cNvSpPr txBox="1"/>
          <p:nvPr/>
        </p:nvSpPr>
        <p:spPr bwMode="black">
          <a:xfrm>
            <a:off x="709846" y="4174734"/>
            <a:ext cx="10765196" cy="1969770"/>
          </a:xfrm>
          <a:prstGeom prst="rect">
            <a:avLst/>
          </a:prstGeom>
          <a:gradFill>
            <a:gsLst>
              <a:gs pos="68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</a:gradFill>
        </p:spPr>
        <p:txBody>
          <a:bodyPr vert="horz" wrap="square" lIns="0" tIns="0" rIns="0" bIns="0" rtlCol="0" anchor="b" anchorCtr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</a:pPr>
            <a:br>
              <a:rPr lang="en-US" dirty="0">
                <a:ea typeface="Siemens Sans Global" pitchFamily="2" charset="-128"/>
              </a:rPr>
            </a:br>
            <a:br>
              <a:rPr lang="en-US" altLang="zh-CN" sz="2400" dirty="0">
                <a:ea typeface="Siemens Sans Global" pitchFamily="2" charset="-128"/>
              </a:rPr>
            </a:br>
            <a:r>
              <a:rPr lang="en-US" altLang="zh-CN" sz="2400" dirty="0">
                <a:ea typeface="Siemens Sans Global" pitchFamily="2" charset="-128"/>
              </a:rPr>
              <a:t>                                                                                  </a:t>
            </a:r>
            <a:endParaRPr lang="en-US" sz="2400" dirty="0">
              <a:ea typeface="Siemens Sans Global" pitchFamily="2" charset="-128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180618" y="4233599"/>
            <a:ext cx="1029442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6000" dirty="0">
                <a:solidFill>
                  <a:schemeClr val="tx1"/>
                </a:solidFill>
                <a:latin typeface="+mj-lt"/>
                <a:ea typeface="Siemens Sans Global" pitchFamily="2" charset="-128"/>
              </a:rPr>
              <a:t>生物多样性</a:t>
            </a:r>
            <a:endParaRPr lang="zh-CN" altLang="en-US" sz="6000" dirty="0">
              <a:solidFill>
                <a:schemeClr val="tx1"/>
              </a:solidFill>
              <a:latin typeface="+mj-lt"/>
              <a:ea typeface="Siemens Sans Global" pitchFamily="2" charset="-128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77062" y="5124306"/>
            <a:ext cx="9830764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tx1"/>
                </a:solidFill>
                <a:latin typeface="+mj-lt"/>
                <a:ea typeface="Siemens Sans Global" pitchFamily="2" charset="-128"/>
              </a:rPr>
              <a:t>西门子爱绿教育计划</a:t>
            </a:r>
            <a:endParaRPr lang="en-US" altLang="zh-CN" sz="2400" dirty="0">
              <a:solidFill>
                <a:schemeClr val="tx1"/>
              </a:solidFill>
              <a:latin typeface="+mj-lt"/>
              <a:ea typeface="Siemens Sans Global" pitchFamily="2" charset="-128"/>
            </a:endParaRPr>
          </a:p>
          <a:p>
            <a:pPr algn="l"/>
            <a:r>
              <a:rPr lang="zh-CN" altLang="en-US" sz="2400" dirty="0">
                <a:solidFill>
                  <a:schemeClr val="tx1"/>
                </a:solidFill>
                <a:latin typeface="+mj-lt"/>
                <a:ea typeface="Siemens Sans Global" pitchFamily="2" charset="-128"/>
              </a:rPr>
              <a:t>提供者：西门子员工 姜伟 江澍</a:t>
            </a:r>
            <a:endParaRPr lang="zh-CN" altLang="en-US" sz="2400" dirty="0">
              <a:solidFill>
                <a:schemeClr val="tx1"/>
              </a:solidFill>
              <a:latin typeface="+mj-lt"/>
              <a:ea typeface="Siemens Sans Global" pitchFamily="2" charset="-128"/>
            </a:endParaRPr>
          </a:p>
        </p:txBody>
      </p:sp>
      <p:sp>
        <p:nvSpPr>
          <p:cNvPr id="17" name="Slide Number"/>
          <p:cNvSpPr txBox="1"/>
          <p:nvPr/>
        </p:nvSpPr>
        <p:spPr>
          <a:xfrm>
            <a:off x="411163" y="6364691"/>
            <a:ext cx="980758" cy="54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>
              <a:spcBef>
                <a:spcPts val="0"/>
              </a:spcBef>
              <a:buClr>
                <a:schemeClr val="accent1"/>
              </a:buClr>
              <a:defRPr sz="1800"/>
            </a:lvl1pPr>
            <a:lvl2pPr marL="17970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2pPr>
            <a:lvl3pPr marL="36004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3pPr>
            <a:lvl4pPr marL="53975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4pPr>
            <a:lvl5pPr marL="72009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5pPr>
            <a:lvl6pPr marL="89979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6pPr>
            <a:lvl7pPr marL="108013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7pPr>
            <a:lvl8pPr marL="125984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8pPr>
            <a:lvl9pPr marL="144018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9pPr>
          </a:lstStyle>
          <a:p>
            <a:endParaRPr lang="en-US" sz="1400" dirty="0">
              <a:solidFill>
                <a:schemeClr val="tx1"/>
              </a:solidFill>
              <a:latin typeface="Siemens Sans Global" pitchFamily="2" charset="-128"/>
              <a:ea typeface="Siemens Sans Global" pitchFamily="2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给野生动物分类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36125"/>
            <a:ext cx="5870575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9"/>
          <p:cNvGrpSpPr/>
          <p:nvPr/>
        </p:nvGrpSpPr>
        <p:grpSpPr bwMode="auto">
          <a:xfrm>
            <a:off x="1901987" y="1156336"/>
            <a:ext cx="1427162" cy="3005138"/>
            <a:chOff x="0" y="176519"/>
            <a:chExt cx="1015663" cy="1790100"/>
          </a:xfrm>
        </p:grpSpPr>
        <p:sp>
          <p:nvSpPr>
            <p:cNvPr id="7" name="圆角矩形 3"/>
            <p:cNvSpPr/>
            <p:nvPr/>
          </p:nvSpPr>
          <p:spPr>
            <a:xfrm>
              <a:off x="0" y="176519"/>
              <a:ext cx="1015663" cy="1790100"/>
            </a:xfrm>
            <a:prstGeom prst="roundRect">
              <a:avLst/>
            </a:prstGeom>
            <a:solidFill>
              <a:srgbClr val="4F81B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ea typeface="Siemens Sans Global" pitchFamily="2" charset="-128"/>
              </a:endParaRPr>
            </a:p>
          </p:txBody>
        </p:sp>
        <p:sp>
          <p:nvSpPr>
            <p:cNvPr id="8" name="圆角矩形 4"/>
            <p:cNvSpPr/>
            <p:nvPr/>
          </p:nvSpPr>
          <p:spPr>
            <a:xfrm>
              <a:off x="49710" y="225692"/>
              <a:ext cx="916243" cy="1691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1450" tIns="171450" rIns="171450" bIns="171450" spcCol="1270" anchor="ctr"/>
            <a:lstStyle/>
            <a:p>
              <a:pPr algn="ctr" defTabSz="20002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4500" dirty="0">
                  <a:latin typeface="Siemens Sans Global" pitchFamily="2" charset="-128"/>
                  <a:ea typeface="Siemens Sans Global" pitchFamily="2" charset="-128"/>
                </a:rPr>
                <a:t>哺乳动物</a:t>
              </a:r>
              <a:endParaRPr lang="zh-CN" sz="4500" dirty="0">
                <a:latin typeface="Siemens Sans Global" pitchFamily="2" charset="-128"/>
                <a:ea typeface="Siemens Sans Global" pitchFamily="2" charset="-128"/>
              </a:endParaRPr>
            </a:p>
          </p:txBody>
        </p:sp>
      </p:grpSp>
      <p:graphicFrame>
        <p:nvGraphicFramePr>
          <p:cNvPr id="9" name="图示 8"/>
          <p:cNvGraphicFramePr/>
          <p:nvPr/>
        </p:nvGraphicFramePr>
        <p:xfrm>
          <a:off x="2615568" y="4962456"/>
          <a:ext cx="6643734" cy="553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图示 9"/>
          <p:cNvGraphicFramePr/>
          <p:nvPr/>
        </p:nvGraphicFramePr>
        <p:xfrm>
          <a:off x="2615568" y="5667877"/>
          <a:ext cx="6643734" cy="553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TextBox 7"/>
          <p:cNvSpPr txBox="1"/>
          <p:nvPr/>
        </p:nvSpPr>
        <p:spPr>
          <a:xfrm>
            <a:off x="417911" y="1008062"/>
            <a:ext cx="1046440" cy="5530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>
            <a:spAutoFit/>
          </a:bodyPr>
          <a:lstStyle/>
          <a:p>
            <a:pPr>
              <a:defRPr/>
            </a:pPr>
            <a:r>
              <a:rPr lang="zh-CN" altLang="en-US" sz="2800" b="1" dirty="0">
                <a:latin typeface="Siemens Sans Global" pitchFamily="2" charset="-128"/>
                <a:ea typeface="Siemens Sans Global" pitchFamily="2" charset="-128"/>
              </a:rPr>
              <a:t>人类：</a:t>
            </a:r>
            <a:r>
              <a:rPr lang="zh-CN" altLang="en-US" sz="2800" b="1" dirty="0">
                <a:solidFill>
                  <a:srgbClr val="FFC000"/>
                </a:solidFill>
                <a:latin typeface="Siemens Sans Global" pitchFamily="2" charset="-128"/>
                <a:ea typeface="Siemens Sans Global" pitchFamily="2" charset="-128"/>
              </a:rPr>
              <a:t>哺乳纲</a:t>
            </a:r>
            <a:r>
              <a:rPr lang="zh-CN" altLang="en-US" sz="2800" b="1" dirty="0">
                <a:solidFill>
                  <a:srgbClr val="FF0000"/>
                </a:solidFill>
                <a:latin typeface="Siemens Sans Global" pitchFamily="2" charset="-128"/>
                <a:ea typeface="Siemens Sans Global" pitchFamily="2" charset="-128"/>
              </a:rPr>
              <a:t>灵长目</a:t>
            </a:r>
            <a:r>
              <a:rPr lang="zh-CN" altLang="en-US" sz="2800" b="1" dirty="0">
                <a:solidFill>
                  <a:srgbClr val="00B050"/>
                </a:solidFill>
                <a:latin typeface="Siemens Sans Global" pitchFamily="2" charset="-128"/>
                <a:ea typeface="Siemens Sans Global" pitchFamily="2" charset="-128"/>
              </a:rPr>
              <a:t>人科</a:t>
            </a:r>
            <a:r>
              <a:rPr lang="zh-CN" altLang="en-US" sz="2800" b="1" dirty="0">
                <a:solidFill>
                  <a:srgbClr val="00B0F0"/>
                </a:solidFill>
                <a:latin typeface="Siemens Sans Global" pitchFamily="2" charset="-128"/>
                <a:ea typeface="Siemens Sans Global" pitchFamily="2" charset="-128"/>
              </a:rPr>
              <a:t>人属</a:t>
            </a:r>
            <a:endParaRPr lang="zh-CN" altLang="en-US" sz="2800" b="1" dirty="0">
              <a:solidFill>
                <a:srgbClr val="00B0F0"/>
              </a:solidFill>
              <a:latin typeface="Siemens Sans Global" pitchFamily="2" charset="-128"/>
              <a:ea typeface="Siemens Sans Global" pitchFamily="2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给野生动物分类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651" y="1881799"/>
            <a:ext cx="9142412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9" descr="C:\Documents and Settings\Administrator\桌面\6655 (1) [转换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501" y="2664437"/>
            <a:ext cx="8297862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9" descr="C:\Documents and Settings\Administrator\桌面\6655 (1) [转换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38" y="4131287"/>
            <a:ext cx="1657350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9" descr="C:\Documents and Settings\Administrator\桌面\6655 (1) [转换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088" y="4313849"/>
            <a:ext cx="161925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9" descr="C:\Documents and Settings\Administrator\桌面\6655 (1) [转换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738" y="4313849"/>
            <a:ext cx="118110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9" descr="C:\Documents and Settings\Administrator\桌面\6655 (1) [转换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338" y="3934437"/>
            <a:ext cx="136525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9" descr="C:\Documents and Settings\Administrator\桌面\6655 (1) [转换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351" y="4678974"/>
            <a:ext cx="1116012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9" descr="C:\Documents and Settings\Administrator\桌面\6655 (1) [转换]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551" y="3799499"/>
            <a:ext cx="1550987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图示 12"/>
          <p:cNvGraphicFramePr/>
          <p:nvPr/>
        </p:nvGraphicFramePr>
        <p:xfrm>
          <a:off x="901940" y="1050789"/>
          <a:ext cx="1015663" cy="2143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4" name="图示 13"/>
          <p:cNvGraphicFramePr/>
          <p:nvPr/>
        </p:nvGraphicFramePr>
        <p:xfrm>
          <a:off x="5425588" y="496791"/>
          <a:ext cx="4437109" cy="553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5" name="图示 14"/>
          <p:cNvGraphicFramePr/>
          <p:nvPr/>
        </p:nvGraphicFramePr>
        <p:xfrm>
          <a:off x="5425588" y="1203189"/>
          <a:ext cx="4437109" cy="553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给野生动物分类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graphicFrame>
        <p:nvGraphicFramePr>
          <p:cNvPr id="30" name="图示 29"/>
          <p:cNvGraphicFramePr/>
          <p:nvPr/>
        </p:nvGraphicFramePr>
        <p:xfrm>
          <a:off x="1946228" y="413215"/>
          <a:ext cx="1015663" cy="2143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pSp>
        <p:nvGrpSpPr>
          <p:cNvPr id="31" name="组合 4"/>
          <p:cNvGrpSpPr/>
          <p:nvPr/>
        </p:nvGrpSpPr>
        <p:grpSpPr bwMode="auto">
          <a:xfrm>
            <a:off x="1945910" y="1341923"/>
            <a:ext cx="2054225" cy="2286000"/>
            <a:chOff x="0" y="353040"/>
            <a:chExt cx="1015663" cy="1790100"/>
          </a:xfrm>
        </p:grpSpPr>
        <p:sp>
          <p:nvSpPr>
            <p:cNvPr id="32" name="圆角矩形 3"/>
            <p:cNvSpPr/>
            <p:nvPr/>
          </p:nvSpPr>
          <p:spPr>
            <a:xfrm>
              <a:off x="0" y="353040"/>
              <a:ext cx="1015663" cy="1790100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/>
            <a:lstStyle/>
            <a:p>
              <a:endParaRPr lang="en-US">
                <a:ea typeface="Siemens Sans Global" pitchFamily="2" charset="-128"/>
              </a:endParaRPr>
            </a:p>
          </p:txBody>
        </p:sp>
        <p:sp>
          <p:nvSpPr>
            <p:cNvPr id="33" name="圆角矩形 4"/>
            <p:cNvSpPr/>
            <p:nvPr/>
          </p:nvSpPr>
          <p:spPr>
            <a:xfrm>
              <a:off x="49449" y="402765"/>
              <a:ext cx="916765" cy="16906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171450" tIns="171450" rIns="171450" bIns="171450" spcCol="1270" anchor="ctr"/>
            <a:lstStyle/>
            <a:p>
              <a:pPr marL="0" marR="0" lvl="0" indent="0" algn="ctr" defTabSz="20002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5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emens Sans Global" pitchFamily="2" charset="-128"/>
                  <a:ea typeface="Siemens Sans Global" pitchFamily="2" charset="-128"/>
                  <a:cs typeface="+mn-cs"/>
                </a:rPr>
                <a:t>爬行动物</a:t>
              </a:r>
              <a:endParaRPr kumimoji="0" lang="zh-CN" altLang="en-US" sz="4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 Global" pitchFamily="2" charset="-128"/>
                <a:ea typeface="Siemens Sans Global" pitchFamily="2" charset="-128"/>
                <a:cs typeface="+mn-cs"/>
              </a:endParaRPr>
            </a:p>
          </p:txBody>
        </p:sp>
      </p:grpSp>
      <p:pic>
        <p:nvPicPr>
          <p:cNvPr id="34" name="Picture 3" descr="D:\个人文件\desktop\鳄鱼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297" y="2556360"/>
            <a:ext cx="363855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" name="图示 34"/>
          <p:cNvGraphicFramePr/>
          <p:nvPr/>
        </p:nvGraphicFramePr>
        <p:xfrm>
          <a:off x="4755785" y="1405423"/>
          <a:ext cx="4437109" cy="553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36" name="图示 35"/>
          <p:cNvGraphicFramePr/>
          <p:nvPr/>
        </p:nvGraphicFramePr>
        <p:xfrm>
          <a:off x="4755785" y="2002362"/>
          <a:ext cx="4437109" cy="553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给野生动物分类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graphicFrame>
        <p:nvGraphicFramePr>
          <p:cNvPr id="17" name="图示 16"/>
          <p:cNvGraphicFramePr/>
          <p:nvPr/>
        </p:nvGraphicFramePr>
        <p:xfrm>
          <a:off x="4997322" y="3093793"/>
          <a:ext cx="1714512" cy="2717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18" name="Picture 3" descr="D:\个人文件\desktop\图片1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96" y="2815981"/>
            <a:ext cx="3071813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图示 18"/>
          <p:cNvGraphicFramePr/>
          <p:nvPr/>
        </p:nvGraphicFramePr>
        <p:xfrm>
          <a:off x="2238203" y="901425"/>
          <a:ext cx="7294629" cy="553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0" name="图示 19"/>
          <p:cNvGraphicFramePr/>
          <p:nvPr/>
        </p:nvGraphicFramePr>
        <p:xfrm>
          <a:off x="2238203" y="1607823"/>
          <a:ext cx="6723125" cy="553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7663615" y="2314221"/>
            <a:ext cx="2769989" cy="311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zh-CN" altLang="en-US" sz="2400" b="1" kern="12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+mn-cs"/>
              </a:rPr>
              <a:t>青蛙有几条腿？</a:t>
            </a:r>
            <a:endParaRPr lang="en-US" altLang="zh-CN" sz="2400" b="1" kern="12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+mn-cs"/>
            </a:endParaRPr>
          </a:p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zh-CN" altLang="en-US" sz="2400" b="1" kern="12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+mn-cs"/>
              </a:rPr>
              <a:t>青蛙是由什么变化而来呢？</a:t>
            </a:r>
            <a:endParaRPr lang="en-US" altLang="zh-CN" sz="2400" b="1" kern="12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+mn-cs"/>
            </a:endParaRPr>
          </a:p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zh-CN" altLang="en-US" sz="2400" b="1" kern="12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+mn-cs"/>
              </a:rPr>
              <a:t>青蛙小时候生活在哪里？</a:t>
            </a:r>
            <a:endParaRPr lang="en-US" altLang="zh-CN" sz="2400" b="1" kern="12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+mn-cs"/>
            </a:endParaRPr>
          </a:p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endParaRPr lang="zh-CN" altLang="en-US" sz="2400" b="1" kern="12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+mn-cs"/>
            </a:endParaRPr>
          </a:p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endParaRPr lang="zh-CN" altLang="en-US" sz="2400" b="1" kern="12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给野生动物分类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graphicFrame>
        <p:nvGraphicFramePr>
          <p:cNvPr id="12" name="图示 11"/>
          <p:cNvGraphicFramePr/>
          <p:nvPr/>
        </p:nvGraphicFramePr>
        <p:xfrm>
          <a:off x="2297919" y="995308"/>
          <a:ext cx="1015663" cy="2143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16" name="Picture 2" descr="D:\个人文件\desktop\鱼类1_1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62" y="2936821"/>
            <a:ext cx="10986297" cy="400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图示 16"/>
          <p:cNvGraphicFramePr/>
          <p:nvPr/>
        </p:nvGraphicFramePr>
        <p:xfrm>
          <a:off x="3813646" y="1209622"/>
          <a:ext cx="6723125" cy="553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8" name="图示 17"/>
          <p:cNvGraphicFramePr/>
          <p:nvPr/>
        </p:nvGraphicFramePr>
        <p:xfrm>
          <a:off x="3813646" y="1916020"/>
          <a:ext cx="6723125" cy="553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pSp>
        <p:nvGrpSpPr>
          <p:cNvPr id="13" name="组合 4"/>
          <p:cNvGrpSpPr/>
          <p:nvPr/>
        </p:nvGrpSpPr>
        <p:grpSpPr bwMode="auto">
          <a:xfrm>
            <a:off x="2543926" y="995308"/>
            <a:ext cx="1016000" cy="1789113"/>
            <a:chOff x="0" y="353040"/>
            <a:chExt cx="1015663" cy="1790100"/>
          </a:xfrm>
        </p:grpSpPr>
        <p:sp>
          <p:nvSpPr>
            <p:cNvPr id="14" name="圆角矩形 3"/>
            <p:cNvSpPr/>
            <p:nvPr/>
          </p:nvSpPr>
          <p:spPr>
            <a:xfrm>
              <a:off x="0" y="353040"/>
              <a:ext cx="1015663" cy="1790100"/>
            </a:xfrm>
            <a:prstGeom prst="roundRect">
              <a:avLst/>
            </a:prstGeom>
            <a:solidFill>
              <a:srgbClr val="4F81B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/>
            <a:lstStyle/>
            <a:p>
              <a:endParaRPr lang="en-US">
                <a:ea typeface="Siemens Sans Global" pitchFamily="2" charset="-128"/>
              </a:endParaRPr>
            </a:p>
          </p:txBody>
        </p:sp>
        <p:sp>
          <p:nvSpPr>
            <p:cNvPr id="15" name="圆角矩形 4"/>
            <p:cNvSpPr/>
            <p:nvPr/>
          </p:nvSpPr>
          <p:spPr>
            <a:xfrm>
              <a:off x="49196" y="402280"/>
              <a:ext cx="917271" cy="16916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171450" tIns="171450" rIns="171450" bIns="171450" spcCol="1270" anchor="ctr"/>
            <a:lstStyle/>
            <a:p>
              <a:pPr marL="0" marR="0" lvl="0" indent="0" algn="l" defTabSz="20002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5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emens Sans Global" pitchFamily="2" charset="-128"/>
                  <a:ea typeface="Siemens Sans Global" pitchFamily="2" charset="-128"/>
                  <a:cs typeface="+mn-cs"/>
                </a:rPr>
                <a:t>鱼类</a:t>
              </a:r>
              <a:endParaRPr kumimoji="0" lang="zh-CN" altLang="en-US" sz="4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 Global" pitchFamily="2" charset="-128"/>
                <a:ea typeface="Siemens Sans Global" pitchFamily="2" charset="-128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给野生动物分类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graphicFrame>
        <p:nvGraphicFramePr>
          <p:cNvPr id="17" name="图示 16"/>
          <p:cNvGraphicFramePr/>
          <p:nvPr/>
        </p:nvGraphicFramePr>
        <p:xfrm>
          <a:off x="3370732" y="3571876"/>
          <a:ext cx="1015663" cy="2143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18" name="Picture 2" descr="D:\个人文件\desktop\昆虫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226" y="2235216"/>
            <a:ext cx="47371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图示 18"/>
          <p:cNvGraphicFramePr/>
          <p:nvPr/>
        </p:nvGraphicFramePr>
        <p:xfrm>
          <a:off x="2435664" y="1152543"/>
          <a:ext cx="6723125" cy="553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0" name="图示 19"/>
          <p:cNvGraphicFramePr/>
          <p:nvPr/>
        </p:nvGraphicFramePr>
        <p:xfrm>
          <a:off x="2435664" y="1858941"/>
          <a:ext cx="6723125" cy="553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课堂互动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409" y="2123708"/>
            <a:ext cx="85137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121" y="3266708"/>
            <a:ext cx="8570913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96" y="4165233"/>
            <a:ext cx="9253538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1894746" y="853708"/>
            <a:ext cx="76438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zh-CN" altLang="en-US" sz="4400" kern="12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+mn-cs"/>
              </a:rPr>
              <a:t>让我们一起来给动植物们分类</a:t>
            </a:r>
            <a:endParaRPr lang="zh-CN" altLang="en-US" sz="4400" kern="12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+mn-cs"/>
            </a:endParaRPr>
          </a:p>
        </p:txBody>
      </p:sp>
      <p:sp>
        <p:nvSpPr>
          <p:cNvPr id="25" name="TextBox 7"/>
          <p:cNvSpPr txBox="1">
            <a:spLocks noChangeArrowheads="1"/>
          </p:cNvSpPr>
          <p:nvPr/>
        </p:nvSpPr>
        <p:spPr bwMode="auto">
          <a:xfrm>
            <a:off x="1894746" y="1623645"/>
            <a:ext cx="8001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2400" kern="12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+mn-cs"/>
              </a:rPr>
              <a:t>1</a:t>
            </a:r>
            <a:r>
              <a:rPr lang="zh-CN" altLang="en-US" sz="2400" kern="12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+mn-cs"/>
              </a:rPr>
              <a:t>、每位同学从助教老师手中拿到一张动物的图；</a:t>
            </a:r>
            <a:endParaRPr lang="en-US" altLang="zh-CN" sz="2400" kern="12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+mn-cs"/>
            </a:endParaRPr>
          </a:p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2400" kern="12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+mn-cs"/>
              </a:rPr>
              <a:t>2</a:t>
            </a:r>
            <a:r>
              <a:rPr lang="zh-CN" altLang="en-US" sz="2400" kern="12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+mn-cs"/>
              </a:rPr>
              <a:t>、以小组为单位，根据老师所讲的知识，每位同学在组内讨论自己所拿到的图中的动物应该如何分类。</a:t>
            </a:r>
            <a:endParaRPr lang="en-US" altLang="zh-CN" sz="2400" kern="12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+mn-cs"/>
            </a:endParaRPr>
          </a:p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2400" kern="12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+mn-cs"/>
              </a:rPr>
              <a:t>3</a:t>
            </a:r>
            <a:r>
              <a:rPr lang="zh-CN" altLang="en-US" sz="2400" kern="12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+mn-cs"/>
              </a:rPr>
              <a:t>、讨论完毕，请小朋友将图贴到黑板的指定分类的位置。</a:t>
            </a:r>
            <a:endParaRPr lang="zh-CN" altLang="en-US" sz="2400" kern="12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内容和主题概要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>
              <a:ea typeface="Siemens Sans Global" pitchFamily="2" charset="-128"/>
            </a:endParaRPr>
          </a:p>
          <a:p>
            <a:endParaRPr lang="en-US" dirty="0">
              <a:ea typeface="Siemens Sans Global" pitchFamily="2" charset="-128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9" name="Agenda" descr="Sample table of contents"/>
          <p:cNvSpPr>
            <a:spLocks noGrp="1"/>
          </p:cNvSpPr>
          <p:nvPr>
            <p:ph type="body" sz="quarter" idx="12"/>
          </p:nvPr>
        </p:nvSpPr>
        <p:spPr>
          <a:xfrm>
            <a:off x="411480" y="1414780"/>
            <a:ext cx="7228205" cy="4751070"/>
          </a:xfrm>
        </p:spPr>
        <p:txBody>
          <a:bodyPr/>
          <a:lstStyle/>
          <a:p>
            <a:r>
              <a:rPr lang="zh-CN" altLang="en-US" sz="2400" b="1" dirty="0">
                <a:ea typeface="Siemens Sans Global" pitchFamily="2" charset="-128"/>
              </a:rPr>
              <a:t>生物多样性</a:t>
            </a:r>
            <a:endParaRPr lang="en-US" sz="2400" b="1" noProof="0" dirty="0">
              <a:ea typeface="Siemens Sans Global" pitchFamily="2" charset="-128"/>
            </a:endParaRPr>
          </a:p>
          <a:p>
            <a:pPr lvl="1">
              <a:lnSpc>
                <a:spcPct val="200000"/>
              </a:lnSpc>
            </a:pPr>
            <a:r>
              <a:rPr lang="zh-CN" altLang="en-US" sz="2000" noProof="0" dirty="0">
                <a:ea typeface="Siemens Sans Global" pitchFamily="2" charset="-128"/>
              </a:rPr>
              <a:t>周围的生物</a:t>
            </a:r>
            <a:r>
              <a:rPr lang="en-US" altLang="zh-CN" sz="2000" noProof="0" dirty="0">
                <a:ea typeface="Siemens Sans Global" pitchFamily="2" charset="-128"/>
              </a:rPr>
              <a:t>	</a:t>
            </a:r>
            <a:r>
              <a:rPr lang="en-US" sz="2000" noProof="0" dirty="0">
                <a:ea typeface="Siemens Sans Global" pitchFamily="2" charset="-128"/>
              </a:rPr>
              <a:t>3</a:t>
            </a:r>
            <a:endParaRPr lang="en-US" sz="2000" noProof="0" dirty="0">
              <a:ea typeface="Siemens Sans Global" pitchFamily="2" charset="-128"/>
            </a:endParaRPr>
          </a:p>
          <a:p>
            <a:pPr lvl="1">
              <a:lnSpc>
                <a:spcPct val="200000"/>
              </a:lnSpc>
            </a:pPr>
            <a:r>
              <a:rPr lang="zh-CN" altLang="en-US" sz="2000" dirty="0">
                <a:ea typeface="Siemens Sans Global" pitchFamily="2" charset="-128"/>
              </a:rPr>
              <a:t>小知识大比拼             </a:t>
            </a:r>
            <a:r>
              <a:rPr lang="en-US" altLang="zh-CN" sz="2000" dirty="0">
                <a:ea typeface="Siemens Sans Global" pitchFamily="2" charset="-128"/>
              </a:rPr>
              <a:t>	</a:t>
            </a:r>
            <a:r>
              <a:rPr lang="zh-CN" altLang="en-US" sz="2000" dirty="0">
                <a:ea typeface="Siemens Sans Global" pitchFamily="2" charset="-128"/>
              </a:rPr>
              <a:t>        </a:t>
            </a:r>
            <a:r>
              <a:rPr lang="en-US" altLang="zh-CN" sz="2000" dirty="0">
                <a:ea typeface="Siemens Sans Global" pitchFamily="2" charset="-128"/>
              </a:rPr>
              <a:t>6</a:t>
            </a:r>
            <a:endParaRPr lang="en-US" altLang="zh-CN" sz="2000" dirty="0">
              <a:ea typeface="Siemens Sans Global" pitchFamily="2" charset="-128"/>
            </a:endParaRPr>
          </a:p>
          <a:p>
            <a:pPr lvl="1">
              <a:lnSpc>
                <a:spcPct val="200000"/>
              </a:lnSpc>
            </a:pPr>
            <a:r>
              <a:rPr lang="zh-CN" altLang="en-US" sz="2000" dirty="0">
                <a:ea typeface="Siemens Sans Global" pitchFamily="2" charset="-128"/>
              </a:rPr>
              <a:t>给野生动物分类</a:t>
            </a:r>
            <a:r>
              <a:rPr lang="zh-CN" altLang="en-US" sz="2000" noProof="0" dirty="0">
                <a:ea typeface="Siemens Sans Global" pitchFamily="2" charset="-128"/>
              </a:rPr>
              <a:t>         </a:t>
            </a:r>
            <a:r>
              <a:rPr lang="en-US" altLang="zh-CN" sz="2000" noProof="0" dirty="0">
                <a:ea typeface="Siemens Sans Global" pitchFamily="2" charset="-128"/>
              </a:rPr>
              <a:t>	</a:t>
            </a:r>
            <a:r>
              <a:rPr lang="zh-CN" altLang="en-US" sz="2000" noProof="0" dirty="0">
                <a:ea typeface="Siemens Sans Global" pitchFamily="2" charset="-128"/>
              </a:rPr>
              <a:t>                </a:t>
            </a:r>
            <a:r>
              <a:rPr lang="en-US" altLang="zh-CN" sz="2000" dirty="0">
                <a:ea typeface="Siemens Sans Global" pitchFamily="2" charset="-128"/>
              </a:rPr>
              <a:t>8</a:t>
            </a:r>
            <a:endParaRPr lang="en-US" altLang="zh-CN" sz="2000" noProof="0" dirty="0">
              <a:ea typeface="Siemens Sans Global" pitchFamily="2" charset="-128"/>
            </a:endParaRPr>
          </a:p>
          <a:p>
            <a:pPr lvl="1">
              <a:lnSpc>
                <a:spcPct val="200000"/>
              </a:lnSpc>
            </a:pPr>
            <a:r>
              <a:rPr lang="zh-CN" altLang="en-US" sz="2000" dirty="0">
                <a:ea typeface="Siemens Sans Global" pitchFamily="2" charset="-128"/>
              </a:rPr>
              <a:t>课堂互动              </a:t>
            </a:r>
            <a:r>
              <a:rPr lang="en-US" altLang="zh-CN" sz="2000" dirty="0">
                <a:ea typeface="Siemens Sans Global" pitchFamily="2" charset="-128"/>
              </a:rPr>
              <a:t>	</a:t>
            </a:r>
            <a:r>
              <a:rPr lang="zh-CN" altLang="en-US" sz="2000" dirty="0">
                <a:ea typeface="Siemens Sans Global" pitchFamily="2" charset="-128"/>
              </a:rPr>
              <a:t>           </a:t>
            </a:r>
            <a:r>
              <a:rPr lang="en-US" altLang="zh-CN" sz="2000" dirty="0">
                <a:ea typeface="Siemens Sans Global" pitchFamily="2" charset="-128"/>
              </a:rPr>
              <a:t>16</a:t>
            </a:r>
            <a:endParaRPr lang="en-US" sz="2000" noProof="0" dirty="0">
              <a:ea typeface="Siemens Sans Global" pitchFamily="2" charset="-128"/>
            </a:endParaRPr>
          </a:p>
        </p:txBody>
      </p:sp>
      <p:pic>
        <p:nvPicPr>
          <p:cNvPr id="2" name="Picture 15" descr="H:\Files\4cbb49c3e377d8365aa20a00\abstract-design-with-beautiful-flowers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825" y="1251990"/>
            <a:ext cx="3204062" cy="378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周围的生物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graphicFrame>
        <p:nvGraphicFramePr>
          <p:cNvPr id="3" name="图示 2"/>
          <p:cNvGraphicFramePr/>
          <p:nvPr/>
        </p:nvGraphicFramePr>
        <p:xfrm>
          <a:off x="1824567" y="936099"/>
          <a:ext cx="8085138" cy="58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1253067" y="2672824"/>
            <a:ext cx="16430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>
                <a:latin typeface="Siemens Sans Global" pitchFamily="2" charset="-128"/>
                <a:ea typeface="Siemens Sans Global" pitchFamily="2" charset="-128"/>
              </a:rPr>
              <a:t>小猫小狗陪伴我们一起长大</a:t>
            </a:r>
            <a:endParaRPr lang="zh-CN" altLang="en-US" sz="2400">
              <a:latin typeface="Siemens Sans Global" pitchFamily="2" charset="-128"/>
              <a:ea typeface="Siemens Sans Global" pitchFamily="2" charset="-128"/>
            </a:endParaRPr>
          </a:p>
        </p:txBody>
      </p:sp>
      <p:pic>
        <p:nvPicPr>
          <p:cNvPr id="9" name="Picture 10" descr="D:\个人文件\desktop\素材\猫咪\Cats_00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5036" y="2000248"/>
            <a:ext cx="3314711" cy="2071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1" descr="D:\个人文件\desktop\素材\狗狗\1-1112151444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63841" y="2000248"/>
            <a:ext cx="2432342" cy="21637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7" descr="G:\New Folder (5)\2779b0f56cdbb610432254bfc01019b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63841" y="4589715"/>
            <a:ext cx="2100262" cy="1591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8" descr="G:\New Folder (5)\1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6182" y="4589715"/>
            <a:ext cx="2122557" cy="1591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9" descr="G:\New Folder (5)\200772244251922_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72392" y="4638587"/>
            <a:ext cx="1928808" cy="1543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1253067" y="4936599"/>
            <a:ext cx="16430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>
                <a:latin typeface="Siemens Sans Global" pitchFamily="2" charset="-128"/>
                <a:ea typeface="Siemens Sans Global" pitchFamily="2" charset="-128"/>
              </a:rPr>
              <a:t>小麦水稻提供我们粮食</a:t>
            </a:r>
            <a:endParaRPr lang="zh-CN" altLang="en-US" sz="2400">
              <a:latin typeface="Siemens Sans Global" pitchFamily="2" charset="-128"/>
              <a:ea typeface="Siemens Sans Global" pitchFamily="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周围的生物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pic>
        <p:nvPicPr>
          <p:cNvPr id="3" name="Picture 3" descr="C:\Documents and Settings\Administrator\桌面\6655 (2) [转换]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269" y="3891662"/>
            <a:ext cx="8145462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1734804" y="887166"/>
            <a:ext cx="721518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3600" b="1" dirty="0">
                <a:latin typeface="+mn-lt"/>
                <a:ea typeface="Siemens Sans Global" pitchFamily="2" charset="-128"/>
              </a:rPr>
              <a:t>有哪一种动物</a:t>
            </a:r>
            <a:endParaRPr lang="en-US" altLang="zh-CN" sz="3600" b="1" dirty="0">
              <a:latin typeface="+mn-lt"/>
              <a:ea typeface="Siemens Sans Global" pitchFamily="2" charset="-128"/>
            </a:endParaRPr>
          </a:p>
          <a:p>
            <a:pPr eaLnBrk="1" hangingPunct="1"/>
            <a:r>
              <a:rPr lang="zh-CN" altLang="en-US" sz="3600" b="1" dirty="0">
                <a:latin typeface="+mn-lt"/>
                <a:ea typeface="Siemens Sans Global" pitchFamily="2" charset="-128"/>
              </a:rPr>
              <a:t>     </a:t>
            </a:r>
            <a:endParaRPr lang="en-US" altLang="zh-CN" sz="3600" b="1" dirty="0">
              <a:latin typeface="+mn-lt"/>
              <a:ea typeface="Siemens Sans Global" pitchFamily="2" charset="-128"/>
            </a:endParaRPr>
          </a:p>
          <a:p>
            <a:pPr eaLnBrk="1" hangingPunct="1"/>
            <a:r>
              <a:rPr lang="zh-CN" altLang="en-US" sz="3600" b="1" dirty="0">
                <a:latin typeface="+mn-lt"/>
                <a:ea typeface="Siemens Sans Global" pitchFamily="2" charset="-128"/>
              </a:rPr>
              <a:t>早上</a:t>
            </a:r>
            <a:r>
              <a:rPr lang="zh-CN" altLang="en-US" sz="3600" b="1" dirty="0">
                <a:solidFill>
                  <a:srgbClr val="FF0000"/>
                </a:solidFill>
                <a:latin typeface="+mn-lt"/>
                <a:ea typeface="Siemens Sans Global" pitchFamily="2" charset="-128"/>
              </a:rPr>
              <a:t>四</a:t>
            </a:r>
            <a:r>
              <a:rPr lang="zh-CN" altLang="en-US" sz="3600" b="1" dirty="0">
                <a:latin typeface="+mn-lt"/>
                <a:ea typeface="Siemens Sans Global" pitchFamily="2" charset="-128"/>
              </a:rPr>
              <a:t>条腿，</a:t>
            </a:r>
            <a:endParaRPr lang="en-US" altLang="zh-CN" sz="3600" b="1" dirty="0">
              <a:latin typeface="+mn-lt"/>
              <a:ea typeface="Siemens Sans Global" pitchFamily="2" charset="-128"/>
            </a:endParaRPr>
          </a:p>
          <a:p>
            <a:pPr eaLnBrk="1" hangingPunct="1"/>
            <a:r>
              <a:rPr lang="zh-CN" altLang="en-US" sz="3600" b="1" dirty="0">
                <a:latin typeface="+mn-lt"/>
                <a:ea typeface="Siemens Sans Global" pitchFamily="2" charset="-128"/>
              </a:rPr>
              <a:t>      中午</a:t>
            </a:r>
            <a:r>
              <a:rPr lang="zh-CN" altLang="en-US" sz="3600" b="1" dirty="0">
                <a:solidFill>
                  <a:srgbClr val="FF0000"/>
                </a:solidFill>
                <a:latin typeface="+mn-lt"/>
                <a:ea typeface="Siemens Sans Global" pitchFamily="2" charset="-128"/>
              </a:rPr>
              <a:t>两</a:t>
            </a:r>
            <a:r>
              <a:rPr lang="zh-CN" altLang="en-US" sz="3600" b="1" dirty="0">
                <a:latin typeface="+mn-lt"/>
                <a:ea typeface="Siemens Sans Global" pitchFamily="2" charset="-128"/>
              </a:rPr>
              <a:t>条腿，</a:t>
            </a:r>
            <a:endParaRPr lang="en-US" altLang="zh-CN" sz="3600" b="1" dirty="0">
              <a:latin typeface="+mn-lt"/>
              <a:ea typeface="Siemens Sans Global" pitchFamily="2" charset="-128"/>
            </a:endParaRPr>
          </a:p>
          <a:p>
            <a:pPr eaLnBrk="1" hangingPunct="1"/>
            <a:r>
              <a:rPr lang="zh-CN" altLang="en-US" sz="3600" b="1" dirty="0">
                <a:latin typeface="+mn-lt"/>
                <a:ea typeface="Siemens Sans Global" pitchFamily="2" charset="-128"/>
              </a:rPr>
              <a:t>            晚上</a:t>
            </a:r>
            <a:r>
              <a:rPr lang="zh-CN" altLang="en-US" sz="3600" b="1" dirty="0">
                <a:solidFill>
                  <a:srgbClr val="FF0000"/>
                </a:solidFill>
                <a:latin typeface="+mn-lt"/>
                <a:ea typeface="Siemens Sans Global" pitchFamily="2" charset="-128"/>
              </a:rPr>
              <a:t>三</a:t>
            </a:r>
            <a:r>
              <a:rPr lang="zh-CN" altLang="en-US" sz="3600" b="1" dirty="0">
                <a:latin typeface="+mn-lt"/>
                <a:ea typeface="Siemens Sans Global" pitchFamily="2" charset="-128"/>
              </a:rPr>
              <a:t>条腿？</a:t>
            </a:r>
            <a:endParaRPr lang="zh-CN" altLang="en-US" sz="3600" b="1" dirty="0">
              <a:latin typeface="+mn-lt"/>
              <a:ea typeface="Siemens Sans Global" pitchFamily="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周围的生物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6" name="椭圆 5"/>
          <p:cNvSpPr>
            <a:spLocks noChangeArrowheads="1"/>
          </p:cNvSpPr>
          <p:nvPr/>
        </p:nvSpPr>
        <p:spPr bwMode="auto">
          <a:xfrm>
            <a:off x="1831444" y="4613275"/>
            <a:ext cx="1438275" cy="1441450"/>
          </a:xfrm>
          <a:prstGeom prst="ellipse">
            <a:avLst/>
          </a:prstGeom>
          <a:solidFill>
            <a:srgbClr val="D9D9D9">
              <a:alpha val="7882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ea typeface="Siemens Sans Global" pitchFamily="2" charset="-128"/>
            </a:endParaRPr>
          </a:p>
        </p:txBody>
      </p:sp>
      <p:pic>
        <p:nvPicPr>
          <p:cNvPr id="8" name="Picture 10" descr="C:\Documents and Settings\Administrator\桌面\abstract-design-with-beautiful-flowers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964" y="2758017"/>
            <a:ext cx="601663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H:\Files\4cbb49c3e377d8365aa20a00\abstract-design-with-beautiful-flowers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310" y="2877344"/>
            <a:ext cx="272097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Documents and Settings\Administrator\桌面\abstract-design-with-beautiful-flowers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569" y="4433490"/>
            <a:ext cx="97313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1236131" y="1181100"/>
            <a:ext cx="60102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3600" dirty="0">
                <a:latin typeface="+mn-lt"/>
                <a:ea typeface="Siemens Sans Global" pitchFamily="2" charset="-128"/>
              </a:rPr>
              <a:t>小动物们的“童年照”</a:t>
            </a:r>
            <a:endParaRPr lang="zh-CN" altLang="en-US" sz="3600" dirty="0">
              <a:latin typeface="+mn-lt"/>
              <a:ea typeface="Siemens Sans Global" pitchFamily="2" charset="-128"/>
            </a:endParaRPr>
          </a:p>
        </p:txBody>
      </p:sp>
      <p:pic>
        <p:nvPicPr>
          <p:cNvPr id="14" name="Picture 12" descr="D:\个人文件\desktop\拼贴\新建文件夹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98" y="1911879"/>
            <a:ext cx="6537325" cy="436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39940">
                                      <p:cBhvr>
                                        <p:cTn id="7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39940">
                                      <p:cBhvr>
                                        <p:cTn id="9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39940">
                                      <p:cBhvr>
                                        <p:cTn id="13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39940">
                                      <p:cBhvr>
                                        <p:cTn id="15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小知识大比拼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12" name="矩形 2"/>
          <p:cNvSpPr/>
          <p:nvPr/>
        </p:nvSpPr>
        <p:spPr bwMode="auto">
          <a:xfrm>
            <a:off x="0" y="4305300"/>
            <a:ext cx="12192000" cy="1571625"/>
          </a:xfrm>
          <a:custGeom>
            <a:avLst/>
            <a:gdLst>
              <a:gd name="T0" fmla="*/ 0 w 9163051"/>
              <a:gd name="T1" fmla="*/ 1568159 h 1571972"/>
              <a:gd name="T2" fmla="*/ 9145610 w 9163051"/>
              <a:gd name="T3" fmla="*/ 941034 h 1571972"/>
              <a:gd name="T4" fmla="*/ 9145610 w 9163051"/>
              <a:gd name="T5" fmla="*/ 42763 h 1571972"/>
              <a:gd name="T6" fmla="*/ 0 w 9163051"/>
              <a:gd name="T7" fmla="*/ 0 h 1571972"/>
              <a:gd name="T8" fmla="*/ 0 w 9163051"/>
              <a:gd name="T9" fmla="*/ 1568159 h 15719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63051"/>
              <a:gd name="T16" fmla="*/ 0 h 1571972"/>
              <a:gd name="T17" fmla="*/ 9163051 w 9163051"/>
              <a:gd name="T18" fmla="*/ 1571972 h 15719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63051" h="1571972">
                <a:moveTo>
                  <a:pt x="0" y="1571972"/>
                </a:moveTo>
                <a:lnTo>
                  <a:pt x="9163051" y="943322"/>
                </a:lnTo>
                <a:lnTo>
                  <a:pt x="9163051" y="42862"/>
                </a:lnTo>
                <a:lnTo>
                  <a:pt x="0" y="0"/>
                </a:lnTo>
                <a:lnTo>
                  <a:pt x="0" y="1571972"/>
                </a:lnTo>
                <a:close/>
              </a:path>
            </a:pathLst>
          </a:cu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 pitchFamily="34" charset="0"/>
              <a:ea typeface="Siemens Sans Global" pitchFamily="2" charset="-128"/>
              <a:cs typeface="+mn-cs"/>
            </a:endParaRPr>
          </a:p>
        </p:txBody>
      </p:sp>
      <p:sp>
        <p:nvSpPr>
          <p:cNvPr id="13" name="矩形 2"/>
          <p:cNvSpPr/>
          <p:nvPr/>
        </p:nvSpPr>
        <p:spPr bwMode="auto">
          <a:xfrm>
            <a:off x="0" y="2665413"/>
            <a:ext cx="12192000" cy="1695450"/>
          </a:xfrm>
          <a:custGeom>
            <a:avLst/>
            <a:gdLst>
              <a:gd name="T0" fmla="*/ 0 w 9164854"/>
              <a:gd name="T1" fmla="*/ 482462 h 1695783"/>
              <a:gd name="T2" fmla="*/ 9128769 w 9164854"/>
              <a:gd name="T3" fmla="*/ 0 h 1695783"/>
              <a:gd name="T4" fmla="*/ 9144838 w 9164854"/>
              <a:gd name="T5" fmla="*/ 11424 h 1695783"/>
              <a:gd name="T6" fmla="*/ 9138495 w 9164854"/>
              <a:gd name="T7" fmla="*/ 1692123 h 1695783"/>
              <a:gd name="T8" fmla="*/ 0 w 9164854"/>
              <a:gd name="T9" fmla="*/ 1636680 h 1695783"/>
              <a:gd name="T10" fmla="*/ 0 w 9164854"/>
              <a:gd name="T11" fmla="*/ 482462 h 169578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164854"/>
              <a:gd name="T19" fmla="*/ 0 h 1695783"/>
              <a:gd name="T20" fmla="*/ 9164854 w 9164854"/>
              <a:gd name="T21" fmla="*/ 1695783 h 169578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164854" h="1695783">
                <a:moveTo>
                  <a:pt x="0" y="483507"/>
                </a:moveTo>
                <a:lnTo>
                  <a:pt x="9148537" y="0"/>
                </a:lnTo>
                <a:cubicBezTo>
                  <a:pt x="9145967" y="5403"/>
                  <a:pt x="9167208" y="6043"/>
                  <a:pt x="9164638" y="11446"/>
                </a:cubicBezTo>
                <a:cubicBezTo>
                  <a:pt x="9162522" y="572892"/>
                  <a:pt x="9160405" y="1134337"/>
                  <a:pt x="9158289" y="1695783"/>
                </a:cubicBezTo>
                <a:lnTo>
                  <a:pt x="0" y="1640221"/>
                </a:lnTo>
                <a:lnTo>
                  <a:pt x="0" y="483507"/>
                </a:lnTo>
                <a:close/>
              </a:path>
            </a:pathLst>
          </a:custGeom>
          <a:solidFill>
            <a:srgbClr val="8AC6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 pitchFamily="34" charset="0"/>
              <a:ea typeface="Siemens Sans Global" pitchFamily="2" charset="-128"/>
              <a:cs typeface="+mn-cs"/>
            </a:endParaRPr>
          </a:p>
        </p:txBody>
      </p:sp>
      <p:sp>
        <p:nvSpPr>
          <p:cNvPr id="14" name="矩形 2"/>
          <p:cNvSpPr/>
          <p:nvPr/>
        </p:nvSpPr>
        <p:spPr bwMode="auto">
          <a:xfrm>
            <a:off x="0" y="1701800"/>
            <a:ext cx="12192000" cy="1446213"/>
          </a:xfrm>
          <a:custGeom>
            <a:avLst/>
            <a:gdLst>
              <a:gd name="T0" fmla="*/ 0 w 9169401"/>
              <a:gd name="T1" fmla="*/ 1440495 h 1446786"/>
              <a:gd name="T2" fmla="*/ 9145361 w 9169401"/>
              <a:gd name="T3" fmla="*/ 963833 h 1446786"/>
              <a:gd name="T4" fmla="*/ 9151896 w 9169401"/>
              <a:gd name="T5" fmla="*/ 0 h 1446786"/>
              <a:gd name="T6" fmla="*/ 12678 w 9169401"/>
              <a:gd name="T7" fmla="*/ 316120 h 1446786"/>
              <a:gd name="T8" fmla="*/ 0 w 9169401"/>
              <a:gd name="T9" fmla="*/ 1440495 h 14467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69401"/>
              <a:gd name="T16" fmla="*/ 0 h 1446786"/>
              <a:gd name="T17" fmla="*/ 9169401 w 9169401"/>
              <a:gd name="T18" fmla="*/ 1446786 h 14467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69401" h="1446786">
                <a:moveTo>
                  <a:pt x="0" y="1446786"/>
                </a:moveTo>
                <a:lnTo>
                  <a:pt x="9162824" y="968042"/>
                </a:lnTo>
                <a:cubicBezTo>
                  <a:pt x="9165016" y="645361"/>
                  <a:pt x="9167209" y="322681"/>
                  <a:pt x="9169401" y="0"/>
                </a:cubicBezTo>
                <a:lnTo>
                  <a:pt x="12700" y="317500"/>
                </a:lnTo>
                <a:lnTo>
                  <a:pt x="0" y="144678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 pitchFamily="34" charset="0"/>
              <a:ea typeface="Siemens Sans Global" pitchFamily="2" charset="-128"/>
              <a:cs typeface="+mn-cs"/>
            </a:endParaRPr>
          </a:p>
        </p:txBody>
      </p:sp>
      <p:pic>
        <p:nvPicPr>
          <p:cNvPr id="15" name="Picture 10" descr="C:\Documents and Settings\Administrator\桌面\abstract-design-with-beautiful-flowers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881" y="3598863"/>
            <a:ext cx="904875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4428068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 pitchFamily="34" charset="0"/>
              <a:ea typeface="Siemens Sans Global" pitchFamily="2" charset="-128"/>
              <a:cs typeface="+mn-cs"/>
            </a:endParaRPr>
          </a:p>
        </p:txBody>
      </p:sp>
      <p:pic>
        <p:nvPicPr>
          <p:cNvPr id="17" name="Picture 15" descr="H:\Files\4cbb49c3e377d8365aa20a00\abstract-design-with-beautiful-flowers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453" y="478800"/>
            <a:ext cx="4182629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4"/>
          <p:cNvSpPr txBox="1">
            <a:spLocks noChangeArrowheads="1"/>
          </p:cNvSpPr>
          <p:nvPr/>
        </p:nvSpPr>
        <p:spPr bwMode="auto">
          <a:xfrm rot="21287442">
            <a:off x="2375431" y="1020763"/>
            <a:ext cx="64293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zh-CN" altLang="en-US" sz="2800" b="1" kern="12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+mn-cs"/>
              </a:rPr>
              <a:t>世界上现存的最大的动物是哪一个？</a:t>
            </a:r>
            <a:endParaRPr lang="zh-CN" altLang="en-US" sz="2800" b="1" kern="12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+mn-cs"/>
            </a:endParaRPr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 rot="21441185">
            <a:off x="1740431" y="2166938"/>
            <a:ext cx="6429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zh-CN" altLang="en-US" sz="2800" b="1" kern="12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+mn-cs"/>
              </a:rPr>
              <a:t>世界上跑得最快的动物是哪一个？</a:t>
            </a:r>
            <a:endParaRPr lang="zh-CN" altLang="en-US" sz="2800" b="1" kern="12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+mn-cs"/>
            </a:endParaRPr>
          </a:p>
        </p:txBody>
      </p:sp>
      <p:sp>
        <p:nvSpPr>
          <p:cNvPr id="21" name="TextBox 16"/>
          <p:cNvSpPr txBox="1">
            <a:spLocks noChangeArrowheads="1"/>
          </p:cNvSpPr>
          <p:nvPr/>
        </p:nvSpPr>
        <p:spPr bwMode="auto">
          <a:xfrm rot="21393175">
            <a:off x="1313393" y="3494088"/>
            <a:ext cx="6429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zh-CN" altLang="en-US" sz="2800" b="1" kern="120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+mn-cs"/>
              </a:rPr>
              <a:t>世界上最大的也是最臭的花是哪一种？</a:t>
            </a:r>
            <a:endParaRPr lang="zh-CN" altLang="en-US" sz="2800" b="1" kern="120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+mn-cs"/>
            </a:endParaRP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1213380" y="4705350"/>
            <a:ext cx="6965951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zh-CN" altLang="en-US" sz="2800" b="1" kern="120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+mn-cs"/>
              </a:rPr>
              <a:t>世界上曾经出现的陆地上大型动物是什么？</a:t>
            </a:r>
            <a:endParaRPr lang="zh-CN" altLang="en-US" sz="2800" b="1" kern="120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+mn-cs"/>
            </a:endParaRPr>
          </a:p>
        </p:txBody>
      </p:sp>
      <p:sp>
        <p:nvSpPr>
          <p:cNvPr id="23" name="TextBox 19"/>
          <p:cNvSpPr txBox="1">
            <a:spLocks noChangeArrowheads="1"/>
          </p:cNvSpPr>
          <p:nvPr/>
        </p:nvSpPr>
        <p:spPr bwMode="auto">
          <a:xfrm rot="21320220">
            <a:off x="1743606" y="5937250"/>
            <a:ext cx="6429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zh-CN" altLang="en-US" sz="2800" b="1" kern="12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+mn-cs"/>
              </a:rPr>
              <a:t>世界上最长寿的动物是哪一种？</a:t>
            </a:r>
            <a:endParaRPr lang="zh-CN" altLang="en-US" sz="2800" b="1" kern="12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39940">
                                      <p:cBhvr>
                                        <p:cTn id="2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39940">
                                      <p:cBhvr>
                                        <p:cTn id="2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小知识大比拼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33" name="椭圆 19"/>
          <p:cNvSpPr>
            <a:spLocks noChangeArrowheads="1"/>
          </p:cNvSpPr>
          <p:nvPr/>
        </p:nvSpPr>
        <p:spPr bwMode="auto">
          <a:xfrm>
            <a:off x="7182908" y="865188"/>
            <a:ext cx="676275" cy="660400"/>
          </a:xfrm>
          <a:prstGeom prst="ellipse">
            <a:avLst/>
          </a:prstGeom>
          <a:solidFill>
            <a:srgbClr val="D9D9D9">
              <a:alpha val="3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 pitchFamily="34" charset="0"/>
              <a:ea typeface="Siemens Sans Global" pitchFamily="2" charset="-128"/>
              <a:cs typeface="+mn-cs"/>
            </a:endParaRPr>
          </a:p>
        </p:txBody>
      </p:sp>
      <p:sp>
        <p:nvSpPr>
          <p:cNvPr id="34" name="椭圆 33"/>
          <p:cNvSpPr>
            <a:spLocks noChangeArrowheads="1"/>
          </p:cNvSpPr>
          <p:nvPr/>
        </p:nvSpPr>
        <p:spPr bwMode="auto">
          <a:xfrm>
            <a:off x="2845858" y="5246688"/>
            <a:ext cx="942975" cy="966787"/>
          </a:xfrm>
          <a:prstGeom prst="ellipse">
            <a:avLst/>
          </a:prstGeom>
          <a:solidFill>
            <a:srgbClr val="D9D9D9">
              <a:alpha val="7882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 pitchFamily="34" charset="0"/>
              <a:ea typeface="Siemens Sans Global" pitchFamily="2" charset="-128"/>
              <a:cs typeface="+mn-cs"/>
            </a:endParaRPr>
          </a:p>
        </p:txBody>
      </p:sp>
      <p:sp>
        <p:nvSpPr>
          <p:cNvPr id="37" name="椭圆 16"/>
          <p:cNvSpPr>
            <a:spLocks noChangeArrowheads="1"/>
          </p:cNvSpPr>
          <p:nvPr/>
        </p:nvSpPr>
        <p:spPr bwMode="auto">
          <a:xfrm>
            <a:off x="7635961" y="3101244"/>
            <a:ext cx="1082675" cy="1120775"/>
          </a:xfrm>
          <a:prstGeom prst="ellipse">
            <a:avLst/>
          </a:prstGeom>
          <a:solidFill>
            <a:srgbClr val="D9D9D9">
              <a:alpha val="4196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 pitchFamily="34" charset="0"/>
              <a:ea typeface="Siemens Sans Global" pitchFamily="2" charset="-128"/>
              <a:cs typeface="+mn-cs"/>
            </a:endParaRPr>
          </a:p>
        </p:txBody>
      </p:sp>
      <p:sp>
        <p:nvSpPr>
          <p:cNvPr id="38" name="椭圆 17"/>
          <p:cNvSpPr>
            <a:spLocks noChangeArrowheads="1"/>
          </p:cNvSpPr>
          <p:nvPr/>
        </p:nvSpPr>
        <p:spPr bwMode="auto">
          <a:xfrm>
            <a:off x="4263496" y="2662238"/>
            <a:ext cx="1257300" cy="1189037"/>
          </a:xfrm>
          <a:prstGeom prst="ellipse">
            <a:avLst/>
          </a:prstGeom>
          <a:solidFill>
            <a:srgbClr val="D9D9D9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 pitchFamily="34" charset="0"/>
              <a:ea typeface="Siemens Sans Global" pitchFamily="2" charset="-128"/>
              <a:cs typeface="+mn-cs"/>
            </a:endParaRPr>
          </a:p>
        </p:txBody>
      </p:sp>
      <p:sp>
        <p:nvSpPr>
          <p:cNvPr id="39" name="椭圆 18"/>
          <p:cNvSpPr>
            <a:spLocks noChangeArrowheads="1"/>
          </p:cNvSpPr>
          <p:nvPr/>
        </p:nvSpPr>
        <p:spPr bwMode="auto">
          <a:xfrm>
            <a:off x="5749396" y="1516063"/>
            <a:ext cx="906462" cy="922337"/>
          </a:xfrm>
          <a:prstGeom prst="ellipse">
            <a:avLst/>
          </a:prstGeom>
          <a:solidFill>
            <a:srgbClr val="D9D9D9">
              <a:alpha val="3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 pitchFamily="34" charset="0"/>
              <a:ea typeface="Siemens Sans Global" pitchFamily="2" charset="-128"/>
              <a:cs typeface="+mn-cs"/>
            </a:endParaRPr>
          </a:p>
        </p:txBody>
      </p:sp>
      <p:pic>
        <p:nvPicPr>
          <p:cNvPr id="42" name="Picture 13" descr="G:\New Folder (5)\d57e9994b00dd54dd31b7007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913996" y="1044528"/>
            <a:ext cx="2838450" cy="1774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Picture 14" descr="G:\New Folder (5)\20100526_f05960c24e1dcb00dd77JIKnGNIOY6B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2201" y="1516063"/>
            <a:ext cx="2698744" cy="2024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Picture 15" descr="G:\New Folder (5)\2009223194856951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1714" y="3202130"/>
            <a:ext cx="2109784" cy="1687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Picture 16" descr="G:\New Folder (5)\34C714D961A156E90157011095E3CD4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83393" y="4406702"/>
            <a:ext cx="2743200" cy="207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Picture 17" descr="G:\New Folder (5)\b3f6cea20ae96782cbefd0e9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0685" y="3566716"/>
            <a:ext cx="2386324" cy="1679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 autoUpdateAnimBg="0"/>
      <p:bldP spid="34" grpId="0" animBg="1" autoUpdateAnimBg="0"/>
      <p:bldP spid="37" grpId="0" animBg="1" autoUpdateAnimBg="0"/>
      <p:bldP spid="38" grpId="0" animBg="1" autoUpdateAnimBg="0"/>
      <p:bldP spid="39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给野生动物分类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380" y="1517254"/>
            <a:ext cx="85137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004" y="2957429"/>
            <a:ext cx="9180513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04" y="3856748"/>
            <a:ext cx="9253538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C:\Documents and Settings\Administrator\桌面\6655 (3) [转换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729" y="4934438"/>
            <a:ext cx="9142413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628650" y="1201738"/>
            <a:ext cx="76438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zh-CN" altLang="en-US" sz="4400" kern="120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+mn-cs"/>
              </a:rPr>
              <a:t>让我们一起来给野生动物分类</a:t>
            </a:r>
            <a:endParaRPr lang="zh-CN" altLang="en-US" sz="4400" kern="120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给野生动物分类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pic>
        <p:nvPicPr>
          <p:cNvPr id="3" name="Picture 5" descr="abstract-design-with-beautiful-flowers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626" y="5573713"/>
            <a:ext cx="2460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bstract-design-with-beautiful-flower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301" y="4895850"/>
            <a:ext cx="4064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abstract-design-with-beautiful-flower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351" y="5048250"/>
            <a:ext cx="4064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abstract-design-with-beautiful-flower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551" y="5543550"/>
            <a:ext cx="40481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15"/>
          <p:cNvSpPr>
            <a:spLocks noChangeArrowheads="1"/>
          </p:cNvSpPr>
          <p:nvPr/>
        </p:nvSpPr>
        <p:spPr bwMode="auto">
          <a:xfrm>
            <a:off x="2328251" y="4221163"/>
            <a:ext cx="684213" cy="719137"/>
          </a:xfrm>
          <a:prstGeom prst="ellipse">
            <a:avLst/>
          </a:prstGeom>
          <a:solidFill>
            <a:srgbClr val="CCCC00">
              <a:alpha val="1490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>
              <a:ea typeface="Siemens Sans Global" pitchFamily="2" charset="-128"/>
            </a:endParaRPr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4669814" y="3789363"/>
            <a:ext cx="1943100" cy="2301875"/>
          </a:xfrm>
          <a:prstGeom prst="ellipse">
            <a:avLst/>
          </a:prstGeom>
          <a:solidFill>
            <a:srgbClr val="CCCC00">
              <a:alpha val="1490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>
              <a:ea typeface="Siemens Sans Global" pitchFamily="2" charset="-128"/>
            </a:endParaRPr>
          </a:p>
        </p:txBody>
      </p:sp>
      <p:sp>
        <p:nvSpPr>
          <p:cNvPr id="11" name="Oval 12"/>
          <p:cNvSpPr>
            <a:spLocks noChangeArrowheads="1"/>
          </p:cNvSpPr>
          <p:nvPr/>
        </p:nvSpPr>
        <p:spPr bwMode="auto">
          <a:xfrm>
            <a:off x="5919176" y="990600"/>
            <a:ext cx="1296988" cy="1584325"/>
          </a:xfrm>
          <a:prstGeom prst="ellipse">
            <a:avLst/>
          </a:prstGeom>
          <a:solidFill>
            <a:srgbClr val="CCCC00">
              <a:alpha val="980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>
              <a:ea typeface="Siemens Sans Global" pitchFamily="2" charset="-128"/>
            </a:endParaRPr>
          </a:p>
        </p:txBody>
      </p:sp>
      <p:sp>
        <p:nvSpPr>
          <p:cNvPr id="12" name="Oval 13"/>
          <p:cNvSpPr>
            <a:spLocks noChangeArrowheads="1"/>
          </p:cNvSpPr>
          <p:nvPr/>
        </p:nvSpPr>
        <p:spPr bwMode="auto">
          <a:xfrm>
            <a:off x="8844939" y="2592388"/>
            <a:ext cx="1728787" cy="2232025"/>
          </a:xfrm>
          <a:prstGeom prst="ellipse">
            <a:avLst/>
          </a:prstGeom>
          <a:solidFill>
            <a:srgbClr val="CCCC00">
              <a:alpha val="1490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>
              <a:ea typeface="Siemens Sans Global" pitchFamily="2" charset="-128"/>
            </a:endParaRPr>
          </a:p>
        </p:txBody>
      </p:sp>
      <p:sp>
        <p:nvSpPr>
          <p:cNvPr id="13" name="Oval 22"/>
          <p:cNvSpPr>
            <a:spLocks noChangeArrowheads="1"/>
          </p:cNvSpPr>
          <p:nvPr/>
        </p:nvSpPr>
        <p:spPr bwMode="auto">
          <a:xfrm>
            <a:off x="8851289" y="4222750"/>
            <a:ext cx="611187" cy="719138"/>
          </a:xfrm>
          <a:prstGeom prst="ellipse">
            <a:avLst/>
          </a:prstGeom>
          <a:solidFill>
            <a:srgbClr val="CCCC00">
              <a:alpha val="1490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>
              <a:ea typeface="Siemens Sans Global" pitchFamily="2" charset="-128"/>
            </a:endParaRPr>
          </a:p>
        </p:txBody>
      </p:sp>
      <p:pic>
        <p:nvPicPr>
          <p:cNvPr id="14" name="Picture 7" descr="abstract-design-with-beautiful-flower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051" y="5913438"/>
            <a:ext cx="24765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2117847" y="1324709"/>
            <a:ext cx="2641600" cy="100965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400" b="1" dirty="0">
                <a:latin typeface="Siemens Sans Global" pitchFamily="2" charset="-128"/>
                <a:ea typeface="Siemens Sans Global" pitchFamily="2" charset="-128"/>
              </a:rPr>
              <a:t>昆虫</a:t>
            </a:r>
            <a:endParaRPr lang="zh-CN" altLang="en-US" sz="4400" b="1" dirty="0">
              <a:latin typeface="Siemens Sans Global" pitchFamily="2" charset="-128"/>
              <a:ea typeface="Siemens Sans Global" pitchFamily="2" charset="-128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167059" y="3113822"/>
            <a:ext cx="2641600" cy="10096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400" b="1" dirty="0">
                <a:latin typeface="Siemens Sans Global" pitchFamily="2" charset="-128"/>
                <a:ea typeface="Siemens Sans Global" pitchFamily="2" charset="-128"/>
              </a:rPr>
              <a:t>哺乳动物</a:t>
            </a:r>
            <a:endParaRPr lang="zh-CN" altLang="en-US" sz="4400" b="1" dirty="0">
              <a:latin typeface="Siemens Sans Global" pitchFamily="2" charset="-128"/>
              <a:ea typeface="Siemens Sans Global" pitchFamily="2" charset="-128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631964" y="3789363"/>
            <a:ext cx="2641600" cy="100965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400" b="1" dirty="0">
                <a:latin typeface="Siemens Sans Global" pitchFamily="2" charset="-128"/>
                <a:ea typeface="Siemens Sans Global" pitchFamily="2" charset="-128"/>
              </a:rPr>
              <a:t>两栖动物</a:t>
            </a:r>
            <a:endParaRPr lang="zh-CN" altLang="en-US" sz="4400" b="1" dirty="0">
              <a:latin typeface="Siemens Sans Global" pitchFamily="2" charset="-128"/>
              <a:ea typeface="Siemens Sans Global" pitchFamily="2" charset="-128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486886" y="484188"/>
            <a:ext cx="2641600" cy="100965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400" b="1" dirty="0">
                <a:latin typeface="Siemens Sans Global" pitchFamily="2" charset="-128"/>
                <a:ea typeface="Siemens Sans Global" pitchFamily="2" charset="-128"/>
              </a:rPr>
              <a:t>鸟类</a:t>
            </a:r>
            <a:endParaRPr lang="zh-CN" altLang="en-US" sz="4400" b="1" dirty="0">
              <a:latin typeface="Siemens Sans Global" pitchFamily="2" charset="-128"/>
              <a:ea typeface="Siemens Sans Global" pitchFamily="2" charset="-128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820876" y="2087563"/>
            <a:ext cx="2641600" cy="100965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400" b="1" dirty="0">
                <a:latin typeface="Siemens Sans Global" pitchFamily="2" charset="-128"/>
                <a:ea typeface="Siemens Sans Global" pitchFamily="2" charset="-128"/>
              </a:rPr>
              <a:t>爬行动物</a:t>
            </a:r>
            <a:endParaRPr lang="zh-CN" altLang="en-US" sz="4400" b="1" dirty="0">
              <a:latin typeface="Siemens Sans Global" pitchFamily="2" charset="-128"/>
              <a:ea typeface="Siemens Sans Global" pitchFamily="2" charset="-128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820379" y="5232763"/>
            <a:ext cx="2641600" cy="1009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400" b="1" dirty="0">
                <a:latin typeface="Siemens Sans Global" pitchFamily="2" charset="-128"/>
                <a:ea typeface="Siemens Sans Global" pitchFamily="2" charset="-128"/>
              </a:rPr>
              <a:t>鱼类</a:t>
            </a:r>
            <a:endParaRPr lang="zh-CN" altLang="en-US" sz="4400" b="1" dirty="0">
              <a:latin typeface="Siemens Sans Global" pitchFamily="2" charset="-128"/>
              <a:ea typeface="Siemens Sans Global" pitchFamily="2" charset="-128"/>
            </a:endParaRPr>
          </a:p>
        </p:txBody>
      </p:sp>
      <p:pic>
        <p:nvPicPr>
          <p:cNvPr id="21" name="Picture 23" descr="D:\个人文件\desktop\爱绿\压缩后\新建文件夹\鹦鹉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486" y="498535"/>
            <a:ext cx="8096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4" descr="D:\个人文件\desktop\爱绿\压缩后\新建文件夹\1-11121P0212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959" y="3113822"/>
            <a:ext cx="6731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5" descr="D:\个人文件\desktop\爱绿\压缩后\新建文件夹\Aquatic 00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979" y="5232763"/>
            <a:ext cx="1262062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6" descr="D:\个人文件\desktop\爱绿\压缩后\新建文件夹\Insect 1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34" y="1324709"/>
            <a:ext cx="1262063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7" descr="D:\个人文件\desktop\爱绿\压缩后\新建文件夹\变色龙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476" y="2087563"/>
            <a:ext cx="1062038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8" descr="D:\个人文件\desktop\爱绿\压缩后\新建文件夹\金蟾蜍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564" y="3789363"/>
            <a:ext cx="13462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7 L 0.03994 0.0669 C 0.04896 0.08102 0.054 0.10208 0.054 0.12407 C 0.054 0.14907 0.04896 0.16898 0.03994 0.1831 C 0.02709 0.19861 -0.0092 0.19607 -0.02274 0.21667 C -0.03628 0.23727 -0.03732 0.28773 -0.04114 0.30625 " pathEditMode="relative" rAng="0" ptsTypes="FfffsF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15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9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528 -0.01829 C 0.00816 -0.03403 0.03854 -0.01319 0.05382 0.02732 C 0.06944 0.06875 0.06406 0.11412 0.04062 0.13033 C 0.01701 0.1456 0.0118 0.19097 0.02726 0.23171 C 0.04288 0.27338 0.07326 0.29491 0.0967 0.27917 " pathEditMode="relative" rAng="3800340" ptsTypes="fffff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" y="149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7 L 0.03994 0.0669 C 0.04896 0.08102 0.054 0.10208 0.054 0.12407 C 0.054 0.14907 0.04896 0.16898 0.03994 0.1831 C 0.02709 0.19861 -0.0092 0.19607 -0.02274 0.21667 C -0.03628 0.23727 -0.03732 0.28773 -0.04114 0.30625 " pathEditMode="relative" rAng="0" ptsTypes="FfffsF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153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9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6 2.31214E-7 C 0.02482 -0.0104 0.05277 0.01688 0.06284 0.06012 C 0.07361 0.07214 0.04618 0.07399 0.04062 0.08277 C 0.03507 0.09156 0.0335 0.08879 0.02951 0.11237 C 0.00434 0.12301 0.0059 0.18081 0.01649 0.22497 C 0.02673 0.26798 0.05069 0.32786 0.07552 0.31746 " pathEditMode="relative" rAng="0" ptsTypes="ffafff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0" y="159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21965E-6 L 0.02344 0.05087 C 0.02969 0.07561 0.01389 0.08879 0.00434 0.10151 C 0.00139 0.11191 -0.01337 0.12463 -0.01788 0.14382 C -0.0191 0.16324 0.00035 0.19076 -0.00347 0.21781 C -0.01701 0.23839 -0.03733 0.28763 -0.04115 0.30636 " pathEditMode="relative" rAng="0" ptsTypes="FffasF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153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5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5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5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5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5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  <p:bldP spid="10" grpId="0" animBg="1" autoUpdateAnimBg="0"/>
      <p:bldP spid="11" grpId="0" animBg="1" autoUpdateAnimBg="0"/>
      <p:bldP spid="12" grpId="0" animBg="1" autoUpdateAnimBg="0"/>
      <p:bldP spid="13" grpId="0" animBg="1" autoUpdateAnimBg="0"/>
    </p:bldLst>
  </p:timing>
</p:sld>
</file>

<file path=ppt/theme/theme1.xml><?xml version="1.0" encoding="utf-8"?>
<a:theme xmlns:a="http://schemas.openxmlformats.org/drawingml/2006/main" name="Siemens 2022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C1B6"/>
      </a:hlink>
      <a:folHlink>
        <a:srgbClr val="00C1B6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</a:txDef>
  </a:objectDefaults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FFB9"/>
      </a:hlink>
      <a:folHlink>
        <a:srgbClr val="00E6DC"/>
      </a:folHlink>
    </a:clrScheme>
    <a:fontScheme name="Siemens 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FFB9"/>
      </a:hlink>
      <a:folHlink>
        <a:srgbClr val="00E6DC"/>
      </a:folHlink>
    </a:clrScheme>
    <a:fontScheme name="Siemens 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sie-ppt-O365-16x9-standard-short-version-eng-v3-4-4</Template>
  <TotalTime>0</TotalTime>
  <Words>838</Words>
  <Application>WPS 演示</Application>
  <PresentationFormat>宽屏</PresentationFormat>
  <Paragraphs>162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1" baseType="lpstr">
      <vt:lpstr>Arial</vt:lpstr>
      <vt:lpstr>宋体</vt:lpstr>
      <vt:lpstr>Wingdings</vt:lpstr>
      <vt:lpstr>Siemens Sans Global</vt:lpstr>
      <vt:lpstr>黑体</vt:lpstr>
      <vt:lpstr>汉仪中黑KW</vt:lpstr>
      <vt:lpstr>汉仪书宋二KW</vt:lpstr>
      <vt:lpstr>Wingdings</vt:lpstr>
      <vt:lpstr>微软雅黑</vt:lpstr>
      <vt:lpstr>汉仪旗黑</vt:lpstr>
      <vt:lpstr>宋体</vt:lpstr>
      <vt:lpstr>Arial Unicode MS</vt:lpstr>
      <vt:lpstr>Siemens Sans Global</vt:lpstr>
      <vt:lpstr>黑体</vt:lpstr>
      <vt:lpstr>Siemens 2022</vt:lpstr>
      <vt:lpstr>PowerPoint 演示文稿</vt:lpstr>
      <vt:lpstr>内容和主题概要</vt:lpstr>
      <vt:lpstr>周围的生物</vt:lpstr>
      <vt:lpstr>周围的生物</vt:lpstr>
      <vt:lpstr>周围的生物</vt:lpstr>
      <vt:lpstr>小知识大比拼</vt:lpstr>
      <vt:lpstr>小知识大比拼</vt:lpstr>
      <vt:lpstr>给野生动物分类</vt:lpstr>
      <vt:lpstr>给野生动物分类</vt:lpstr>
      <vt:lpstr>给野生动物分类</vt:lpstr>
      <vt:lpstr>给野生动物分类</vt:lpstr>
      <vt:lpstr>给野生动物分类</vt:lpstr>
      <vt:lpstr>给野生动物分类</vt:lpstr>
      <vt:lpstr>给野生动物分类</vt:lpstr>
      <vt:lpstr>给野生动物分类</vt:lpstr>
      <vt:lpstr>课堂互动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子莹 张</dc:creator>
  <cp:keywords>Template</cp:keywords>
  <dc:description>Version 3.4.4
April 2023</dc:description>
  <cp:lastModifiedBy>刘某人</cp:lastModifiedBy>
  <cp:revision>11</cp:revision>
  <dcterms:created xsi:type="dcterms:W3CDTF">2025-05-06T01:19:17Z</dcterms:created>
  <dcterms:modified xsi:type="dcterms:W3CDTF">2025-05-06T01:19:17Z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number">
    <vt:lpwstr>4.0.0</vt:lpwstr>
  </property>
  <property fmtid="{D5CDD505-2E9C-101B-9397-08002B2CF9AE}" pid="3" name="Language">
    <vt:lpwstr>English</vt:lpwstr>
  </property>
  <property fmtid="{D5CDD505-2E9C-101B-9397-08002B2CF9AE}" pid="4" name="ICV">
    <vt:lpwstr>F177A44A49D54BC8BB239CE68717E82E_12</vt:lpwstr>
  </property>
  <property fmtid="{D5CDD505-2E9C-101B-9397-08002B2CF9AE}" pid="5" name="KSOProductBuildVer">
    <vt:lpwstr>2052-7.2.2.8955</vt:lpwstr>
  </property>
</Properties>
</file>