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3.svg" ContentType="image/svg+xml"/>
  <Override PartName="/ppt/media/image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8"/>
  </p:notesMasterIdLst>
  <p:handoutMasterIdLst>
    <p:handoutMasterId r:id="rId19"/>
  </p:handoutMasterIdLst>
  <p:sldIdLst>
    <p:sldId id="1212" r:id="rId3"/>
    <p:sldId id="1236" r:id="rId4"/>
    <p:sldId id="1240" r:id="rId5"/>
    <p:sldId id="1254" r:id="rId6"/>
    <p:sldId id="1255" r:id="rId7"/>
    <p:sldId id="1256" r:id="rId8"/>
    <p:sldId id="1261" r:id="rId9"/>
    <p:sldId id="1262" r:id="rId10"/>
    <p:sldId id="1257" r:id="rId11"/>
    <p:sldId id="1260" r:id="rId12"/>
    <p:sldId id="1259" r:id="rId13"/>
    <p:sldId id="1258" r:id="rId14"/>
    <p:sldId id="1263" r:id="rId15"/>
    <p:sldId id="1252" r:id="rId16"/>
    <p:sldId id="1265" r:id="rId17"/>
  </p:sldIdLst>
  <p:sldSz cx="12192000" cy="6858000"/>
  <p:notesSz cx="6858000" cy="9144000"/>
  <p:defaultTextStyle>
    <a:defPPr>
      <a:defRPr lang="en-US"/>
    </a:defPPr>
    <a:lvl1pPr>
      <a:spcBef>
        <a:spcPts val="0"/>
      </a:spcBef>
      <a:buClr>
        <a:schemeClr val="accent1"/>
      </a:buClr>
      <a:defRPr sz="1800"/>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4" autoAdjust="0"/>
    <p:restoredTop sz="97461" autoAdjust="0"/>
  </p:normalViewPr>
  <p:slideViewPr>
    <p:cSldViewPr snapToGrid="0" showGuides="1">
      <p:cViewPr varScale="1">
        <p:scale>
          <a:sx n="63" d="100"/>
          <a:sy n="63" d="100"/>
        </p:scale>
        <p:origin x="924" y="32"/>
      </p:cViewPr>
      <p:guideLst>
        <p:guide pos="3840"/>
        <p:guide orient="horz" pos="2160"/>
      </p:guideLst>
    </p:cSldViewPr>
  </p:slideViewPr>
  <p:outlineViewPr>
    <p:cViewPr>
      <p:scale>
        <a:sx n="33" d="100"/>
        <a:sy n="33" d="100"/>
      </p:scale>
      <p:origin x="0" y="-2310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21" d="100"/>
          <a:sy n="121" d="100"/>
        </p:scale>
        <p:origin x="4938" y="12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3.svg"/><Relationship Id="rId1" Type="http://schemas.openxmlformats.org/officeDocument/2006/relationships/image" Target="../media/image12.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dirty="0">
              <a:solidFill>
                <a:schemeClr val="tx2"/>
              </a:solidFill>
              <a:latin typeface="+mn-lt"/>
            </a:endParaRPr>
          </a:p>
        </p:txBody>
      </p:sp>
      <p:sp>
        <p:nvSpPr>
          <p:cNvPr id="3" name="Date"/>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solidFill>
                  <a:schemeClr val="tx2"/>
                </a:solidFill>
                <a:latin typeface="+mn-lt"/>
              </a:rPr>
            </a:fld>
            <a:endParaRPr lang="en-US" sz="1050" dirty="0">
              <a:solidFill>
                <a:schemeClr val="tx2"/>
              </a:solidFill>
              <a:latin typeface="+mn-lt"/>
            </a:endParaRPr>
          </a:p>
        </p:txBody>
      </p:sp>
      <p:sp>
        <p:nvSpPr>
          <p:cNvPr id="4" name="Footer Placeholde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dirty="0">
              <a:solidFill>
                <a:schemeClr val="tx2"/>
              </a:solidFill>
              <a:latin typeface="+mn-lt"/>
            </a:endParaRPr>
          </a:p>
        </p:txBody>
      </p:sp>
      <p:sp>
        <p:nvSpPr>
          <p:cNvPr id="5" name="Slide Number Placeholde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dirty="0">
                <a:solidFill>
                  <a:schemeClr val="accent2"/>
                </a:solidFill>
                <a:latin typeface="+mn-lt"/>
              </a:rPr>
              <a:t>Hand out</a:t>
            </a:r>
            <a:r>
              <a:rPr lang="en-US" sz="1050" dirty="0">
                <a:solidFill>
                  <a:schemeClr val="accent2"/>
                </a:solidFill>
                <a:latin typeface="+mn-lt"/>
              </a:rPr>
              <a:t> </a:t>
            </a:r>
            <a:fld id="{C92BABF8-1341-4DCB-864A-D83C08BEEAE4}" type="slidenum">
              <a:rPr lang="en-US" sz="1050" smtClean="0">
                <a:solidFill>
                  <a:schemeClr val="tx2"/>
                </a:solidFill>
                <a:latin typeface="+mn-lt"/>
              </a:rPr>
            </a:fld>
            <a:endParaRPr lang="en-US" sz="1050" dirty="0">
              <a:solidFill>
                <a:schemeClr val="tx2"/>
              </a:solidFill>
              <a:latin typeface="+mn-lt"/>
            </a:endParaRPr>
          </a:p>
        </p:txBody>
      </p:sp>
      <p:pic>
        <p:nvPicPr>
          <p:cNvPr id="6" name="Siemens logo"/>
          <p:cNvPicPr>
            <a:picLocks noChangeAspect="1"/>
          </p:cNvPicPr>
          <p:nvPr/>
        </p:nvPicPr>
        <p:blipFill>
          <a:blip r:embed="rId1" cstate="print">
            <a:extLst>
              <a:ext uri="{96DAC541-7B7A-43D3-8B79-37D633B846F1}">
                <asvg:svgBlip xmlns:asvg="http://schemas.microsoft.com/office/drawing/2016/SVG/main" r:embed="rId2"/>
              </a:ext>
            </a:extLst>
          </a:blip>
          <a:stretch>
            <a:fillRect/>
          </a:stretch>
        </p:blipFill>
        <p:spPr>
          <a:xfrm>
            <a:off x="2853000" y="550800"/>
            <a:ext cx="1152000" cy="183168"/>
          </a:xfrm>
          <a:prstGeom prst="rect">
            <a:avLst/>
          </a:prstGeom>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solidFill>
                  <a:schemeClr val="tx2"/>
                </a:solidFill>
              </a:defRPr>
            </a:lvl1pPr>
          </a:lstStyle>
          <a:p>
            <a:endParaRPr lang="en-US" dirty="0"/>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solidFill>
                  <a:schemeClr val="tx2"/>
                </a:solidFill>
              </a:defRPr>
            </a:lvl1pPr>
          </a:lstStyle>
          <a:p>
            <a:fld id="{76FBC1AF-E4C9-412F-9B6D-66CD520F95DB}" type="datetimeFigureOut">
              <a:rPr lang="en-US" smtClean="0"/>
            </a:fld>
            <a:endParaRPr lang="en-US" dirty="0"/>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Sixth level</a:t>
            </a:r>
            <a:endParaRPr lang="en-US" dirty="0"/>
          </a:p>
          <a:p>
            <a:pPr lvl="6"/>
            <a:r>
              <a:rPr lang="en-US" dirty="0"/>
              <a:t>Seventh level</a:t>
            </a:r>
            <a:endParaRPr lang="en-US" dirty="0"/>
          </a:p>
          <a:p>
            <a:pPr lvl="7"/>
            <a:r>
              <a:rPr lang="en-US" dirty="0"/>
              <a:t>Eight level</a:t>
            </a:r>
            <a:endParaRPr lang="en-US" dirty="0"/>
          </a:p>
          <a:p>
            <a:pPr lvl="8"/>
            <a:r>
              <a:rPr lang="en-US" dirty="0"/>
              <a:t>Ninth level</a:t>
            </a:r>
            <a:endParaRPr lang="en-US" dirty="0"/>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solidFill>
                  <a:schemeClr val="tx2"/>
                </a:solidFill>
              </a:defRPr>
            </a:lvl1pPr>
          </a:lstStyle>
          <a:p>
            <a:endParaRPr lang="en-US" dirty="0"/>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dirty="0">
                <a:solidFill>
                  <a:schemeClr val="accent2"/>
                </a:solidFill>
              </a:rPr>
              <a:t>Notes</a:t>
            </a:r>
            <a:r>
              <a:rPr lang="en-US" dirty="0"/>
              <a:t> </a:t>
            </a:r>
            <a:fld id="{E76C657F-0E32-4130-ADDA-66B81138A76A}" type="slidenum">
              <a:rPr lang="en-US" smtClean="0">
                <a:solidFill>
                  <a:schemeClr val="tx2"/>
                </a:solidFill>
              </a:rPr>
            </a:fld>
            <a:endParaRPr lang="en-US" dirty="0">
              <a:solidFill>
                <a:schemeClr val="tx2"/>
              </a:solidFill>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14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2pPr>
    <a:lvl3pPr marL="28829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3pPr>
    <a:lvl4pPr marL="43180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4pPr>
    <a:lvl5pPr marL="57594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5pPr>
    <a:lvl6pPr marL="72009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6pPr>
    <a:lvl7pPr marL="86423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7pPr>
    <a:lvl8pPr marL="1007745"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8pPr>
    <a:lvl9pPr marL="1151890" indent="-144145" algn="l" defTabSz="914400" rtl="0" eaLnBrk="1" latinLnBrk="0" hangingPunct="1">
      <a:spcAft>
        <a:spcPts val="300"/>
      </a:spcAft>
      <a:buClr>
        <a:schemeClr val="accent1"/>
      </a:buClr>
      <a:buFont typeface="Arial" panose="020B0604020202090204" pitchFamily="34" charset="0"/>
      <a:buChar char="•"/>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1452000" y="6310800"/>
            <a:ext cx="9288000" cy="547200"/>
          </a:xfrm>
          <a:prstGeom prst="rect">
            <a:avLst/>
          </a:prstGeom>
        </p:spPr>
        <p:txBody>
          <a:bodyPr/>
          <a:lstStyle>
            <a:lvl1pPr algn="ctr">
              <a:defRPr sz="1400">
                <a:solidFill>
                  <a:srgbClr val="F3F3F0"/>
                </a:solidFill>
                <a:latin typeface="+mn-lt"/>
              </a:defRPr>
            </a:lvl1pPr>
          </a:lstStyle>
          <a:p>
            <a:r>
              <a:rPr lang="zh-CN" altLang="en-US" dirty="0"/>
              <a:t>西门子爱绿教育计划</a:t>
            </a:r>
            <a:endParaRPr lang="en-US" dirty="0"/>
          </a:p>
        </p:txBody>
      </p:sp>
      <p:sp>
        <p:nvSpPr>
          <p:cNvPr id="8" name="灯片编号占位符 7"/>
          <p:cNvSpPr>
            <a:spLocks noGrp="1"/>
          </p:cNvSpPr>
          <p:nvPr>
            <p:ph type="sldNum" sz="quarter" idx="13"/>
          </p:nvPr>
        </p:nvSpPr>
        <p:spPr/>
        <p:txBody>
          <a:bodyPr/>
          <a:lstStyle/>
          <a:p>
            <a:fld id="{3EA98958-B495-4290-8CE9-28B9FAC714D1}" type="slidenum">
              <a:rPr lang="zh-CN" altLang="en-US" smtClean="0"/>
            </a:fld>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2"/>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lvl1pPr>
              <a:defRPr>
                <a:solidFill>
                  <a:schemeClr val="bg1"/>
                </a:solidFill>
              </a:defRPr>
            </a:lvl1pPr>
          </a:lstStyle>
          <a:p>
            <a:r>
              <a:rPr lang="en-US" dirty="0"/>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2"/>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lvl1pPr>
              <a:defRPr>
                <a:solidFill>
                  <a:schemeClr val="bg1"/>
                </a:solidFill>
              </a:defRPr>
            </a:lvl1pPr>
          </a:lstStyle>
          <a:p>
            <a:r>
              <a:rPr lang="en-US" dirty="0"/>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2"/>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lvl1pPr>
              <a:defRPr>
                <a:solidFill>
                  <a:schemeClr val="bg1"/>
                </a:solidFill>
              </a:defRPr>
            </a:lvl1pPr>
          </a:lstStyle>
          <a:p>
            <a:r>
              <a:rPr lang="en-US" dirty="0"/>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8" name="灯片编号占位符 7"/>
          <p:cNvSpPr>
            <a:spLocks noGrp="1"/>
          </p:cNvSpPr>
          <p:nvPr>
            <p:ph type="sldNum" sz="quarter" idx="13"/>
          </p:nvPr>
        </p:nvSpPr>
        <p:spPr/>
        <p:txBody>
          <a:bodyPr/>
          <a:lstStyle/>
          <a:p>
            <a:fld id="{3EA98958-B495-4290-8CE9-28B9FAC714D1}" type="slidenum">
              <a:rPr lang="zh-CN" altLang="en-US" smtClean="0"/>
            </a:fld>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mask&amp;blur Siemens Xcelerator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8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6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灯片编号占位符 5"/>
          <p:cNvSpPr>
            <a:spLocks noGrp="1"/>
          </p:cNvSpPr>
          <p:nvPr>
            <p:ph type="sldNum" sz="quarter" idx="13"/>
          </p:nvPr>
        </p:nvSpPr>
        <p:spPr/>
        <p:txBody>
          <a:bodyPr/>
          <a:lstStyle/>
          <a:p>
            <a:r>
              <a:rPr lang="zh-CN" altLang="en-US"/>
              <a:t>第</a:t>
            </a:r>
            <a:fld id="{3EA98958-B495-4290-8CE9-28B9FAC714D1}" type="slidenum">
              <a:rPr lang="zh-CN" altLang="en-US" smtClean="0"/>
            </a:fld>
            <a:r>
              <a:rPr lang="zh-CN" altLang="en-US"/>
              <a:t>页</a:t>
            </a:r>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mask&amp;blur Sustainability 40pt (motif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dirty="0"/>
              <a:t>Title chart with picture, </a:t>
            </a:r>
            <a:br>
              <a:rPr lang="en-US" dirty="0"/>
            </a:br>
            <a:r>
              <a:rPr lang="en-US" dirty="0"/>
              <a:t>Arial Regular, 48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dirty="0"/>
              <a:t>Title chart with picture, </a:t>
            </a:r>
            <a:br>
              <a:rPr lang="en-US" dirty="0"/>
            </a:br>
            <a:r>
              <a:rPr lang="en-US" dirty="0"/>
              <a:t>Arial Regular, 40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dirty="0"/>
              <a:t>Title chart with picture, </a:t>
            </a:r>
            <a:br>
              <a:rPr lang="en-US" dirty="0"/>
            </a:br>
            <a:r>
              <a:rPr lang="en-US" dirty="0"/>
              <a:t>Arial Regular, 36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Headline of the presentation"/>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dirty="0"/>
              <a:t>Title chart with picture, </a:t>
            </a:r>
            <a:br>
              <a:rPr lang="en-US" dirty="0"/>
            </a:br>
            <a:r>
              <a:rPr lang="en-US" dirty="0"/>
              <a:t>Arial Regular, 48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Headline of the presentation"/>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1"/>
                </a:solidFill>
              </a:defRPr>
            </a:lvl1pPr>
          </a:lstStyle>
          <a:p>
            <a:r>
              <a:rPr lang="en-US" dirty="0"/>
              <a:t>Title chart with picture, </a:t>
            </a:r>
            <a:br>
              <a:rPr lang="en-US" dirty="0"/>
            </a:br>
            <a:r>
              <a:rPr lang="en-US" dirty="0"/>
              <a:t>Arial Regular, 40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flip="none" rotWithShape="1">
          <a:gsLst>
            <a:gs pos="40000">
              <a:schemeClr val="bg2"/>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Gradient cover"/>
          <p:cNvSpPr/>
          <p:nvPr userDrawn="1"/>
        </p:nvSpPr>
        <p:spPr>
          <a:xfrm>
            <a:off x="0" y="3502025"/>
            <a:ext cx="12192000" cy="3355975"/>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Headline of the presentation"/>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dirty="0"/>
              <a:t>Title chart with picture, </a:t>
            </a:r>
            <a:br>
              <a:rPr lang="en-US" dirty="0"/>
            </a:br>
            <a:r>
              <a:rPr lang="en-US" dirty="0"/>
              <a:t>Arial Regular, 36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1"/>
                </a:solidFill>
              </a:defRPr>
            </a:lvl1pPr>
          </a:lstStyle>
          <a:p>
            <a:r>
              <a:rPr lang="en-US" noProof="0" dirty="0"/>
              <a:t>Title picture</a:t>
            </a:r>
            <a:endParaRPr lang="en-US" noProof="0"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2"/>
                </a:solidFill>
              </a:defRPr>
            </a:lvl1pPr>
          </a:lstStyle>
          <a:p>
            <a:r>
              <a:rPr lang="en-US" dirty="0"/>
              <a:t>Title chart with picture, </a:t>
            </a:r>
            <a:br>
              <a:rPr lang="en-US" dirty="0"/>
            </a:br>
            <a:r>
              <a:rPr lang="en-US" dirty="0"/>
              <a:t>Arial Regular, 48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dirty="0"/>
              <a:t>Title picture</a:t>
            </a:r>
            <a:endParaRPr lang="en-US" noProof="0"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5" name="灯片编号占位符 4"/>
          <p:cNvSpPr>
            <a:spLocks noGrp="1"/>
          </p:cNvSpPr>
          <p:nvPr>
            <p:ph type="sldNum" sz="quarter" idx="14"/>
          </p:nvPr>
        </p:nvSpPr>
        <p:spPr/>
        <p:txBody>
          <a:bodyPr/>
          <a:lstStyle/>
          <a:p>
            <a:r>
              <a:rPr lang="zh-CN" altLang="en-US"/>
              <a:t>第</a:t>
            </a:r>
            <a:fld id="{3EA98958-B495-4290-8CE9-28B9FAC714D1}" type="slidenum">
              <a:rPr lang="zh-CN" altLang="en-US" smtClean="0"/>
            </a:fld>
            <a:r>
              <a:rPr lang="zh-CN" altLang="en-US"/>
              <a:t>页</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231106"/>
          </a:xfrm>
          <a:noFill/>
        </p:spPr>
        <p:txBody>
          <a:bodyPr rIns="0" bIns="0" anchor="t">
            <a:spAutoFit/>
          </a:bodyPr>
          <a:lstStyle>
            <a:lvl1pPr marL="0">
              <a:lnSpc>
                <a:spcPct val="100000"/>
              </a:lnSpc>
              <a:defRPr sz="4000" b="0">
                <a:solidFill>
                  <a:schemeClr val="tx2"/>
                </a:solidFill>
              </a:defRPr>
            </a:lvl1pPr>
          </a:lstStyle>
          <a:p>
            <a:r>
              <a:rPr lang="en-US" dirty="0"/>
              <a:t>Title chart with picture, </a:t>
            </a:r>
            <a:br>
              <a:rPr lang="en-US" dirty="0"/>
            </a:br>
            <a:r>
              <a:rPr lang="en-US" dirty="0"/>
              <a:t>Arial Regular, 40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2"/>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dirty="0"/>
              <a:t>Title picture</a:t>
            </a:r>
            <a:endParaRPr lang="en-US" noProof="0"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2" name="Title" descr="Headline of the presentation"/>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2"/>
                </a:solidFill>
              </a:defRPr>
            </a:lvl1pPr>
          </a:lstStyle>
          <a:p>
            <a:r>
              <a:rPr lang="en-US" dirty="0"/>
              <a:t>Title chart with picture, </a:t>
            </a:r>
            <a:br>
              <a:rPr lang="en-US" dirty="0"/>
            </a:br>
            <a:r>
              <a:rPr lang="en-US" dirty="0"/>
              <a:t>Arial Regular, 36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2"/>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8" name="Picture Placeholder" descr="Title picture – please describe furthe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tx1"/>
                </a:solidFill>
              </a:defRPr>
            </a:lvl1pPr>
          </a:lstStyle>
          <a:p>
            <a:r>
              <a:rPr lang="en-US" noProof="0" dirty="0"/>
              <a:t>Title picture</a:t>
            </a:r>
            <a:endParaRPr lang="en-US" noProof="0"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4" name="Footer Placeholder" descr="Footer with copyright, author and department information, and date"/>
          <p:cNvSpPr>
            <a:spLocks noGrp="1"/>
          </p:cNvSpPr>
          <p:nvPr>
            <p:ph type="ftr" sz="quarter" idx="13"/>
          </p:nvPr>
        </p:nvSpPr>
        <p:spPr bwMode="black">
          <a:xfrm>
            <a:off x="411162" y="6310800"/>
            <a:ext cx="9288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灯片编号占位符 4"/>
          <p:cNvSpPr>
            <a:spLocks noGrp="1"/>
          </p:cNvSpPr>
          <p:nvPr>
            <p:ph type="sldNum" sz="quarter" idx="13"/>
          </p:nvPr>
        </p:nvSpPr>
        <p:spPr/>
        <p:txBody>
          <a:bodyPr/>
          <a:lstStyle/>
          <a:p>
            <a:fld id="{3EA98958-B495-4290-8CE9-28B9FAC714D1}" type="slidenum">
              <a:rPr lang="zh-CN" altLang="en-US" smtClean="0"/>
            </a:fld>
            <a:endParaRPr lang="zh-CN"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dirty="0"/>
              <a:t>Chapter divider, </a:t>
            </a:r>
            <a:br>
              <a:rPr lang="en-US" dirty="0"/>
            </a:br>
            <a:r>
              <a:rPr lang="en-US" dirty="0"/>
              <a:t>Arial Regular, 80 </a:t>
            </a:r>
            <a:r>
              <a:rPr lang="en-US" dirty="0" err="1"/>
              <a:t>pt</a:t>
            </a:r>
            <a:endParaRPr lang="en-US" dirty="0"/>
          </a:p>
        </p:txBody>
      </p:sp>
      <p:sp>
        <p:nvSpPr>
          <p:cNvPr id="3" name="Subhead" descr="Subtitle of the chapte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p>
            <a:r>
              <a:rPr lang="en-US" dirty="0"/>
              <a:t>Restricted | © Siemens 20XX | Author | Department | YYYY-MM-DD</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dirty="0"/>
              <a:t>Chapter divider, </a:t>
            </a:r>
            <a:br>
              <a:rPr lang="en-US" dirty="0"/>
            </a:br>
            <a:r>
              <a:rPr lang="en-US" dirty="0"/>
              <a:t>Arial Regular, 60 </a:t>
            </a:r>
            <a:r>
              <a:rPr lang="en-US" dirty="0" err="1"/>
              <a:t>pt</a:t>
            </a:r>
            <a:br>
              <a:rPr lang="en-US" dirty="0"/>
            </a:br>
            <a:r>
              <a:rPr lang="en-US" dirty="0"/>
              <a:t>3 lines</a:t>
            </a:r>
            <a:endParaRPr lang="en-US" dirty="0"/>
          </a:p>
        </p:txBody>
      </p:sp>
      <p:sp>
        <p:nvSpPr>
          <p:cNvPr id="3" name="Subhead" descr="Subtitle of the chapte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p>
            <a:r>
              <a:rPr lang="en-US" dirty="0"/>
              <a:t>Restricted | © Siemens 20XX | Author | Department | YYYY-MM-DD</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dirty="0"/>
              <a:t>Chapter divider,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title of the chapte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39240" cy="547200"/>
          </a:xfrm>
          <a:prstGeom prst="rect">
            <a:avLst/>
          </a:prstGeom>
        </p:spPr>
        <p:txBody>
          <a:bodyPr/>
          <a:lstStyle/>
          <a:p>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title color 80pt">
    <p:bg>
      <p:bgRef idx="1001">
        <a:schemeClr val="bg1"/>
      </p:bgRef>
    </p:bg>
    <p:spTree>
      <p:nvGrpSpPr>
        <p:cNvPr id="1" name=""/>
        <p:cNvGrpSpPr/>
        <p:nvPr/>
      </p:nvGrpSpPr>
      <p:grpSpPr>
        <a:xfrm>
          <a:off x="0" y="0"/>
          <a:ext cx="0" cy="0"/>
          <a:chOff x="0" y="0"/>
          <a:chExt cx="0" cy="0"/>
        </a:xfrm>
      </p:grpSpPr>
      <p:sp>
        <p:nvSpPr>
          <p:cNvPr id="2" name="Color Stage"/>
          <p:cNvSpPr/>
          <p:nvPr userDrawn="1"/>
        </p:nvSpPr>
        <p:spPr bwMode="hidden">
          <a:xfrm>
            <a:off x="0" y="0"/>
            <a:ext cx="12192000" cy="6166800"/>
          </a:xfrm>
          <a:prstGeom prst="rect">
            <a:avLst/>
          </a:prstGeom>
          <a:solidFill>
            <a:srgbClr val="00FFB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 name="Title" descr="Title of the chapte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dirty="0"/>
              <a:t>Chapter divider, </a:t>
            </a:r>
            <a:br>
              <a:rPr lang="en-US" dirty="0"/>
            </a:br>
            <a:r>
              <a:rPr lang="en-US" dirty="0"/>
              <a:t>Arial Regular, 80 </a:t>
            </a:r>
            <a:r>
              <a:rPr lang="en-US" dirty="0" err="1"/>
              <a:t>pt</a:t>
            </a:r>
            <a:endParaRPr lang="en-US" dirty="0"/>
          </a:p>
        </p:txBody>
      </p:sp>
      <p:sp>
        <p:nvSpPr>
          <p:cNvPr id="3" name="Subhead" descr="Subtitle of the chapte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p>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color 60pt">
    <p:bg>
      <p:bgRef idx="1001">
        <a:schemeClr val="bg1"/>
      </p:bgRef>
    </p:bg>
    <p:spTree>
      <p:nvGrpSpPr>
        <p:cNvPr id="1" name=""/>
        <p:cNvGrpSpPr/>
        <p:nvPr/>
      </p:nvGrpSpPr>
      <p:grpSpPr>
        <a:xfrm>
          <a:off x="0" y="0"/>
          <a:ext cx="0" cy="0"/>
          <a:chOff x="0" y="0"/>
          <a:chExt cx="0" cy="0"/>
        </a:xfrm>
      </p:grpSpPr>
      <p:sp>
        <p:nvSpPr>
          <p:cNvPr id="8" name="Color Stage"/>
          <p:cNvSpPr/>
          <p:nvPr userDrawn="1"/>
        </p:nvSpPr>
        <p:spPr bwMode="hidden">
          <a:xfrm>
            <a:off x="0" y="0"/>
            <a:ext cx="12192000" cy="6166800"/>
          </a:xfrm>
          <a:prstGeom prst="rect">
            <a:avLst/>
          </a:prstGeom>
          <a:solidFill>
            <a:srgbClr val="00E6D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 name="Title" descr="Title of the chapte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2"/>
                </a:solidFill>
              </a:defRPr>
            </a:lvl1pPr>
          </a:lstStyle>
          <a:p>
            <a:r>
              <a:rPr lang="en-US" dirty="0"/>
              <a:t>Chapter divider, </a:t>
            </a:r>
            <a:br>
              <a:rPr lang="en-US" dirty="0"/>
            </a:br>
            <a:r>
              <a:rPr lang="en-US" dirty="0"/>
              <a:t>Arial Regular, 60 </a:t>
            </a:r>
            <a:r>
              <a:rPr lang="en-US" dirty="0" err="1"/>
              <a:t>pt</a:t>
            </a:r>
            <a:br>
              <a:rPr lang="en-US" dirty="0"/>
            </a:br>
            <a:r>
              <a:rPr lang="en-US" dirty="0"/>
              <a:t>3 lines</a:t>
            </a:r>
            <a:endParaRPr lang="en-US" dirty="0"/>
          </a:p>
        </p:txBody>
      </p:sp>
      <p:sp>
        <p:nvSpPr>
          <p:cNvPr id="3" name="Subhead" descr="Subtitle of the chapte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r>
              <a:rPr lang="en-US"/>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color 40pt">
    <p:bg>
      <p:bgRef idx="1001">
        <a:schemeClr val="bg1"/>
      </p:bgRef>
    </p:bg>
    <p:spTree>
      <p:nvGrpSpPr>
        <p:cNvPr id="1" name=""/>
        <p:cNvGrpSpPr/>
        <p:nvPr/>
      </p:nvGrpSpPr>
      <p:grpSpPr>
        <a:xfrm>
          <a:off x="0" y="0"/>
          <a:ext cx="0" cy="0"/>
          <a:chOff x="0" y="0"/>
          <a:chExt cx="0" cy="0"/>
        </a:xfrm>
      </p:grpSpPr>
      <p:sp>
        <p:nvSpPr>
          <p:cNvPr id="8" name="Color Stage"/>
          <p:cNvSpPr/>
          <p:nvPr userDrawn="1"/>
        </p:nvSpPr>
        <p:spPr bwMode="hidden">
          <a:xfrm>
            <a:off x="0" y="0"/>
            <a:ext cx="12192000" cy="6166800"/>
          </a:xfrm>
          <a:prstGeom prst="rect">
            <a:avLst/>
          </a:prstGeom>
          <a:gradFill>
            <a:gsLst>
              <a:gs pos="40000">
                <a:srgbClr val="00FFB9"/>
              </a:gs>
              <a:gs pos="100000">
                <a:srgbClr val="00E6D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9" name="Color Stage"/>
          <p:cNvSpPr/>
          <p:nvPr userDrawn="1"/>
        </p:nvSpPr>
        <p:spPr>
          <a:xfrm>
            <a:off x="0" y="1414463"/>
            <a:ext cx="12192000" cy="4752337"/>
          </a:xfrm>
          <a:prstGeom prst="rect">
            <a:avLst/>
          </a:prstGeom>
          <a:gradFill flip="none" rotWithShape="1">
            <a:gsLst>
              <a:gs pos="0">
                <a:srgbClr val="00FFB9"/>
              </a:gs>
              <a:gs pos="100000">
                <a:schemeClr val="bg2">
                  <a:alpha val="0"/>
                </a:schemeClr>
              </a:gs>
              <a:gs pos="40000">
                <a:srgbClr val="00FFB9">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dirty="0"/>
          </a:p>
        </p:txBody>
      </p:sp>
      <p:sp>
        <p:nvSpPr>
          <p:cNvPr id="4" name="Title" descr="Title of the chapte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2"/>
                </a:solidFill>
              </a:defRPr>
            </a:lvl1pPr>
          </a:lstStyle>
          <a:p>
            <a:r>
              <a:rPr lang="en-US" dirty="0"/>
              <a:t>Chapter divider,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title of the chapte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39240" cy="547200"/>
          </a:xfrm>
          <a:prstGeom prst="rect">
            <a:avLst/>
          </a:prstGeom>
        </p:spPr>
        <p:txBody>
          <a:bodyPr/>
          <a:lstStyle/>
          <a:p>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2"/>
                </a:solidFill>
              </a:defRPr>
            </a:lvl1pPr>
          </a:lstStyle>
          <a:p>
            <a:r>
              <a:rPr lang="en-US" dirty="0"/>
              <a:t>Chapter divider, </a:t>
            </a:r>
            <a:br>
              <a:rPr lang="en-US" dirty="0"/>
            </a:br>
            <a:r>
              <a:rPr lang="en-US" dirty="0"/>
              <a:t>Arial Regular, 80 </a:t>
            </a:r>
            <a:r>
              <a:rPr lang="en-US" dirty="0" err="1"/>
              <a:t>pt</a:t>
            </a:r>
            <a:endParaRPr lang="en-US" dirty="0"/>
          </a:p>
        </p:txBody>
      </p:sp>
      <p:sp>
        <p:nvSpPr>
          <p:cNvPr id="3" name="Subhead" descr="Subtitle of the chapter"/>
          <p:cNvSpPr>
            <a:spLocks noGrp="1"/>
          </p:cNvSpPr>
          <p:nvPr>
            <p:ph type="subTitle" idx="1" hasCustomPrompt="1"/>
          </p:nvPr>
        </p:nvSpPr>
        <p:spPr bwMode="black">
          <a:xfrm>
            <a:off x="411163" y="3876677"/>
            <a:ext cx="9288000" cy="1930398"/>
          </a:xfrm>
          <a:prstGeom prst="rect">
            <a:avLst/>
          </a:prstGeom>
        </p:spPr>
        <p:txBody>
          <a:bodyPr lIns="0" tIns="370800">
            <a:noAutofit/>
          </a:bodyPr>
          <a:lstStyle>
            <a:lvl1pPr marL="0" indent="0" algn="l">
              <a:spcAft>
                <a:spcPts val="300"/>
              </a:spcAft>
              <a:buNone/>
              <a:defRPr sz="32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6" name="Slide Number Placeholder"/>
          <p:cNvSpPr>
            <a:spLocks noGrp="1"/>
          </p:cNvSpPr>
          <p:nvPr>
            <p:ph type="sldNum" sz="quarter" idx="11"/>
          </p:nvPr>
        </p:nvSpPr>
        <p:spPr bwMode="black">
          <a:xfrm>
            <a:off x="411162" y="6310800"/>
            <a:ext cx="1021398" cy="547200"/>
          </a:xfrm>
          <a:prstGeom prst="rect">
            <a:avLst/>
          </a:prstGeom>
        </p:spPr>
        <p:txBody>
          <a:bodyPr/>
          <a:lstStyle>
            <a:lvl1pPr>
              <a:defRPr>
                <a:solidFill>
                  <a:schemeClr val="tx1"/>
                </a:solidFill>
              </a:defRPr>
            </a:lvl1pPr>
          </a:lstStyle>
          <a:p>
            <a:r>
              <a:rPr lang="zh-CN" altLang="en-US" dirty="0"/>
              <a:t>第 </a:t>
            </a:r>
            <a:fld id="{15EBE321-CBB1-4E91-BD14-37C8D44326FB}" type="slidenum">
              <a:rPr lang="en-US" smtClean="0"/>
            </a:fld>
            <a:r>
              <a:rPr lang="en-US" dirty="0"/>
              <a:t> </a:t>
            </a:r>
            <a:r>
              <a:rPr lang="zh-CN" altLang="en-US" dirty="0"/>
              <a:t>页</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3" name="Subhead" descr="Subtitle of the chapter"/>
          <p:cNvSpPr>
            <a:spLocks noGrp="1"/>
          </p:cNvSpPr>
          <p:nvPr>
            <p:ph type="subTitle" idx="1" hasCustomPrompt="1"/>
          </p:nvPr>
        </p:nvSpPr>
        <p:spPr bwMode="black">
          <a:xfrm>
            <a:off x="411163" y="4184451"/>
            <a:ext cx="9288000" cy="1622623"/>
          </a:xfrm>
          <a:prstGeom prst="rect">
            <a:avLst/>
          </a:prstGeom>
        </p:spPr>
        <p:txBody>
          <a:bodyPr lIns="0" tIns="370800">
            <a:noAutofit/>
          </a:bodyPr>
          <a:lstStyle>
            <a:lvl1pPr marL="0" indent="0" algn="l">
              <a:spcAft>
                <a:spcPts val="300"/>
              </a:spcAft>
              <a:buNone/>
              <a:defRPr sz="24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40003"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fld id="{15EBE321-CBB1-4E91-BD14-37C8D44326FB}" type="slidenum">
              <a:rPr lang="en-US" smtClean="0"/>
            </a:fld>
            <a:endParaRPr lang="en-US" dirty="0"/>
          </a:p>
        </p:txBody>
      </p:sp>
      <p:sp>
        <p:nvSpPr>
          <p:cNvPr id="8" name="标题 7"/>
          <p:cNvSpPr>
            <a:spLocks noGrp="1"/>
          </p:cNvSpPr>
          <p:nvPr>
            <p:ph type="title"/>
          </p:nvPr>
        </p:nvSpPr>
        <p:spPr/>
        <p:txBody>
          <a:bodyPr/>
          <a:lstStyle/>
          <a:p>
            <a:r>
              <a:rPr lang="zh-CN" altLang="en-US"/>
              <a:t>单击此处编辑母版标题样式</a:t>
            </a: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descr="Title of the chapter"/>
          <p:cNvSpPr>
            <a:spLocks noGrp="1"/>
          </p:cNvSpPr>
          <p:nvPr>
            <p:ph type="title" hasCustomPrompt="1"/>
          </p:nvPr>
        </p:nvSpPr>
        <p:spPr bwMode="black">
          <a:xfrm>
            <a:off x="410399" y="1414463"/>
            <a:ext cx="11370437" cy="2462213"/>
          </a:xfrm>
          <a:noFill/>
        </p:spPr>
        <p:txBody>
          <a:bodyPr wrap="square" rIns="0" bIns="0" anchor="b" anchorCtr="0">
            <a:spAutoFit/>
          </a:bodyPr>
          <a:lstStyle>
            <a:lvl1pPr marL="0">
              <a:lnSpc>
                <a:spcPct val="100000"/>
              </a:lnSpc>
              <a:defRPr sz="4000" b="0">
                <a:solidFill>
                  <a:schemeClr val="tx2"/>
                </a:solidFill>
              </a:defRPr>
            </a:lvl1pPr>
          </a:lstStyle>
          <a:p>
            <a:r>
              <a:rPr lang="en-US" dirty="0"/>
              <a:t>Chapter divider,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title of the chapte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2"/>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274400" y="6364800"/>
            <a:ext cx="1512000" cy="24040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863924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r>
              <a:rPr lang="en-US"/>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ex / Agenda light">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a:xfrm>
            <a:off x="410400" y="478800"/>
            <a:ext cx="9863900" cy="576000"/>
          </a:xfrm>
        </p:spPr>
        <p:txBody>
          <a:bodyPr/>
          <a:lstStyle/>
          <a:p>
            <a:r>
              <a:rPr lang="zh-CN" altLang="en-US"/>
              <a:t>单击此处编辑母版标题样式</a:t>
            </a:r>
            <a:endParaRPr lang="en-US" dirty="0"/>
          </a:p>
        </p:txBody>
      </p:sp>
      <p:sp>
        <p:nvSpPr>
          <p:cNvPr id="4" name="Copy 1" descr="Agenda text frame"/>
          <p:cNvSpPr>
            <a:spLocks noGrp="1"/>
          </p:cNvSpPr>
          <p:nvPr>
            <p:ph type="body" sz="quarter" idx="12"/>
          </p:nvPr>
        </p:nvSpPr>
        <p:spPr bwMode="black">
          <a:xfrm>
            <a:off x="411163" y="1414463"/>
            <a:ext cx="7199311" cy="4751387"/>
          </a:xfrm>
        </p:spPr>
        <p:txBody>
          <a:bodyPr/>
          <a:lstStyle>
            <a:lvl1pPr defTabSz="360045">
              <a:spcAft>
                <a:spcPts val="900"/>
              </a:spcAft>
              <a:tabLst>
                <a:tab pos="7199630" algn="r"/>
              </a:tabLst>
              <a:defRPr/>
            </a:lvl1pPr>
            <a:lvl2pPr defTabSz="360045">
              <a:spcAft>
                <a:spcPts val="900"/>
              </a:spcAft>
              <a:tabLst>
                <a:tab pos="7199630" algn="r"/>
              </a:tabLst>
              <a:defRPr/>
            </a:lvl2pPr>
            <a:lvl3pPr marL="179705" defTabSz="360045">
              <a:spcAft>
                <a:spcPts val="900"/>
              </a:spcAft>
              <a:tabLst>
                <a:tab pos="7199630" algn="r"/>
              </a:tabLst>
              <a:defRPr b="1"/>
            </a:lvl3pPr>
            <a:lvl4pPr marL="360045" defTabSz="360045">
              <a:spcAft>
                <a:spcPts val="900"/>
              </a:spcAft>
              <a:tabLst>
                <a:tab pos="7199630" algn="r"/>
              </a:tabLst>
              <a:defRPr/>
            </a:lvl4pPr>
            <a:lvl5pPr marL="360045" defTabSz="360045">
              <a:spcAft>
                <a:spcPts val="900"/>
              </a:spcAft>
              <a:tabLst>
                <a:tab pos="7199630" algn="r"/>
              </a:tabLst>
              <a:defRPr b="1"/>
            </a:lvl5pPr>
            <a:lvl6pPr marL="179705" defTabSz="360045">
              <a:spcAft>
                <a:spcPts val="600"/>
              </a:spcAft>
              <a:tabLst>
                <a:tab pos="7199630" algn="r"/>
              </a:tabLst>
              <a:defRPr sz="1600"/>
            </a:lvl6pPr>
            <a:lvl7pPr marL="179705" defTabSz="360045">
              <a:spcAft>
                <a:spcPts val="600"/>
              </a:spcAft>
              <a:tabLst>
                <a:tab pos="7199630" algn="r"/>
              </a:tabLst>
              <a:defRPr sz="1600" b="1"/>
            </a:lvl7pPr>
            <a:lvl8pPr marL="360045" defTabSz="360045">
              <a:spcAft>
                <a:spcPts val="600"/>
              </a:spcAft>
              <a:tabLst>
                <a:tab pos="7199630" algn="r"/>
              </a:tabLst>
              <a:defRPr sz="1600"/>
            </a:lvl8pPr>
            <a:lvl9pPr marL="360045" defTabSz="360045">
              <a:spcAft>
                <a:spcPts val="600"/>
              </a:spcAft>
              <a:tabLst>
                <a:tab pos="7199630" algn="r"/>
              </a:tabLst>
              <a:defRPr sz="1600" b="1"/>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p:cNvSpPr>
            <a:spLocks noGrp="1"/>
          </p:cNvSpPr>
          <p:nvPr>
            <p:ph type="ftr" sz="quarter" idx="10"/>
          </p:nvPr>
        </p:nvSpPr>
        <p:spPr bwMode="black">
          <a:xfrm>
            <a:off x="1058300" y="6363040"/>
            <a:ext cx="10087220" cy="547200"/>
          </a:xfrm>
          <a:prstGeom prst="rect">
            <a:avLst/>
          </a:prstGeom>
        </p:spPr>
        <p:txBody>
          <a:bodyPr/>
          <a:lstStyle>
            <a:lvl1pPr algn="ctr">
              <a:defRPr sz="1400"/>
            </a:lvl1pPr>
          </a:lstStyle>
          <a:p>
            <a:r>
              <a:rPr lang="zh-CN" altLang="en-US" dirty="0"/>
              <a:t>西门子爱绿教育计划</a:t>
            </a:r>
            <a:endParaRPr lang="zh-CN" altLang="en-US" dirty="0"/>
          </a:p>
          <a:p>
            <a:endParaRPr lang="en-US" dirty="0"/>
          </a:p>
        </p:txBody>
      </p:sp>
      <p:sp>
        <p:nvSpPr>
          <p:cNvPr id="10" name="Slide Number Placeholder"/>
          <p:cNvSpPr>
            <a:spLocks noGrp="1"/>
          </p:cNvSpPr>
          <p:nvPr>
            <p:ph type="sldNum" sz="quarter" idx="11"/>
          </p:nvPr>
        </p:nvSpPr>
        <p:spPr bwMode="black">
          <a:xfrm>
            <a:off x="411162" y="6332560"/>
            <a:ext cx="858838" cy="413680"/>
          </a:xfrm>
          <a:prstGeom prst="rect">
            <a:avLst/>
          </a:prstGeom>
        </p:spPr>
        <p:txBody>
          <a:bodyPr/>
          <a:lstStyle>
            <a:lvl1pPr>
              <a:defRPr sz="1400" b="0"/>
            </a:lvl1pPr>
          </a:lstStyle>
          <a:p>
            <a:fld id="{15EBE321-CBB1-4E91-BD14-37C8D44326FB}" type="slidenum">
              <a:rPr lang="en-US" smtClean="0"/>
            </a:fld>
            <a:endParaRPr lang="en-US" dirty="0"/>
          </a:p>
        </p:txBody>
      </p:sp>
      <p:sp>
        <p:nvSpPr>
          <p:cNvPr id="3" name="Footer Placeholder" descr="Footer with copyright, author and department information, and date"/>
          <p:cNvSpPr txBox="1"/>
          <p:nvPr userDrawn="1"/>
        </p:nvSpPr>
        <p:spPr bwMode="black">
          <a:xfrm>
            <a:off x="1452000" y="6310800"/>
            <a:ext cx="9288000" cy="547200"/>
          </a:xfrm>
          <a:prstGeom prst="rect">
            <a:avLst/>
          </a:prstGeom>
        </p:spPr>
        <p:txBody>
          <a:bodyPr/>
          <a:lstStyle>
            <a:defPPr>
              <a:defRPr lang="en-US"/>
            </a:defPPr>
            <a:lvl1pPr algn="ctr">
              <a:spcBef>
                <a:spcPts val="0"/>
              </a:spcBef>
              <a:buClr>
                <a:schemeClr val="accent1"/>
              </a:buClr>
              <a:defRPr sz="1400">
                <a:solidFill>
                  <a:srgbClr val="F3F3F0"/>
                </a:solidFill>
                <a:latin typeface="+mn-lt"/>
              </a:defRPr>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endParaRPr lang="en-US" dirty="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ex / Agenda dark">
    <p:bg>
      <p:bgRef idx="1001">
        <a:schemeClr val="bg2"/>
      </p:bgRef>
    </p:bg>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a:xfrm>
            <a:off x="410400" y="478800"/>
            <a:ext cx="9863900" cy="576000"/>
          </a:xfrm>
        </p:spPr>
        <p:txBody>
          <a:bodyPr/>
          <a:lstStyle>
            <a:lvl1pPr>
              <a:defRPr>
                <a:solidFill>
                  <a:schemeClr val="tx1"/>
                </a:solidFill>
              </a:defRPr>
            </a:lvl1pPr>
          </a:lstStyle>
          <a:p>
            <a:r>
              <a:rPr lang="zh-CN" altLang="en-US"/>
              <a:t>单击此处编辑母版标题样式</a:t>
            </a:r>
            <a:endParaRPr lang="en-US" dirty="0"/>
          </a:p>
        </p:txBody>
      </p:sp>
      <p:sp>
        <p:nvSpPr>
          <p:cNvPr id="4" name="Copy 1" descr="Agenda text frame"/>
          <p:cNvSpPr>
            <a:spLocks noGrp="1"/>
          </p:cNvSpPr>
          <p:nvPr>
            <p:ph type="body" sz="quarter" idx="12"/>
          </p:nvPr>
        </p:nvSpPr>
        <p:spPr bwMode="black">
          <a:xfrm>
            <a:off x="411163" y="1414463"/>
            <a:ext cx="5903912" cy="4751387"/>
          </a:xfrm>
        </p:spPr>
        <p:txBody>
          <a:bodyPr/>
          <a:lstStyle>
            <a:lvl1pPr>
              <a:spcAft>
                <a:spcPts val="900"/>
              </a:spcAft>
              <a:tabLst>
                <a:tab pos="5902325" algn="r"/>
              </a:tabLst>
              <a:defRPr/>
            </a:lvl1pPr>
            <a:lvl2pPr>
              <a:spcAft>
                <a:spcPts val="900"/>
              </a:spcAft>
              <a:buClr>
                <a:schemeClr val="tx1"/>
              </a:buClr>
              <a:tabLst>
                <a:tab pos="5902325" algn="r"/>
              </a:tabLst>
              <a:defRPr/>
            </a:lvl2pPr>
            <a:lvl3pPr marL="179705">
              <a:spcAft>
                <a:spcPts val="900"/>
              </a:spcAft>
              <a:buClr>
                <a:schemeClr val="tx1"/>
              </a:buClr>
              <a:tabLst>
                <a:tab pos="5902325" algn="r"/>
              </a:tabLst>
              <a:defRPr b="1"/>
            </a:lvl3pPr>
            <a:lvl4pPr marL="360045">
              <a:spcAft>
                <a:spcPts val="900"/>
              </a:spcAft>
              <a:buClr>
                <a:schemeClr val="tx1"/>
              </a:buClr>
              <a:tabLst>
                <a:tab pos="5902325" algn="r"/>
              </a:tabLst>
              <a:defRPr/>
            </a:lvl4pPr>
            <a:lvl5pPr marL="360045">
              <a:spcAft>
                <a:spcPts val="900"/>
              </a:spcAft>
              <a:buClr>
                <a:schemeClr val="tx1"/>
              </a:buClr>
              <a:tabLst>
                <a:tab pos="5902325" algn="r"/>
              </a:tabLst>
              <a:defRPr b="1"/>
            </a:lvl5pPr>
            <a:lvl6pPr marL="179705">
              <a:spcAft>
                <a:spcPts val="600"/>
              </a:spcAft>
              <a:buClr>
                <a:schemeClr val="tx1"/>
              </a:buClr>
              <a:tabLst>
                <a:tab pos="5902325" algn="r"/>
              </a:tabLst>
              <a:defRPr sz="1600"/>
            </a:lvl6pPr>
            <a:lvl7pPr marL="179705">
              <a:spcAft>
                <a:spcPts val="600"/>
              </a:spcAft>
              <a:buClr>
                <a:schemeClr val="tx1"/>
              </a:buClr>
              <a:tabLst>
                <a:tab pos="5902325" algn="r"/>
              </a:tabLst>
              <a:defRPr sz="1600" b="1"/>
            </a:lvl7pPr>
            <a:lvl8pPr marL="360045">
              <a:spcAft>
                <a:spcPts val="600"/>
              </a:spcAft>
              <a:buClr>
                <a:schemeClr val="tx1"/>
              </a:buClr>
              <a:tabLst>
                <a:tab pos="5902325" algn="r"/>
              </a:tabLst>
              <a:defRPr sz="1600"/>
            </a:lvl8pPr>
            <a:lvl9pPr marL="360045">
              <a:spcAft>
                <a:spcPts val="600"/>
              </a:spcAft>
              <a:buClr>
                <a:schemeClr val="tx1"/>
              </a:buClr>
              <a:tabLst>
                <a:tab pos="5902325" algn="r"/>
              </a:tabLst>
              <a:defRPr sz="1600" b="1"/>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2" name="Copy 2" descr="Agenda text frame"/>
          <p:cNvSpPr>
            <a:spLocks noGrp="1"/>
          </p:cNvSpPr>
          <p:nvPr>
            <p:ph type="body" sz="quarter" idx="13"/>
          </p:nvPr>
        </p:nvSpPr>
        <p:spPr bwMode="black">
          <a:xfrm>
            <a:off x="6743700" y="1414463"/>
            <a:ext cx="5043488" cy="4751387"/>
          </a:xfrm>
        </p:spPr>
        <p:txBody>
          <a:bodyPr/>
          <a:lstStyle>
            <a:lvl1pPr>
              <a:spcAft>
                <a:spcPts val="900"/>
              </a:spcAft>
              <a:tabLst>
                <a:tab pos="5039995" algn="r"/>
              </a:tabLst>
              <a:defRPr/>
            </a:lvl1pPr>
            <a:lvl2pPr>
              <a:spcAft>
                <a:spcPts val="900"/>
              </a:spcAft>
              <a:buClr>
                <a:schemeClr val="tx1"/>
              </a:buClr>
              <a:tabLst>
                <a:tab pos="5039995" algn="r"/>
              </a:tabLst>
              <a:defRPr/>
            </a:lvl2pPr>
            <a:lvl3pPr marL="179705">
              <a:spcAft>
                <a:spcPts val="900"/>
              </a:spcAft>
              <a:buClr>
                <a:schemeClr val="tx1"/>
              </a:buClr>
              <a:tabLst>
                <a:tab pos="5039995" algn="r"/>
              </a:tabLst>
              <a:defRPr b="1"/>
            </a:lvl3pPr>
            <a:lvl4pPr marL="360045">
              <a:spcAft>
                <a:spcPts val="900"/>
              </a:spcAft>
              <a:buClr>
                <a:schemeClr val="tx1"/>
              </a:buClr>
              <a:tabLst>
                <a:tab pos="5039995" algn="r"/>
              </a:tabLst>
              <a:defRPr/>
            </a:lvl4pPr>
            <a:lvl5pPr marL="360045">
              <a:spcAft>
                <a:spcPts val="900"/>
              </a:spcAft>
              <a:buClr>
                <a:schemeClr val="tx1"/>
              </a:buClr>
              <a:tabLst>
                <a:tab pos="5039995" algn="r"/>
              </a:tabLst>
              <a:defRPr b="1"/>
            </a:lvl5pPr>
            <a:lvl6pPr marL="179705">
              <a:spcAft>
                <a:spcPts val="600"/>
              </a:spcAft>
              <a:buClr>
                <a:schemeClr val="tx1"/>
              </a:buClr>
              <a:tabLst>
                <a:tab pos="5039995" algn="r"/>
              </a:tabLst>
              <a:defRPr sz="1600"/>
            </a:lvl6pPr>
            <a:lvl7pPr marL="179705">
              <a:spcAft>
                <a:spcPts val="600"/>
              </a:spcAft>
              <a:buClr>
                <a:schemeClr val="tx1"/>
              </a:buClr>
              <a:tabLst>
                <a:tab pos="5039995" algn="r"/>
              </a:tabLst>
              <a:defRPr sz="1600" b="1"/>
            </a:lvl7pPr>
            <a:lvl8pPr marL="360045">
              <a:spcAft>
                <a:spcPts val="600"/>
              </a:spcAft>
              <a:buClr>
                <a:schemeClr val="tx1"/>
              </a:buClr>
              <a:tabLst>
                <a:tab pos="5039995" algn="r"/>
              </a:tabLst>
              <a:defRPr sz="1600"/>
            </a:lvl8pPr>
            <a:lvl9pPr marL="360045">
              <a:spcAft>
                <a:spcPts val="600"/>
              </a:spcAft>
              <a:buClr>
                <a:schemeClr val="tx1"/>
              </a:buClr>
              <a:tabLst>
                <a:tab pos="5039995" algn="r"/>
              </a:tabLst>
              <a:defRPr sz="1600" b="1"/>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9"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10"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p:txBody>
          <a:bodyPr/>
          <a:lstStyle/>
          <a:p>
            <a:r>
              <a:rPr lang="zh-CN" altLang="en-US"/>
              <a:t>单击此处编辑母版标题样式</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3" name="Slide Number Placeholder"/>
          <p:cNvSpPr>
            <a:spLocks noGrp="1"/>
          </p:cNvSpPr>
          <p:nvPr>
            <p:ph type="sldNum" sz="quarter" idx="11"/>
          </p:nvPr>
        </p:nvSpPr>
        <p:spPr bwMode="black">
          <a:xfrm>
            <a:off x="411162" y="6332560"/>
            <a:ext cx="858838" cy="413680"/>
          </a:xfrm>
          <a:prstGeom prst="rect">
            <a:avLst/>
          </a:prstGeom>
        </p:spPr>
        <p:txBody>
          <a:bodyPr/>
          <a:lstStyle>
            <a:lvl1pPr>
              <a:defRPr sz="1400" b="0"/>
            </a:lvl1pPr>
          </a:lstStyle>
          <a:p>
            <a:fld id="{15EBE321-CBB1-4E91-BD14-37C8D44326FB}" type="slidenum">
              <a:rPr lang="en-US" smtClean="0"/>
            </a:fld>
            <a:r>
              <a:rPr lang="en-US" dirty="0"/>
              <a:t> </a:t>
            </a:r>
            <a:endParaRPr lang="en-US" dirty="0"/>
          </a:p>
        </p:txBody>
      </p:sp>
      <p:sp>
        <p:nvSpPr>
          <p:cNvPr id="4" name="Footer Placeholder" descr="Footer with copyright, author and department information, and date"/>
          <p:cNvSpPr txBox="1"/>
          <p:nvPr userDrawn="1"/>
        </p:nvSpPr>
        <p:spPr bwMode="black">
          <a:xfrm>
            <a:off x="1452000" y="6344160"/>
            <a:ext cx="9288000" cy="547200"/>
          </a:xfrm>
          <a:prstGeom prst="rect">
            <a:avLst/>
          </a:prstGeom>
        </p:spPr>
        <p:txBody>
          <a:bodyPr/>
          <a:lstStyle>
            <a:defPPr>
              <a:defRPr lang="en-US"/>
            </a:defPPr>
            <a:lvl1pPr algn="ctr">
              <a:spcBef>
                <a:spcPts val="0"/>
              </a:spcBef>
              <a:buClr>
                <a:schemeClr val="accent1"/>
              </a:buClr>
              <a:defRPr sz="1400">
                <a:solidFill>
                  <a:srgbClr val="F3F3F0"/>
                </a:solidFill>
                <a:latin typeface="+mn-lt"/>
              </a:defRPr>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r>
              <a:rPr lang="zh-CN" altLang="en-US" dirty="0">
                <a:solidFill>
                  <a:schemeClr val="tx1"/>
                </a:solidFill>
              </a:rPr>
              <a:t>西门子爱绿教育计划</a:t>
            </a:r>
            <a:endParaRPr lang="en-US" altLang="zh-CN" dirty="0">
              <a:solidFill>
                <a:schemeClr val="tx1"/>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descr="Thematic full size picture – please describe furthe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tx1"/>
                </a:solidFill>
              </a:defRPr>
            </a:lvl1pPr>
          </a:lstStyle>
          <a:p>
            <a:r>
              <a:rPr lang="en-US" noProof="0" dirty="0"/>
              <a:t>Full size picture</a:t>
            </a:r>
            <a:endParaRPr lang="en-US" noProof="0" dirty="0"/>
          </a:p>
        </p:txBody>
      </p:sp>
      <p:sp>
        <p:nvSpPr>
          <p:cNvPr id="2" name="Title" descr="Slide headline"/>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bg1"/>
                </a:solidFill>
              </a:defRPr>
            </a:lvl1pPr>
          </a:lstStyle>
          <a:p>
            <a:r>
              <a:rPr lang="en-US" dirty="0"/>
              <a:t>Content page,</a:t>
            </a:r>
            <a:br>
              <a:rPr lang="en-US" dirty="0"/>
            </a:br>
            <a:r>
              <a:rPr lang="en-US" dirty="0"/>
              <a:t>Arial Regular, 48 </a:t>
            </a:r>
            <a:r>
              <a:rPr lang="en-US" dirty="0" err="1"/>
              <a:t>pt</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p:cNvSpPr>
            <a:spLocks noGrp="1"/>
          </p:cNvSpPr>
          <p:nvPr>
            <p:ph type="ftr" sz="quarter" idx="16"/>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Slide Number Placeholder"/>
          <p:cNvSpPr>
            <a:spLocks noGrp="1"/>
          </p:cNvSpPr>
          <p:nvPr>
            <p:ph type="sldNum" sz="quarter" idx="17"/>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large image Deep Blue">
    <p:bg>
      <p:bgRef idx="1001">
        <a:schemeClr val="bg2"/>
      </p:bgRef>
    </p:bg>
    <p:spTree>
      <p:nvGrpSpPr>
        <p:cNvPr id="1" name=""/>
        <p:cNvGrpSpPr/>
        <p:nvPr/>
      </p:nvGrpSpPr>
      <p:grpSpPr>
        <a:xfrm>
          <a:off x="0" y="0"/>
          <a:ext cx="0" cy="0"/>
          <a:chOff x="0" y="0"/>
          <a:chExt cx="0" cy="0"/>
        </a:xfrm>
      </p:grpSpPr>
      <p:sp>
        <p:nvSpPr>
          <p:cNvPr id="14" name="Picture Placeholder" descr="Thematic full size picture – please describe further"/>
          <p:cNvSpPr>
            <a:spLocks noGrp="1"/>
          </p:cNvSpPr>
          <p:nvPr>
            <p:ph type="pic" sz="quarter" idx="12" hasCustomPrompt="1"/>
          </p:nvPr>
        </p:nvSpPr>
        <p:spPr bwMode="ltGray">
          <a:xfrm>
            <a:off x="0" y="0"/>
            <a:ext cx="12192000" cy="6167438"/>
          </a:xfrm>
          <a:solidFill>
            <a:srgbClr val="9999A9"/>
          </a:solidFill>
        </p:spPr>
        <p:txBody>
          <a:bodyPr lIns="144000" tIns="108000" rIns="144000" bIns="108000"/>
          <a:lstStyle>
            <a:lvl1pPr marL="0" indent="0">
              <a:buNone/>
              <a:defRPr>
                <a:solidFill>
                  <a:schemeClr val="bg1"/>
                </a:solidFill>
              </a:defRPr>
            </a:lvl1pPr>
          </a:lstStyle>
          <a:p>
            <a:r>
              <a:rPr lang="en-US" noProof="0" dirty="0"/>
              <a:t>Full size picture</a:t>
            </a:r>
            <a:endParaRPr lang="en-US" noProof="0" dirty="0"/>
          </a:p>
        </p:txBody>
      </p:sp>
      <p:sp>
        <p:nvSpPr>
          <p:cNvPr id="2" name="Title" descr="Slide headline"/>
          <p:cNvSpPr>
            <a:spLocks noGrp="1"/>
          </p:cNvSpPr>
          <p:nvPr>
            <p:ph type="title" hasCustomPrompt="1"/>
          </p:nvPr>
        </p:nvSpPr>
        <p:spPr bwMode="black">
          <a:xfrm>
            <a:off x="1022400" y="1054100"/>
            <a:ext cx="9252000" cy="1477328"/>
          </a:xfrm>
          <a:noFill/>
        </p:spPr>
        <p:txBody>
          <a:bodyPr wrap="square" rIns="0" bIns="0" anchor="t">
            <a:spAutoFit/>
          </a:bodyPr>
          <a:lstStyle>
            <a:lvl1pPr marL="0">
              <a:lnSpc>
                <a:spcPct val="100000"/>
              </a:lnSpc>
              <a:defRPr sz="4800" b="0">
                <a:solidFill>
                  <a:schemeClr val="tx1"/>
                </a:solidFill>
              </a:defRPr>
            </a:lvl1pPr>
          </a:lstStyle>
          <a:p>
            <a:r>
              <a:rPr lang="en-US" dirty="0"/>
              <a:t>Content page,</a:t>
            </a:r>
            <a:br>
              <a:rPr lang="en-US" dirty="0"/>
            </a:br>
            <a:r>
              <a:rPr lang="en-US" dirty="0"/>
              <a:t>Arial Regular, 48 </a:t>
            </a:r>
            <a:r>
              <a:rPr lang="en-US" dirty="0" err="1"/>
              <a:t>pt</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p:cNvSpPr>
            <a:spLocks noGrp="1"/>
          </p:cNvSpPr>
          <p:nvPr>
            <p:ph type="ftr" sz="quarter" idx="16"/>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Slide Number Placeholder"/>
          <p:cNvSpPr>
            <a:spLocks noGrp="1"/>
          </p:cNvSpPr>
          <p:nvPr>
            <p:ph type="sldNum" sz="quarter" idx="17"/>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descr="Thematic picture – please describe further"/>
          <p:cNvSpPr>
            <a:spLocks noGrp="1"/>
          </p:cNvSpPr>
          <p:nvPr>
            <p:ph type="pic" sz="quarter" idx="12" hasCustomPrompt="1"/>
          </p:nvPr>
        </p:nvSpPr>
        <p:spPr bwMode="ltGray">
          <a:xfrm>
            <a:off x="0" y="1"/>
            <a:ext cx="7611160" cy="6167438"/>
          </a:xfrm>
          <a:solidFill>
            <a:srgbClr val="9999A9"/>
          </a:solidFill>
        </p:spPr>
        <p:txBody>
          <a:bodyPr lIns="144000" tIns="108000" rIns="144000" bIns="108000"/>
          <a:lstStyle>
            <a:lvl1pPr marL="0" indent="0">
              <a:buNone/>
              <a:defRPr>
                <a:solidFill>
                  <a:schemeClr val="tx1"/>
                </a:solidFill>
              </a:defRPr>
            </a:lvl1pPr>
          </a:lstStyle>
          <a:p>
            <a:r>
              <a:rPr lang="en-US" noProof="0" dirty="0"/>
              <a:t>Thematic picture</a:t>
            </a:r>
            <a:endParaRPr lang="en-US" noProof="0" dirty="0"/>
          </a:p>
        </p:txBody>
      </p:sp>
      <p:sp>
        <p:nvSpPr>
          <p:cNvPr id="2" name="Title" descr="Slide headline"/>
          <p:cNvSpPr>
            <a:spLocks noGrp="1"/>
          </p:cNvSpPr>
          <p:nvPr>
            <p:ph type="title" hasCustomPrompt="1"/>
          </p:nvPr>
        </p:nvSpPr>
        <p:spPr bwMode="black">
          <a:xfrm>
            <a:off x="1022400" y="1054100"/>
            <a:ext cx="6156275" cy="1477328"/>
          </a:xfrm>
          <a:noFill/>
        </p:spPr>
        <p:txBody>
          <a:bodyPr wrap="square" rIns="0" bIns="0" anchor="t">
            <a:spAutoFit/>
          </a:bodyPr>
          <a:lstStyle>
            <a:lvl1pPr marL="0">
              <a:lnSpc>
                <a:spcPct val="100000"/>
              </a:lnSpc>
              <a:defRPr sz="4800" b="0">
                <a:solidFill>
                  <a:schemeClr val="bg1"/>
                </a:solidFill>
              </a:defRPr>
            </a:lvl1pPr>
          </a:lstStyle>
          <a:p>
            <a:r>
              <a:rPr lang="en-US" dirty="0"/>
              <a:t>Content page,</a:t>
            </a:r>
            <a:br>
              <a:rPr lang="en-US" dirty="0"/>
            </a:br>
            <a:r>
              <a:rPr lang="en-US" dirty="0"/>
              <a:t>Arial Regular, 48 </a:t>
            </a:r>
            <a:r>
              <a:rPr lang="en-US" dirty="0" err="1"/>
              <a:t>pt</a:t>
            </a:r>
            <a:endParaRPr lang="en-US" dirty="0"/>
          </a:p>
        </p:txBody>
      </p:sp>
      <p:sp>
        <p:nvSpPr>
          <p:cNvPr id="3" name="Copy"/>
          <p:cNvSpPr>
            <a:spLocks noGrp="1"/>
          </p:cNvSpPr>
          <p:nvPr>
            <p:ph type="body" sz="quarter" idx="18"/>
          </p:nvPr>
        </p:nvSpPr>
        <p:spPr bwMode="black">
          <a:xfrm>
            <a:off x="8042400" y="1054100"/>
            <a:ext cx="3744000" cy="5113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4" name="Footer Placeholder" descr="Footer with copyright, author and department information, and date"/>
          <p:cNvSpPr>
            <a:spLocks noGrp="1"/>
          </p:cNvSpPr>
          <p:nvPr>
            <p:ph type="ftr" sz="quarter" idx="16"/>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5" name="Slide Number Placeholder"/>
          <p:cNvSpPr>
            <a:spLocks noGrp="1"/>
          </p:cNvSpPr>
          <p:nvPr>
            <p:ph type="sldNum" sz="quarter" idx="17"/>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p:txBody>
          <a:bodyPr/>
          <a:lstStyle>
            <a:lvl1pPr>
              <a:defRPr>
                <a:solidFill>
                  <a:schemeClr val="tx1"/>
                </a:solidFill>
              </a:defRPr>
            </a:lvl1pPr>
          </a:lstStyle>
          <a:p>
            <a:r>
              <a:rPr lang="zh-CN" altLang="en-US"/>
              <a:t>单击此处编辑母版标题样式</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Slide headline"/>
          <p:cNvSpPr>
            <a:spLocks noGrp="1"/>
          </p:cNvSpPr>
          <p:nvPr>
            <p:ph type="title"/>
          </p:nvPr>
        </p:nvSpPr>
        <p:spPr bwMode="black"/>
        <p:txBody>
          <a:bodyPr/>
          <a:lstStyle>
            <a:lvl1pPr>
              <a:defRPr>
                <a:solidFill>
                  <a:schemeClr val="tx1"/>
                </a:solidFill>
              </a:defRPr>
            </a:lvl1pPr>
          </a:lstStyle>
          <a:p>
            <a:r>
              <a:rPr lang="zh-CN" altLang="en-US"/>
              <a:t>单击此处编辑母版标题样式</a:t>
            </a:r>
            <a:endParaRPr lang="en-US" dirty="0"/>
          </a:p>
        </p:txBody>
      </p:sp>
      <p:pic>
        <p:nvPicPr>
          <p:cNvPr id="7"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color Light Sand">
    <p:bg>
      <p:bgRef idx="1001">
        <a:schemeClr val="bg2"/>
      </p:bgRef>
    </p:bg>
    <p:spTree>
      <p:nvGrpSpPr>
        <p:cNvPr id="1" name=""/>
        <p:cNvGrpSpPr/>
        <p:nvPr/>
      </p:nvGrpSpPr>
      <p:grpSpPr>
        <a:xfrm>
          <a:off x="0" y="0"/>
          <a:ext cx="0" cy="0"/>
          <a:chOff x="0" y="0"/>
          <a:chExt cx="0" cy="0"/>
        </a:xfrm>
      </p:grpSpPr>
      <p:sp>
        <p:nvSpPr>
          <p:cNvPr id="2" name="Title" descr="Slide headline"/>
          <p:cNvSpPr>
            <a:spLocks noGrp="1"/>
          </p:cNvSpPr>
          <p:nvPr>
            <p:ph type="title"/>
          </p:nvPr>
        </p:nvSpPr>
        <p:spPr bwMode="black"/>
        <p:txBody>
          <a:bodyPr/>
          <a:lstStyle>
            <a:lvl1pPr>
              <a:defRPr>
                <a:solidFill>
                  <a:schemeClr val="accent1"/>
                </a:solidFill>
              </a:defRPr>
            </a:lvl1pPr>
          </a:lstStyle>
          <a:p>
            <a:r>
              <a:rPr lang="zh-CN" altLang="en-US"/>
              <a:t>单击此处编辑母版标题样式</a:t>
            </a:r>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lvl1pPr>
              <a:defRPr>
                <a:solidFill>
                  <a:schemeClr val="tx1"/>
                </a:solidFill>
              </a:defRPr>
            </a:lvl1pPr>
          </a:lstStyle>
          <a:p>
            <a:r>
              <a:rPr lang="en-US"/>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lvl1pPr>
              <a:defRPr>
                <a:solidFill>
                  <a:schemeClr val="tx1"/>
                </a:solidFill>
              </a:defRPr>
            </a:lvl1pPr>
          </a:lstStyle>
          <a:p>
            <a:r>
              <a:rPr lang="en-US"/>
              <a:t>Page </a:t>
            </a:r>
            <a:fld id="{15EBE321-CBB1-4E91-BD14-37C8D44326FB}" type="slidenum">
              <a:rPr lang="en-US" smtClean="0"/>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descr="Content text frame"/>
          <p:cNvSpPr>
            <a:spLocks noGrp="1"/>
          </p:cNvSpPr>
          <p:nvPr>
            <p:ph idx="1"/>
          </p:nvPr>
        </p:nvSpPr>
        <p:spPr bwMode="black">
          <a:xfrm>
            <a:off x="411162" y="1414800"/>
            <a:ext cx="7199313"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 </a:t>
            </a:r>
            <a:fld id="{15EBE321-CBB1-4E91-BD14-37C8D44326FB}" type="slidenum">
              <a:rPr lang="en-US" smtClean="0"/>
            </a:fld>
            <a:endParaRPr lang="en-US" dirty="0"/>
          </a:p>
        </p:txBody>
      </p:sp>
      <p:sp>
        <p:nvSpPr>
          <p:cNvPr id="2" name="页脚占位符 1"/>
          <p:cNvSpPr>
            <a:spLocks noGrp="1"/>
          </p:cNvSpPr>
          <p:nvPr>
            <p:ph type="ftr" sz="quarter" idx="12"/>
          </p:nvPr>
        </p:nvSpPr>
        <p:spPr/>
        <p:txBody>
          <a:bodyPr/>
          <a:lstStyle/>
          <a:p>
            <a:r>
              <a:rPr lang="zh-CN" altLang="en-US"/>
              <a:t>西门子爱绿教育计划</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descr="Content text frame"/>
          <p:cNvSpPr>
            <a:spLocks noGrp="1"/>
          </p:cNvSpPr>
          <p:nvPr>
            <p:ph idx="1"/>
          </p:nvPr>
        </p:nvSpPr>
        <p:spPr bwMode="black">
          <a:xfrm>
            <a:off x="411162" y="1414800"/>
            <a:ext cx="11376026"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6"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1" descr="Content text frame"/>
          <p:cNvSpPr>
            <a:spLocks noGrp="1"/>
          </p:cNvSpPr>
          <p:nvPr>
            <p:ph sz="half" idx="1"/>
          </p:nvPr>
        </p:nvSpPr>
        <p:spPr bwMode="black">
          <a:xfrm>
            <a:off x="411162" y="1414800"/>
            <a:ext cx="5470526"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py 2" descr="Content text frame"/>
          <p:cNvSpPr>
            <a:spLocks noGrp="1"/>
          </p:cNvSpPr>
          <p:nvPr>
            <p:ph sz="half" idx="2"/>
          </p:nvPr>
        </p:nvSpPr>
        <p:spPr bwMode="black">
          <a:xfrm>
            <a:off x="6315075" y="1414800"/>
            <a:ext cx="5465763"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7"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1" descr="Content text frame"/>
          <p:cNvSpPr>
            <a:spLocks noGrp="1"/>
          </p:cNvSpPr>
          <p:nvPr>
            <p:ph sz="half" idx="1"/>
          </p:nvPr>
        </p:nvSpPr>
        <p:spPr bwMode="black">
          <a:xfrm>
            <a:off x="411162" y="1414800"/>
            <a:ext cx="3600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py 2" descr="Content text frame"/>
          <p:cNvSpPr>
            <a:spLocks noGrp="1"/>
          </p:cNvSpPr>
          <p:nvPr>
            <p:ph sz="half" idx="2"/>
          </p:nvPr>
        </p:nvSpPr>
        <p:spPr bwMode="black">
          <a:xfrm>
            <a:off x="4298400" y="1414800"/>
            <a:ext cx="3600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9" name="Copy 3" descr="Content text frame"/>
          <p:cNvSpPr>
            <a:spLocks noGrp="1"/>
          </p:cNvSpPr>
          <p:nvPr>
            <p:ph sz="half" idx="12"/>
          </p:nvPr>
        </p:nvSpPr>
        <p:spPr bwMode="black">
          <a:xfrm>
            <a:off x="8186400" y="1414800"/>
            <a:ext cx="3600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7" name="Slide Number Placeholder"/>
          <p:cNvSpPr>
            <a:spLocks noGrp="1"/>
          </p:cNvSpPr>
          <p:nvPr>
            <p:ph type="sldNum" sz="quarter" idx="14"/>
          </p:nvPr>
        </p:nvSpPr>
        <p:spPr bwMode="black">
          <a:xfrm>
            <a:off x="411162" y="6310800"/>
            <a:ext cx="648000" cy="547200"/>
          </a:xfrm>
          <a:prstGeom prst="rect">
            <a:avLst/>
          </a:prstGeom>
        </p:spPr>
        <p:txBody>
          <a:bodyPr/>
          <a:lstStyle/>
          <a:p>
            <a:fld id="{15EBE321-CBB1-4E91-BD14-37C8D44326FB}" type="slidenum">
              <a:rPr lang="en-US" smtClean="0"/>
            </a:fld>
            <a:endParaRPr lang="en-US" dirty="0"/>
          </a:p>
        </p:txBody>
      </p:sp>
      <p:sp>
        <p:nvSpPr>
          <p:cNvPr id="2" name="页脚占位符 1"/>
          <p:cNvSpPr>
            <a:spLocks noGrp="1"/>
          </p:cNvSpPr>
          <p:nvPr>
            <p:ph type="ftr" sz="quarter" idx="15"/>
          </p:nvPr>
        </p:nvSpPr>
        <p:spPr/>
        <p:txBody>
          <a:bodyPr/>
          <a:lstStyle/>
          <a:p>
            <a:r>
              <a:rPr lang="zh-CN" altLang="en-US"/>
              <a:t>西门子爱绿教育计划</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descr="Slide headline"/>
          <p:cNvSpPr>
            <a:spLocks noGrp="1"/>
          </p:cNvSpPr>
          <p:nvPr>
            <p:ph type="title"/>
          </p:nvPr>
        </p:nvSpPr>
        <p:spPr bwMode="black"/>
        <p:txBody>
          <a:bodyPr/>
          <a:lstStyle/>
          <a:p>
            <a:r>
              <a:rPr lang="zh-CN" altLang="en-US"/>
              <a:t>单击此处编辑母版标题样式</a:t>
            </a:r>
            <a:endParaRPr lang="en-US" dirty="0"/>
          </a:p>
        </p:txBody>
      </p:sp>
      <p:sp>
        <p:nvSpPr>
          <p:cNvPr id="3" name="Copy 1" descr="Content text frame"/>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9" name="Copy 2" descr="Content text frame"/>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py 3" descr="Content text frame"/>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2" name="Copy 4" descr="Content text frame"/>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p:cNvSpPr>
            <a:spLocks noGrp="1"/>
          </p:cNvSpPr>
          <p:nvPr>
            <p:ph type="ftr" sz="quarter" idx="14"/>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7" name="Slide Number Placeholder"/>
          <p:cNvSpPr>
            <a:spLocks noGrp="1"/>
          </p:cNvSpPr>
          <p:nvPr>
            <p:ph type="sldNum" sz="quarter" idx="15"/>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7" name="Picture Placeholder" descr="Thematic picture – please describe further"/>
          <p:cNvSpPr>
            <a:spLocks noGrp="1"/>
          </p:cNvSpPr>
          <p:nvPr>
            <p:ph type="pic" sz="quarter" idx="12" hasCustomPrompt="1"/>
          </p:nvPr>
        </p:nvSpPr>
        <p:spPr bwMode="ltGray">
          <a:xfrm>
            <a:off x="411161" y="1414800"/>
            <a:ext cx="7199313" cy="4752000"/>
          </a:xfrm>
          <a:solidFill>
            <a:srgbClr val="9999A9"/>
          </a:solidFill>
        </p:spPr>
        <p:txBody>
          <a:bodyPr lIns="144000" tIns="108000" rIns="144000" bIns="108000">
            <a:noAutofit/>
          </a:bodyPr>
          <a:lstStyle/>
          <a:p>
            <a:r>
              <a:rPr lang="en-US" dirty="0"/>
              <a:t>Thematic picture</a:t>
            </a:r>
            <a:endParaRPr lang="en-US" dirty="0"/>
          </a:p>
        </p:txBody>
      </p:sp>
      <p:sp>
        <p:nvSpPr>
          <p:cNvPr id="4" name="Copy" descr="Content text frame"/>
          <p:cNvSpPr>
            <a:spLocks noGrp="1"/>
          </p:cNvSpPr>
          <p:nvPr>
            <p:ph sz="half" idx="2"/>
          </p:nvPr>
        </p:nvSpPr>
        <p:spPr bwMode="black">
          <a:xfrm>
            <a:off x="8043189" y="1414800"/>
            <a:ext cx="3744000" cy="4752000"/>
          </a:xfrm>
          <a:prstGeom prst="rect">
            <a:avLst/>
          </a:prstGeom>
        </p:spPr>
        <p:txBody>
          <a:bodyPr>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Slide Number Placeholder"/>
          <p:cNvSpPr>
            <a:spLocks noGrp="1"/>
          </p:cNvSpPr>
          <p:nvPr>
            <p:ph type="sldNum" sz="quarter" idx="14"/>
          </p:nvPr>
        </p:nvSpPr>
        <p:spPr bwMode="black">
          <a:xfrm>
            <a:off x="411162" y="6310800"/>
            <a:ext cx="648000" cy="547200"/>
          </a:xfrm>
          <a:prstGeom prst="rect">
            <a:avLst/>
          </a:prstGeom>
        </p:spPr>
        <p:txBody>
          <a:bodyPr/>
          <a:lstStyle/>
          <a:p>
            <a:r>
              <a:rPr lang="en-US" dirty="0"/>
              <a:t> </a:t>
            </a:r>
            <a:fld id="{15EBE321-CBB1-4E91-BD14-37C8D44326FB}" type="slidenum">
              <a:rPr lang="en-US" smtClean="0"/>
            </a:fld>
            <a:endParaRPr lang="en-US" dirty="0"/>
          </a:p>
        </p:txBody>
      </p:sp>
      <p:sp>
        <p:nvSpPr>
          <p:cNvPr id="6" name="页脚占位符 5"/>
          <p:cNvSpPr>
            <a:spLocks noGrp="1"/>
          </p:cNvSpPr>
          <p:nvPr>
            <p:ph type="ftr" sz="quarter" idx="15"/>
          </p:nvPr>
        </p:nvSpPr>
        <p:spPr/>
        <p:txBody>
          <a:bodyPr/>
          <a:lstStyle/>
          <a:p>
            <a:r>
              <a:rPr lang="zh-CN" altLang="en-US"/>
              <a:t>西门子爱绿教育计划</a:t>
            </a:r>
            <a:endParaRPr lang="zh-CN" altLang="en-US" dirty="0"/>
          </a:p>
        </p:txBody>
      </p:sp>
      <p:sp>
        <p:nvSpPr>
          <p:cNvPr id="8" name="标题 7"/>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descr="Slide headline"/>
          <p:cNvSpPr>
            <a:spLocks noGrp="1"/>
          </p:cNvSpPr>
          <p:nvPr>
            <p:ph type="title"/>
          </p:nvPr>
        </p:nvSpPr>
        <p:spPr bwMode="black"/>
        <p:txBody>
          <a:bodyPr/>
          <a:lstStyle>
            <a:lvl1pPr>
              <a:defRPr>
                <a:solidFill>
                  <a:schemeClr val="accent1"/>
                </a:solidFill>
              </a:defRPr>
            </a:lvl1pPr>
          </a:lstStyle>
          <a:p>
            <a:r>
              <a:rPr lang="zh-CN" altLang="en-US"/>
              <a:t>单击此处编辑母版标题样式</a:t>
            </a:r>
            <a:endParaRPr lang="en-US" dirty="0"/>
          </a:p>
        </p:txBody>
      </p:sp>
      <p:sp>
        <p:nvSpPr>
          <p:cNvPr id="6" name="Table Placeholder" descr="Content table  frame"/>
          <p:cNvSpPr>
            <a:spLocks noGrp="1"/>
          </p:cNvSpPr>
          <p:nvPr>
            <p:ph type="tbl" sz="quarter" idx="12" hasCustomPrompt="1"/>
          </p:nvPr>
        </p:nvSpPr>
        <p:spPr bwMode="black">
          <a:xfrm>
            <a:off x="404812" y="1414461"/>
            <a:ext cx="11376026" cy="4392000"/>
          </a:xfrm>
        </p:spPr>
        <p:txBody>
          <a:bodyPr/>
          <a:lstStyle/>
          <a:p>
            <a:r>
              <a:rPr lang="zh-CN" altLang="en-US"/>
              <a:t>单击图标添加表格</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5" name="Slide Number Placeholder"/>
          <p:cNvSpPr>
            <a:spLocks noGrp="1"/>
          </p:cNvSpPr>
          <p:nvPr>
            <p:ph type="sldNum" sz="quarter" idx="14"/>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
        <p:nvSpPr>
          <p:cNvPr id="2" name="页脚占位符 1"/>
          <p:cNvSpPr>
            <a:spLocks noGrp="1"/>
          </p:cNvSpPr>
          <p:nvPr>
            <p:ph type="ftr" sz="quarter" idx="15"/>
          </p:nvPr>
        </p:nvSpPr>
        <p:spPr/>
        <p:txBody>
          <a:bodyPr/>
          <a:lstStyle/>
          <a:p>
            <a:r>
              <a:rPr lang="zh-CN" altLang="en-US"/>
              <a:t>西门子爱绿教育计划</a:t>
            </a:r>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descr="Slide headline"/>
          <p:cNvSpPr>
            <a:spLocks noGrp="1"/>
          </p:cNvSpPr>
          <p:nvPr>
            <p:ph type="title"/>
          </p:nvPr>
        </p:nvSpPr>
        <p:spPr bwMode="black"/>
        <p:txBody>
          <a:bodyPr/>
          <a:lstStyle>
            <a:lvl1pPr>
              <a:defRPr>
                <a:solidFill>
                  <a:schemeClr val="tx1"/>
                </a:solidFill>
              </a:defRPr>
            </a:lvl1pPr>
          </a:lstStyle>
          <a:p>
            <a:r>
              <a:rPr lang="zh-CN" altLang="en-US"/>
              <a:t>单击此处编辑母版标题样式</a:t>
            </a:r>
            <a:endParaRPr lang="en-US" dirty="0"/>
          </a:p>
        </p:txBody>
      </p:sp>
      <p:sp>
        <p:nvSpPr>
          <p:cNvPr id="3" name="Copy 1" descr="Content text frame"/>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1" name="Copy 2" descr="Content text frame"/>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0" name="Copy 3" descr="Content text frame (highlight)"/>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pic>
        <p:nvPicPr>
          <p:cNvPr id="9"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6" name="Footer Placeholder" descr="Footer with copyright, author and department information, and date"/>
          <p:cNvSpPr>
            <a:spLocks noGrp="1"/>
          </p:cNvSpPr>
          <p:nvPr>
            <p:ph type="ftr" sz="quarter" idx="14"/>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7" name="Slide Number Placeholder"/>
          <p:cNvSpPr>
            <a:spLocks noGrp="1"/>
          </p:cNvSpPr>
          <p:nvPr>
            <p:ph type="sldNum" sz="quarter" idx="15"/>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4" name="Title"/>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zh-CN" altLang="en-US"/>
              <a:t>单击此处编辑母版标题样式</a:t>
            </a:r>
            <a:endParaRPr lang="en-US" dirty="0"/>
          </a:p>
        </p:txBody>
      </p:sp>
      <p:sp>
        <p:nvSpPr>
          <p:cNvPr id="7" name="Copy" descr="Quote text frame"/>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195" indent="0">
              <a:lnSpc>
                <a:spcPct val="110000"/>
              </a:lnSpc>
              <a:spcBef>
                <a:spcPts val="600"/>
              </a:spcBef>
              <a:spcAft>
                <a:spcPts val="0"/>
              </a:spcAft>
              <a:buNone/>
              <a:defRPr sz="1800"/>
            </a:lvl2pPr>
            <a:lvl3pPr marL="36195"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endParaRPr lang="en-US" dirty="0"/>
          </a:p>
          <a:p>
            <a:pPr lvl="1"/>
            <a:r>
              <a:rPr lang="en-US" dirty="0"/>
              <a:t>Name, Author</a:t>
            </a:r>
            <a:endParaRPr lang="en-US" dirty="0"/>
          </a:p>
        </p:txBody>
      </p:sp>
      <p:sp>
        <p:nvSpPr>
          <p:cNvPr id="11" name="Quote marks"/>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dirty="0"/>
          </a:p>
        </p:txBody>
      </p:sp>
      <p:pic>
        <p:nvPicPr>
          <p:cNvPr id="8"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3"/>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4"/>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5" name="Title"/>
          <p:cNvSpPr>
            <a:spLocks noGrp="1"/>
          </p:cNvSpPr>
          <p:nvPr>
            <p:ph type="title"/>
          </p:nvPr>
        </p:nvSpPr>
        <p:spPr>
          <a:xfrm>
            <a:off x="411162" y="-540000"/>
            <a:ext cx="9863138" cy="360000"/>
          </a:xfrm>
        </p:spPr>
        <p:txBody>
          <a:bodyPr/>
          <a:lstStyle>
            <a:lvl1pPr>
              <a:defRPr b="0">
                <a:solidFill>
                  <a:schemeClr val="accent1">
                    <a:alpha val="0"/>
                  </a:schemeClr>
                </a:solidFill>
              </a:defRPr>
            </a:lvl1pPr>
          </a:lstStyle>
          <a:p>
            <a:r>
              <a:rPr lang="zh-CN" altLang="en-US"/>
              <a:t>单击此处编辑母版标题样式</a:t>
            </a:r>
            <a:endParaRPr lang="en-US" dirty="0"/>
          </a:p>
        </p:txBody>
      </p:sp>
      <p:sp>
        <p:nvSpPr>
          <p:cNvPr id="7" name="Copy" descr="Quote text frame"/>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195" indent="0">
              <a:lnSpc>
                <a:spcPct val="110000"/>
              </a:lnSpc>
              <a:spcBef>
                <a:spcPts val="600"/>
              </a:spcBef>
              <a:spcAft>
                <a:spcPts val="0"/>
              </a:spcAft>
              <a:buNone/>
              <a:defRPr sz="1800">
                <a:solidFill>
                  <a:schemeClr val="tx2"/>
                </a:solidFill>
              </a:defRPr>
            </a:lvl2pPr>
            <a:lvl3pPr marL="36195"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endParaRPr lang="en-US" dirty="0"/>
          </a:p>
          <a:p>
            <a:pPr lvl="1"/>
            <a:r>
              <a:rPr lang="en-US" dirty="0"/>
              <a:t>Name, Author</a:t>
            </a:r>
            <a:endParaRPr lang="en-US" dirty="0"/>
          </a:p>
        </p:txBody>
      </p:sp>
      <p:sp>
        <p:nvSpPr>
          <p:cNvPr id="12" name="Quote marks"/>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dirty="0"/>
          </a:p>
        </p:txBody>
      </p:sp>
      <p:pic>
        <p:nvPicPr>
          <p:cNvPr id="4"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3"/>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4"/>
          </p:nvPr>
        </p:nvSpPr>
        <p:spPr bwMode="black">
          <a:xfrm>
            <a:off x="411162" y="6310800"/>
            <a:ext cx="648000" cy="547200"/>
          </a:xfrm>
          <a:prstGeom prst="rect">
            <a:avLst/>
          </a:prstGeom>
        </p:spPr>
        <p:txBody>
          <a:bodyPr/>
          <a:lstStyle/>
          <a:p>
            <a:fld id="{15EBE321-CBB1-4E91-BD14-37C8D44326FB}" type="slidenum">
              <a:rPr lang="en-US" smtClean="0"/>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descr="Statement text frame"/>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zh-CN" altLang="en-US"/>
              <a:t>单击此处编辑母版标题样式</a:t>
            </a:r>
            <a:endParaRPr lang="en-US" dirty="0"/>
          </a:p>
        </p:txBody>
      </p:sp>
      <p:pic>
        <p:nvPicPr>
          <p:cNvPr id="4"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descr="Statement text frame"/>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b="0">
                <a:gradFill>
                  <a:gsLst>
                    <a:gs pos="20000">
                      <a:srgbClr val="00FFB9"/>
                    </a:gs>
                    <a:gs pos="70000">
                      <a:srgbClr val="00E6DC"/>
                    </a:gs>
                  </a:gsLst>
                  <a:lin ang="0" scaled="1"/>
                </a:gradFill>
              </a:defRPr>
            </a:lvl1pPr>
          </a:lstStyle>
          <a:p>
            <a:r>
              <a:rPr lang="zh-CN" altLang="en-US"/>
              <a:t>单击此处编辑母版标题样式</a:t>
            </a:r>
            <a:endParaRPr lang="en-US" dirty="0"/>
          </a:p>
        </p:txBody>
      </p:sp>
      <p:pic>
        <p:nvPicPr>
          <p:cNvPr id="4"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
        <p:nvSpPr>
          <p:cNvPr id="2"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3"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8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3" name="Copy" descr="Content text frame"/>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90204" pitchFamily="34" charset="0"/>
              <a:buNone/>
              <a:defRPr sz="1400" b="1">
                <a:solidFill>
                  <a:schemeClr val="tx1"/>
                </a:solidFill>
              </a:defRPr>
            </a:lvl2pPr>
            <a:lvl3pPr marL="144145" indent="-144145" algn="l">
              <a:spcAft>
                <a:spcPts val="0"/>
              </a:spcAft>
              <a:buFont typeface="Arial" panose="020B0604020202090204" pitchFamily="34" charset="0"/>
              <a:buChar char="•"/>
              <a:defRPr sz="1400" b="0"/>
            </a:lvl3pPr>
            <a:lvl4pPr marL="0" indent="0" algn="l">
              <a:spcBef>
                <a:spcPts val="600"/>
              </a:spcBef>
              <a:spcAft>
                <a:spcPts val="0"/>
              </a:spcAft>
              <a:buFont typeface="Arial" panose="020B0604020202090204" pitchFamily="34" charset="0"/>
              <a:buNone/>
              <a:defRPr sz="1400" b="1"/>
            </a:lvl4pPr>
            <a:lvl5pPr marL="144145" indent="-144145" algn="l">
              <a:spcAft>
                <a:spcPts val="0"/>
              </a:spcAft>
              <a:buClrTx/>
              <a:buFont typeface="Arial" panose="020B0604020202090204" pitchFamily="34" charset="0"/>
              <a:buChar char="•"/>
              <a:defRPr sz="1400" b="0">
                <a:solidFill>
                  <a:schemeClr val="tx1"/>
                </a:solidFill>
              </a:defRPr>
            </a:lvl5pPr>
            <a:lvl6pPr marL="360045" indent="-179705" algn="l">
              <a:spcAft>
                <a:spcPts val="0"/>
              </a:spcAft>
              <a:buFont typeface="Arial" panose="020B0604020202090204" pitchFamily="34" charset="0"/>
              <a:buChar char="•"/>
              <a:defRPr sz="1400"/>
            </a:lvl6pPr>
            <a:lvl7pPr marL="360045" indent="-179705" algn="l">
              <a:spcAft>
                <a:spcPts val="0"/>
              </a:spcAft>
              <a:buClrTx/>
              <a:buFont typeface="Arial" panose="020B0604020202090204" pitchFamily="34" charset="0"/>
              <a:buChar char="•"/>
              <a:defRPr sz="1400" b="0"/>
            </a:lvl7pPr>
            <a:lvl8pPr marL="539750" indent="-179705" algn="l">
              <a:spcAft>
                <a:spcPts val="0"/>
              </a:spcAft>
              <a:buFont typeface="Arial" panose="020B0604020202090204" pitchFamily="34" charset="0"/>
              <a:buChar char="•"/>
              <a:defRPr sz="1400"/>
            </a:lvl8pPr>
            <a:lvl9pPr marL="539750" indent="-179705" algn="l">
              <a:spcAft>
                <a:spcPts val="0"/>
              </a:spcAft>
              <a:buClrTx/>
              <a:buFont typeface="Arial" panose="020B0604020202090204" pitchFamily="34" charset="0"/>
              <a:buChar char="•"/>
              <a:defRPr sz="1400" b="0"/>
            </a:lvl9pPr>
          </a:lstStyle>
          <a:p>
            <a:pPr lvl="0"/>
            <a:r>
              <a:rPr lang="en-US" dirty="0"/>
              <a:t>Click to edit the contact</a:t>
            </a:r>
            <a:endParaRPr lang="en-US" dirty="0"/>
          </a:p>
          <a:p>
            <a:pPr lvl="1"/>
            <a:r>
              <a:rPr lang="en-US" dirty="0"/>
              <a:t>Name etc.</a:t>
            </a:r>
            <a:endParaRPr lang="en-US" dirty="0"/>
          </a:p>
          <a:p>
            <a:pPr lvl="2"/>
            <a:r>
              <a:rPr lang="en-US" dirty="0"/>
              <a:t>Skills etc.</a:t>
            </a:r>
            <a:endParaRPr lang="en-US" dirty="0"/>
          </a:p>
          <a:p>
            <a:pPr lvl="3"/>
            <a:r>
              <a:rPr lang="en-US" dirty="0"/>
              <a:t>Name etc. sublevel</a:t>
            </a:r>
            <a:endParaRPr lang="en-US" dirty="0"/>
          </a:p>
          <a:p>
            <a:pPr lvl="4"/>
            <a:r>
              <a:rPr lang="en-US" dirty="0"/>
              <a:t>Skills etc. sublevel</a:t>
            </a:r>
            <a:endParaRPr lang="en-US" dirty="0"/>
          </a:p>
        </p:txBody>
      </p:sp>
      <p:pic>
        <p:nvPicPr>
          <p:cNvPr id="10" name="Siemens Logo" descr="Siemens logo"/>
          <p:cNvPicPr>
            <a:picLocks noChangeAspect="1"/>
          </p:cNvPicPr>
          <p:nvPr userDrawn="1"/>
        </p:nvPicPr>
        <p:blipFill>
          <a:blip r:embed="rId2" cstate="print">
            <a:extLst>
              <a:ext uri="{96DAC541-7B7A-43D3-8B79-37D633B846F1}">
                <asvg:svgBlip xmlns:asvg="http://schemas.microsoft.com/office/drawing/2016/SVG/main" r:embed="rId3"/>
              </a:ext>
            </a:extLst>
          </a:blip>
          <a:srcRect/>
          <a:stretch>
            <a:fillRect/>
          </a:stretch>
        </p:blipFill>
        <p:spPr bwMode="black">
          <a:xfrm>
            <a:off x="10635188" y="6418800"/>
            <a:ext cx="1152000" cy="183168"/>
          </a:xfrm>
          <a:prstGeom prst="rect">
            <a:avLst/>
          </a:prstGeom>
        </p:spPr>
      </p:pic>
      <p:sp>
        <p:nvSpPr>
          <p:cNvPr id="8" name="Footer Placeholder" descr="Footer with copyright, author and department information, and date"/>
          <p:cNvSpPr>
            <a:spLocks noGrp="1"/>
          </p:cNvSpPr>
          <p:nvPr>
            <p:ph type="ftr" sz="quarter" idx="10"/>
          </p:nvPr>
        </p:nvSpPr>
        <p:spPr bwMode="black">
          <a:xfrm>
            <a:off x="1059160" y="6310800"/>
            <a:ext cx="9216000" cy="547200"/>
          </a:xfrm>
          <a:prstGeom prst="rect">
            <a:avLst/>
          </a:prstGeom>
        </p:spPr>
        <p:txBody>
          <a:bodyPr/>
          <a:lstStyle/>
          <a:p>
            <a:pPr>
              <a:lnSpc>
                <a:spcPct val="100000"/>
              </a:lnSpc>
            </a:pPr>
            <a:r>
              <a:rPr lang="en-US" dirty="0"/>
              <a:t>Restricted | © Siemens 20XX | Author | Department | YYYY-MM-DD</a:t>
            </a:r>
            <a:endParaRPr lang="en-US" dirty="0"/>
          </a:p>
        </p:txBody>
      </p:sp>
      <p:sp>
        <p:nvSpPr>
          <p:cNvPr id="9" name="Slide Number Placeholder"/>
          <p:cNvSpPr>
            <a:spLocks noGrp="1"/>
          </p:cNvSpPr>
          <p:nvPr>
            <p:ph type="sldNum" sz="quarter" idx="11"/>
          </p:nvPr>
        </p:nvSpPr>
        <p:spPr bwMode="black">
          <a:xfrm>
            <a:off x="411162" y="6310800"/>
            <a:ext cx="648000" cy="547200"/>
          </a:xfrm>
          <a:prstGeom prst="rect">
            <a:avLst/>
          </a:prstGeom>
        </p:spPr>
        <p:txBody>
          <a:bodyPr/>
          <a:lstStyle/>
          <a:p>
            <a:r>
              <a:rPr lang="en-US" dirty="0"/>
              <a:t>Page </a:t>
            </a:r>
            <a:fld id="{15EBE321-CBB1-4E91-BD14-37C8D44326FB}" type="slidenum">
              <a:rPr lang="en-US" smtClean="0"/>
            </a:fld>
            <a:endParaRPr lang="en-US" dirty="0"/>
          </a:p>
        </p:txBody>
      </p:sp>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6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endParaRPr lang="en-US" dirty="0"/>
          </a:p>
        </p:txBody>
      </p:sp>
      <p:sp>
        <p:nvSpPr>
          <p:cNvPr id="3" name="Subhead" descr="Subheadline of the presentation"/>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mask&amp;blur Transformation 40pt (motif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descr="Headline of the presentation"/>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endParaRPr lang="en-US" dirty="0"/>
          </a:p>
        </p:txBody>
      </p:sp>
      <p:sp>
        <p:nvSpPr>
          <p:cNvPr id="3" name="Subhead" descr="Subheadline of the presentation"/>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90204" pitchFamily="34" charset="0"/>
              <a:buNone/>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p:cNvPicPr>
            <a:picLocks noChangeAspect="1"/>
          </p:cNvPicPr>
          <p:nvPr userDrawn="1"/>
        </p:nvPicPr>
        <p:blipFill>
          <a:blip r:embed="rId3" cstate="print">
            <a:extLst>
              <a:ext uri="{96DAC541-7B7A-43D3-8B79-37D633B846F1}">
                <asvg:svgBlip xmlns:asvg="http://schemas.microsoft.com/office/drawing/2016/SVG/main" r:embed="rId4"/>
              </a:ext>
            </a:extLst>
          </a:blip>
          <a:srcRect/>
          <a:stretch>
            <a:fillRect/>
          </a:stretch>
        </p:blipFill>
        <p:spPr bwMode="black">
          <a:xfrm>
            <a:off x="10274400" y="6364800"/>
            <a:ext cx="1512000" cy="240408"/>
          </a:xfrm>
          <a:prstGeom prst="rect">
            <a:avLst/>
          </a:prstGeom>
        </p:spPr>
      </p:pic>
      <p:sp>
        <p:nvSpPr>
          <p:cNvPr id="2" name="Footer Placeholder" descr="Footer with copyright, author and department information, and date"/>
          <p:cNvSpPr>
            <a:spLocks noGrp="1"/>
          </p:cNvSpPr>
          <p:nvPr>
            <p:ph type="ftr" sz="quarter" idx="12"/>
          </p:nvPr>
        </p:nvSpPr>
        <p:spPr bwMode="black">
          <a:xfrm>
            <a:off x="411163" y="6310800"/>
            <a:ext cx="9288000" cy="547200"/>
          </a:xfrm>
          <a:prstGeom prst="rect">
            <a:avLst/>
          </a:prstGeom>
        </p:spPr>
        <p:txBody>
          <a:bodyPr/>
          <a:lstStyle/>
          <a:p>
            <a:pPr>
              <a:lnSpc>
                <a:spcPct val="100000"/>
              </a:lnSpc>
            </a:pPr>
            <a:r>
              <a:rPr lang="en-US" dirty="0"/>
              <a:t>Restricted | © Siemens 20XX | Author | Department | YYYY-MM-DD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1" Type="http://schemas.openxmlformats.org/officeDocument/2006/relationships/theme" Target="../theme/theme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descr="Slide headline"/>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zh-CN" altLang="en-US"/>
              <a:t>单击此处编辑母版标题样式</a:t>
            </a:r>
            <a:endParaRPr lang="en-US" dirty="0"/>
          </a:p>
        </p:txBody>
      </p:sp>
      <p:sp>
        <p:nvSpPr>
          <p:cNvPr id="3" name="Text Placeholder" descr="Content text frame"/>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solidFill>
                <a:latin typeface="+mn-lt"/>
              </a:defRPr>
            </a:lvl1pPr>
          </a:lstStyle>
          <a:p>
            <a:r>
              <a:rPr lang="zh-CN" altLang="en-US" dirty="0"/>
              <a:t>西门子爱绿教育计划</a:t>
            </a:r>
            <a:endParaRPr lang="zh-CN" altLang="en-US" dirty="0"/>
          </a:p>
        </p:txBody>
      </p:sp>
      <p:sp>
        <p:nvSpPr>
          <p:cNvPr id="7" name="灯片编号占位符 6"/>
          <p:cNvSpPr>
            <a:spLocks noGrp="1"/>
          </p:cNvSpPr>
          <p:nvPr>
            <p:ph type="sldNum" sz="quarter" idx="4"/>
          </p:nvPr>
        </p:nvSpPr>
        <p:spPr>
          <a:xfrm>
            <a:off x="410400" y="6365230"/>
            <a:ext cx="2743200" cy="365125"/>
          </a:xfrm>
          <a:prstGeom prst="rect">
            <a:avLst/>
          </a:prstGeom>
        </p:spPr>
        <p:txBody>
          <a:bodyPr vert="horz" lIns="91440" tIns="45720" rIns="91440" bIns="45720" rtlCol="0" anchor="ctr"/>
          <a:lstStyle>
            <a:lvl1pPr algn="l">
              <a:defRPr sz="1400">
                <a:solidFill>
                  <a:schemeClr val="tx1"/>
                </a:solidFill>
              </a:defRPr>
            </a:lvl1pPr>
          </a:lstStyle>
          <a:p>
            <a:fld id="{3EA98958-B495-4290-8CE9-28B9FAC714D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90204" pitchFamily="34" charset="0"/>
        <a:buNone/>
        <a:defRPr sz="1800" kern="1200">
          <a:solidFill>
            <a:schemeClr val="tx1"/>
          </a:solidFill>
          <a:latin typeface="+mn-lt"/>
          <a:ea typeface="+mn-ea"/>
          <a:cs typeface="+mn-cs"/>
        </a:defRPr>
      </a:lvl1pPr>
      <a:lvl2pPr marL="17970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2pPr>
      <a:lvl3pPr marL="36004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3pPr>
      <a:lvl4pPr marL="53975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4pPr>
      <a:lvl5pPr marL="72009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5pPr>
      <a:lvl6pPr marL="89979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6pPr>
      <a:lvl7pPr marL="1080135"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7pPr>
      <a:lvl8pPr marL="125984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8pPr>
      <a:lvl9pPr marL="1440180" indent="-179705" algn="l" defTabSz="914400" rtl="0" eaLnBrk="1" latinLnBrk="0" hangingPunct="1">
        <a:lnSpc>
          <a:spcPct val="110000"/>
        </a:lnSpc>
        <a:spcBef>
          <a:spcPts val="0"/>
        </a:spcBef>
        <a:spcAft>
          <a:spcPts val="300"/>
        </a:spcAft>
        <a:buClr>
          <a:schemeClr val="accent1"/>
        </a:buClr>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image" Target="../media/image24.png"/><Relationship Id="rId2" Type="http://schemas.microsoft.com/office/2007/relationships/media" Target="../media/media3.mp4"/><Relationship Id="rId1" Type="http://schemas.openxmlformats.org/officeDocument/2006/relationships/video" Target="../media/media3.mp4"/></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58.xml"/><Relationship Id="rId6" Type="http://schemas.openxmlformats.org/officeDocument/2006/relationships/image" Target="../media/image31.png"/><Relationship Id="rId5" Type="http://schemas.microsoft.com/office/2007/relationships/media" Target="../media/media5.mp4"/><Relationship Id="rId4" Type="http://schemas.openxmlformats.org/officeDocument/2006/relationships/video" Target="../media/media5.mp4"/><Relationship Id="rId3" Type="http://schemas.openxmlformats.org/officeDocument/2006/relationships/image" Target="../media/image30.png"/><Relationship Id="rId2" Type="http://schemas.microsoft.com/office/2007/relationships/media" Target="../media/media4.mp4"/><Relationship Id="rId1" Type="http://schemas.openxmlformats.org/officeDocument/2006/relationships/video" Target="../media/media4.mp4"/></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17.jpe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58.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image" Target="../media/image23.png"/><Relationship Id="rId2" Type="http://schemas.microsoft.com/office/2007/relationships/media" Target="../media/media2.mp4"/><Relationship Id="rId1"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r="-6000" b="-8000"/>
          </a:stretch>
        </a:blipFill>
        <a:effectLst/>
      </p:bgPr>
    </p:bg>
    <p:spTree>
      <p:nvGrpSpPr>
        <p:cNvPr id="1" name=""/>
        <p:cNvGrpSpPr/>
        <p:nvPr/>
      </p:nvGrpSpPr>
      <p:grpSpPr>
        <a:xfrm>
          <a:off x="0" y="0"/>
          <a:ext cx="0" cy="0"/>
          <a:chOff x="0" y="0"/>
          <a:chExt cx="0" cy="0"/>
        </a:xfrm>
      </p:grpSpPr>
      <p:sp>
        <p:nvSpPr>
          <p:cNvPr id="7" name="Footer Placeholder 1"/>
          <p:cNvSpPr txBox="1"/>
          <p:nvPr/>
        </p:nvSpPr>
        <p:spPr>
          <a:xfrm>
            <a:off x="-1011084" y="6454800"/>
            <a:ext cx="8405223" cy="259200"/>
          </a:xfrm>
          <a:prstGeom prst="rect">
            <a:avLst/>
          </a:prstGeom>
        </p:spPr>
        <p:txBody>
          <a:bodyPr vert="horz" lIns="0" tIns="0" rIns="482400" bIns="115200" rtlCol="0" anchor="t" anchorCtr="0">
            <a:noAutofit/>
          </a:bodyPr>
          <a:lstStyle>
            <a:defPPr>
              <a:defRPr lang="en-US"/>
            </a:defPPr>
            <a:lvl1pPr>
              <a:spcBef>
                <a:spcPts val="0"/>
              </a:spcBef>
              <a:buClr>
                <a:schemeClr val="accent1"/>
              </a:buClr>
              <a:defRPr sz="1800"/>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pPr algn="r">
              <a:lnSpc>
                <a:spcPct val="90000"/>
              </a:lnSpc>
            </a:pPr>
            <a:r>
              <a:rPr lang="zh-CN" altLang="en-US" sz="1400" dirty="0">
                <a:solidFill>
                  <a:schemeClr val="tx1"/>
                </a:solidFill>
                <a:latin typeface="+mn-lt"/>
                <a:ea typeface="Siemens Sans Global" pitchFamily="2" charset="-128"/>
              </a:rPr>
              <a:t>西门子爱绿教育计划</a:t>
            </a:r>
            <a:endParaRPr lang="en-US" sz="1400" dirty="0">
              <a:solidFill>
                <a:schemeClr val="tx1"/>
              </a:solidFill>
              <a:latin typeface="+mn-lt"/>
              <a:ea typeface="Siemens Sans Global" pitchFamily="2" charset="-128"/>
            </a:endParaRPr>
          </a:p>
        </p:txBody>
      </p:sp>
      <p:sp>
        <p:nvSpPr>
          <p:cNvPr id="13" name="Titel 1"/>
          <p:cNvSpPr txBox="1"/>
          <p:nvPr/>
        </p:nvSpPr>
        <p:spPr bwMode="black">
          <a:xfrm>
            <a:off x="709846" y="4174734"/>
            <a:ext cx="10765196" cy="1969770"/>
          </a:xfrm>
          <a:prstGeom prst="rect">
            <a:avLst/>
          </a:prstGeom>
          <a:gradFill>
            <a:gsLst>
              <a:gs pos="68000">
                <a:srgbClr val="0099B0">
                  <a:alpha val="85000"/>
                </a:srgbClr>
              </a:gs>
              <a:gs pos="50000">
                <a:srgbClr val="009999">
                  <a:alpha val="85000"/>
                </a:srgbClr>
              </a:gs>
              <a:gs pos="0">
                <a:srgbClr val="50BEBE">
                  <a:alpha val="85000"/>
                </a:srgbClr>
              </a:gs>
              <a:gs pos="100000">
                <a:srgbClr val="0099CB">
                  <a:alpha val="85000"/>
                </a:srgbClr>
              </a:gs>
            </a:gsLst>
          </a:gradFill>
        </p:spPr>
        <p:txBody>
          <a:bodyPr vert="horz" wrap="square" lIns="0" tIns="0" rIns="0" bIns="0" rtlCol="0" anchor="b" anchorCtr="0">
            <a:spAutoFit/>
          </a:bodyPr>
          <a:lstStyle>
            <a:lvl1pPr marL="0" algn="l" defTabSz="914400" rtl="0" eaLnBrk="1" latinLnBrk="0" hangingPunct="1">
              <a:lnSpc>
                <a:spcPct val="100000"/>
              </a:lnSpc>
              <a:spcBef>
                <a:spcPct val="0"/>
              </a:spcBef>
              <a:buNone/>
              <a:defRPr sz="8000" b="0" kern="1200">
                <a:solidFill>
                  <a:schemeClr val="tx1"/>
                </a:solidFill>
                <a:latin typeface="+mj-lt"/>
                <a:ea typeface="+mj-ea"/>
                <a:cs typeface="+mj-cs"/>
              </a:defRPr>
            </a:lvl1pPr>
          </a:lstStyle>
          <a:p>
            <a:pPr>
              <a:buClrTx/>
            </a:pPr>
            <a:br>
              <a:rPr lang="en-US" dirty="0">
                <a:ea typeface="Siemens Sans Global" pitchFamily="2" charset="-128"/>
              </a:rPr>
            </a:br>
            <a:br>
              <a:rPr lang="en-US" altLang="zh-CN" sz="2400" dirty="0">
                <a:ea typeface="Siemens Sans Global" pitchFamily="2" charset="-128"/>
              </a:rPr>
            </a:br>
            <a:r>
              <a:rPr lang="en-US" altLang="zh-CN" sz="2400" dirty="0">
                <a:ea typeface="Siemens Sans Global" pitchFamily="2" charset="-128"/>
              </a:rPr>
              <a:t>                                                                                  </a:t>
            </a:r>
            <a:endParaRPr lang="en-US" sz="2400" dirty="0">
              <a:ea typeface="Siemens Sans Global" pitchFamily="2" charset="-128"/>
            </a:endParaRPr>
          </a:p>
        </p:txBody>
      </p:sp>
      <p:sp>
        <p:nvSpPr>
          <p:cNvPr id="15" name="文本框 14"/>
          <p:cNvSpPr txBox="1"/>
          <p:nvPr/>
        </p:nvSpPr>
        <p:spPr>
          <a:xfrm>
            <a:off x="1180618" y="4233599"/>
            <a:ext cx="10294424" cy="923330"/>
          </a:xfrm>
          <a:prstGeom prst="rect">
            <a:avLst/>
          </a:prstGeom>
          <a:noFill/>
        </p:spPr>
        <p:txBody>
          <a:bodyPr wrap="square" lIns="0" tIns="0" rIns="0" bIns="0" rtlCol="0">
            <a:spAutoFit/>
          </a:bodyPr>
          <a:lstStyle/>
          <a:p>
            <a:pPr algn="l"/>
            <a:r>
              <a:rPr lang="zh-CN" altLang="en-US" sz="6000" dirty="0">
                <a:solidFill>
                  <a:schemeClr val="tx1"/>
                </a:solidFill>
                <a:latin typeface="+mj-lt"/>
                <a:ea typeface="Siemens Sans Global" pitchFamily="2" charset="-128"/>
              </a:rPr>
              <a:t>保护水资源</a:t>
            </a:r>
            <a:endParaRPr lang="zh-CN" altLang="en-US" sz="6000" dirty="0">
              <a:solidFill>
                <a:schemeClr val="tx1"/>
              </a:solidFill>
              <a:latin typeface="+mj-lt"/>
              <a:ea typeface="Siemens Sans Global" pitchFamily="2" charset="-128"/>
            </a:endParaRPr>
          </a:p>
        </p:txBody>
      </p:sp>
      <p:sp>
        <p:nvSpPr>
          <p:cNvPr id="16" name="文本框 15"/>
          <p:cNvSpPr txBox="1"/>
          <p:nvPr/>
        </p:nvSpPr>
        <p:spPr>
          <a:xfrm>
            <a:off x="1177062" y="5124306"/>
            <a:ext cx="9830764" cy="738505"/>
          </a:xfrm>
          <a:prstGeom prst="rect">
            <a:avLst/>
          </a:prstGeom>
          <a:noFill/>
        </p:spPr>
        <p:txBody>
          <a:bodyPr wrap="square" lIns="0" tIns="0" rIns="0" bIns="0" rtlCol="0">
            <a:spAutoFit/>
          </a:bodyPr>
          <a:lstStyle/>
          <a:p>
            <a:pPr algn="l"/>
            <a:r>
              <a:rPr lang="zh-CN" altLang="en-US" sz="2400" dirty="0">
                <a:solidFill>
                  <a:schemeClr val="tx1"/>
                </a:solidFill>
                <a:latin typeface="+mj-lt"/>
                <a:ea typeface="Siemens Sans Global" pitchFamily="2" charset="-128"/>
              </a:rPr>
              <a:t>西门子爱绿教育计划</a:t>
            </a:r>
            <a:endParaRPr lang="en-US" altLang="zh-CN" sz="2400" dirty="0">
              <a:solidFill>
                <a:schemeClr val="tx1"/>
              </a:solidFill>
              <a:latin typeface="+mj-lt"/>
              <a:ea typeface="Siemens Sans Global" pitchFamily="2" charset="-128"/>
            </a:endParaRPr>
          </a:p>
          <a:p>
            <a:pPr algn="l"/>
            <a:r>
              <a:rPr lang="zh-CN" altLang="en-US" sz="2400" dirty="0">
                <a:solidFill>
                  <a:schemeClr val="tx1"/>
                </a:solidFill>
                <a:latin typeface="+mj-lt"/>
                <a:ea typeface="Siemens Sans Global" pitchFamily="2" charset="-128"/>
              </a:rPr>
              <a:t>提供者：北京科技大学</a:t>
            </a:r>
            <a:r>
              <a:rPr lang="en-US" altLang="zh-CN" sz="2400" dirty="0">
                <a:solidFill>
                  <a:schemeClr val="tx1"/>
                </a:solidFill>
                <a:latin typeface="+mj-lt"/>
                <a:ea typeface="Siemens Sans Global" pitchFamily="2" charset="-128"/>
              </a:rPr>
              <a:t>-</a:t>
            </a:r>
            <a:r>
              <a:rPr lang="zh-CN" altLang="en-US" sz="2400" dirty="0">
                <a:solidFill>
                  <a:schemeClr val="tx1"/>
                </a:solidFill>
                <a:latin typeface="+mj-lt"/>
                <a:ea typeface="Siemens Sans Global" pitchFamily="2" charset="-128"/>
              </a:rPr>
              <a:t>青绿希望</a:t>
            </a:r>
            <a:r>
              <a:rPr lang="zh-CN" altLang="en-US" sz="2400" dirty="0">
                <a:solidFill>
                  <a:schemeClr val="tx1"/>
                </a:solidFill>
                <a:latin typeface="+mj-lt"/>
                <a:ea typeface="Siemens Sans Global" pitchFamily="2" charset="-128"/>
              </a:rPr>
              <a:t>实践团</a:t>
            </a:r>
            <a:endParaRPr lang="zh-CN" altLang="en-US" sz="2400" dirty="0">
              <a:solidFill>
                <a:schemeClr val="tx1"/>
              </a:solidFill>
              <a:latin typeface="+mj-lt"/>
              <a:ea typeface="Siemens Sans Global" pitchFamily="2" charset="-128"/>
            </a:endParaRPr>
          </a:p>
        </p:txBody>
      </p:sp>
      <p:sp>
        <p:nvSpPr>
          <p:cNvPr id="17" name="Slide Number"/>
          <p:cNvSpPr txBox="1"/>
          <p:nvPr/>
        </p:nvSpPr>
        <p:spPr>
          <a:xfrm>
            <a:off x="411163" y="6364691"/>
            <a:ext cx="980758" cy="547200"/>
          </a:xfrm>
          <a:prstGeom prst="rect">
            <a:avLst/>
          </a:prstGeom>
        </p:spPr>
        <p:txBody>
          <a:bodyPr/>
          <a:lstStyle>
            <a:defPPr>
              <a:defRPr lang="en-US"/>
            </a:defPPr>
            <a:lvl1pPr>
              <a:spcBef>
                <a:spcPts val="0"/>
              </a:spcBef>
              <a:buClr>
                <a:schemeClr val="accent1"/>
              </a:buClr>
              <a:defRPr sz="1800"/>
            </a:lvl1pPr>
            <a:lvl2pPr marL="179705" indent="-179705">
              <a:spcBef>
                <a:spcPts val="0"/>
              </a:spcBef>
              <a:buClr>
                <a:schemeClr val="accent1"/>
              </a:buClr>
              <a:buFont typeface="Arial" panose="020B0604020202090204" pitchFamily="34" charset="0"/>
              <a:buChar char="•"/>
              <a:defRPr sz="1800"/>
            </a:lvl2pPr>
            <a:lvl3pPr marL="360045" indent="-179705">
              <a:spcBef>
                <a:spcPts val="0"/>
              </a:spcBef>
              <a:buClr>
                <a:schemeClr val="accent1"/>
              </a:buClr>
              <a:buFont typeface="Arial" panose="020B0604020202090204" pitchFamily="34" charset="0"/>
              <a:buChar char="•"/>
              <a:defRPr sz="1800"/>
            </a:lvl3pPr>
            <a:lvl4pPr marL="539750" indent="-179705">
              <a:spcBef>
                <a:spcPts val="0"/>
              </a:spcBef>
              <a:buClr>
                <a:schemeClr val="accent1"/>
              </a:buClr>
              <a:buFont typeface="Arial" panose="020B0604020202090204" pitchFamily="34" charset="0"/>
              <a:buChar char="•"/>
              <a:defRPr sz="1800"/>
            </a:lvl4pPr>
            <a:lvl5pPr marL="720090" indent="-179705">
              <a:spcBef>
                <a:spcPts val="0"/>
              </a:spcBef>
              <a:buClr>
                <a:schemeClr val="accent1"/>
              </a:buClr>
              <a:buFont typeface="Arial" panose="020B0604020202090204" pitchFamily="34" charset="0"/>
              <a:buChar char="•"/>
              <a:defRPr sz="1800"/>
            </a:lvl5pPr>
            <a:lvl6pPr marL="899795" indent="-179705">
              <a:spcBef>
                <a:spcPts val="0"/>
              </a:spcBef>
              <a:buClr>
                <a:schemeClr val="accent1"/>
              </a:buClr>
              <a:buFont typeface="Arial" panose="020B0604020202090204" pitchFamily="34" charset="0"/>
              <a:buChar char="•"/>
              <a:defRPr sz="1800"/>
            </a:lvl6pPr>
            <a:lvl7pPr marL="1080135" indent="-179705">
              <a:spcBef>
                <a:spcPts val="0"/>
              </a:spcBef>
              <a:buClr>
                <a:schemeClr val="accent1"/>
              </a:buClr>
              <a:buFont typeface="Arial" panose="020B0604020202090204" pitchFamily="34" charset="0"/>
              <a:buChar char="•"/>
              <a:defRPr sz="1800"/>
            </a:lvl7pPr>
            <a:lvl8pPr marL="1259840" indent="-179705">
              <a:spcBef>
                <a:spcPts val="0"/>
              </a:spcBef>
              <a:buClr>
                <a:schemeClr val="accent1"/>
              </a:buClr>
              <a:buFont typeface="Arial" panose="020B0604020202090204" pitchFamily="34" charset="0"/>
              <a:buChar char="•"/>
              <a:defRPr sz="1800"/>
            </a:lvl8pPr>
            <a:lvl9pPr marL="1440180" indent="-179705">
              <a:spcBef>
                <a:spcPts val="0"/>
              </a:spcBef>
              <a:buClr>
                <a:schemeClr val="accent1"/>
              </a:buClr>
              <a:buFont typeface="Arial" panose="020B0604020202090204" pitchFamily="34" charset="0"/>
              <a:buChar char="•"/>
              <a:defRPr sz="1800"/>
            </a:lvl9pPr>
          </a:lstStyle>
          <a:p>
            <a:endParaRPr lang="en-US" sz="1400" dirty="0">
              <a:solidFill>
                <a:schemeClr val="tx1"/>
              </a:solidFill>
              <a:latin typeface="Siemens Sans Global" pitchFamily="2" charset="-128"/>
              <a:ea typeface="Siemens Sans Global" pitchFamily="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中国水资源污染现状</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3" name="4b2fc43f1926f9aadb017bef9815b4de">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797050" y="906145"/>
            <a:ext cx="8529320" cy="5046345"/>
          </a:xfrm>
          <a:prstGeom prst="rect">
            <a:avLst/>
          </a:prstGeom>
        </p:spPr>
      </p:pic>
      <p:sp>
        <p:nvSpPr>
          <p:cNvPr id="6" name="文本框 5"/>
          <p:cNvSpPr txBox="1"/>
          <p:nvPr/>
        </p:nvSpPr>
        <p:spPr>
          <a:xfrm>
            <a:off x="4798060" y="6029325"/>
            <a:ext cx="5624830" cy="250190"/>
          </a:xfrm>
          <a:prstGeom prst="rect">
            <a:avLst/>
          </a:prstGeom>
          <a:noFill/>
        </p:spPr>
        <p:txBody>
          <a:bodyPr wrap="square" lIns="0" tIns="0" rIns="0" bIns="0" rtlCol="0">
            <a:noAutofit/>
          </a:bodyPr>
          <a:p>
            <a:pPr algn="l"/>
            <a:r>
              <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rPr>
              <a:t>该作品因无法查明作者而暂未署名，请作者看到后与项目组委会</a:t>
            </a:r>
            <a:r>
              <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rPr>
              <a:t>联系。</a:t>
            </a:r>
            <a:endPar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p:cMediaNode>
                <p:cTn id="7" fill="hold" display="1">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水资源污染的危害</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3" name="圆角矩形 3"/>
          <p:cNvSpPr/>
          <p:nvPr/>
        </p:nvSpPr>
        <p:spPr>
          <a:xfrm>
            <a:off x="777301" y="1268421"/>
            <a:ext cx="5748655" cy="474218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Siemens Sans Global" pitchFamily="2" charset="-128"/>
            </a:endParaRPr>
          </a:p>
        </p:txBody>
      </p:sp>
      <p:sp>
        <p:nvSpPr>
          <p:cNvPr id="6" name="文本框 5"/>
          <p:cNvSpPr txBox="1"/>
          <p:nvPr/>
        </p:nvSpPr>
        <p:spPr>
          <a:xfrm>
            <a:off x="1647190" y="1426845"/>
            <a:ext cx="3383915" cy="443230"/>
          </a:xfrm>
          <a:prstGeom prst="rect">
            <a:avLst/>
          </a:prstGeom>
          <a:noFill/>
        </p:spPr>
        <p:txBody>
          <a:bodyPr wrap="square" rtlCol="0">
            <a:noAutofit/>
          </a:bodyPr>
          <a:lstStyle/>
          <a:p>
            <a:pPr algn="dist"/>
            <a:endParaRPr lang="zh-CN" altLang="en-US" sz="2400" b="1">
              <a:latin typeface="Siemens Sans Global" pitchFamily="2" charset="-128"/>
              <a:ea typeface="Siemens Sans Global" pitchFamily="2" charset="-128"/>
            </a:endParaRPr>
          </a:p>
        </p:txBody>
      </p:sp>
      <p:sp>
        <p:nvSpPr>
          <p:cNvPr id="7" name="文本框 6"/>
          <p:cNvSpPr txBox="1"/>
          <p:nvPr/>
        </p:nvSpPr>
        <p:spPr>
          <a:xfrm>
            <a:off x="1394460" y="2046605"/>
            <a:ext cx="3890010" cy="342265"/>
          </a:xfrm>
          <a:prstGeom prst="rect">
            <a:avLst/>
          </a:prstGeom>
          <a:noFill/>
        </p:spPr>
        <p:txBody>
          <a:bodyPr wrap="square" rtlCol="0">
            <a:noAutofit/>
          </a:bodyPr>
          <a:lstStyle/>
          <a:p>
            <a:pPr algn="ctr"/>
            <a:endParaRPr lang="zh-CN" altLang="en-US">
              <a:latin typeface="Siemens Sans Global" pitchFamily="2" charset="-128"/>
              <a:ea typeface="Siemens Sans Global" pitchFamily="2" charset="-128"/>
            </a:endParaRPr>
          </a:p>
        </p:txBody>
      </p:sp>
      <p:sp>
        <p:nvSpPr>
          <p:cNvPr id="8" name="文本框 7"/>
          <p:cNvSpPr txBox="1"/>
          <p:nvPr/>
        </p:nvSpPr>
        <p:spPr>
          <a:xfrm>
            <a:off x="1687157" y="1658079"/>
            <a:ext cx="3583940" cy="506095"/>
          </a:xfrm>
          <a:prstGeom prst="rect">
            <a:avLst/>
          </a:prstGeom>
          <a:noFill/>
        </p:spPr>
        <p:txBody>
          <a:bodyPr wrap="square" rtlCol="0">
            <a:noAutofit/>
          </a:bodyPr>
          <a:lstStyle/>
          <a:p>
            <a:pPr algn="dist"/>
            <a:r>
              <a:rPr lang="zh-CN" altLang="en-US" sz="2000" dirty="0">
                <a:solidFill>
                  <a:schemeClr val="bg1"/>
                </a:solidFill>
                <a:latin typeface="Siemens Sans Global" pitchFamily="2" charset="-128"/>
                <a:ea typeface="Siemens Sans Global" pitchFamily="2" charset="-128"/>
                <a:cs typeface="+mn-ea"/>
              </a:rPr>
              <a:t>水资源污染污染源</a:t>
            </a:r>
            <a:endParaRPr lang="zh-CN" altLang="en-US" sz="2000" dirty="0">
              <a:solidFill>
                <a:schemeClr val="bg1"/>
              </a:solidFill>
              <a:latin typeface="Siemens Sans Global" pitchFamily="2" charset="-128"/>
              <a:ea typeface="Siemens Sans Global" pitchFamily="2" charset="-128"/>
              <a:cs typeface="+mn-ea"/>
            </a:endParaRPr>
          </a:p>
        </p:txBody>
      </p:sp>
      <p:sp>
        <p:nvSpPr>
          <p:cNvPr id="9" name="文本框 8"/>
          <p:cNvSpPr txBox="1"/>
          <p:nvPr/>
        </p:nvSpPr>
        <p:spPr>
          <a:xfrm>
            <a:off x="1094740" y="2185792"/>
            <a:ext cx="4688840" cy="707886"/>
          </a:xfrm>
          <a:prstGeom prst="rect">
            <a:avLst/>
          </a:prstGeom>
          <a:noFill/>
        </p:spPr>
        <p:txBody>
          <a:bodyPr wrap="square" rtlCol="0">
            <a:spAutoFit/>
          </a:bodyPr>
          <a:lstStyle/>
          <a:p>
            <a:r>
              <a:rPr lang="zh-CN" altLang="en-US" sz="2000" dirty="0">
                <a:solidFill>
                  <a:schemeClr val="bg1"/>
                </a:solidFill>
                <a:latin typeface="Siemens Sans Global" pitchFamily="2" charset="-128"/>
                <a:ea typeface="Siemens Sans Global" pitchFamily="2" charset="-128"/>
                <a:cs typeface="+mn-ea"/>
              </a:rPr>
              <a:t>工业污染源、生活污染源、人为污染源、其他污染源</a:t>
            </a:r>
            <a:r>
              <a:rPr lang="en-US" altLang="zh-CN" sz="2000" dirty="0">
                <a:solidFill>
                  <a:schemeClr val="bg1"/>
                </a:solidFill>
                <a:latin typeface="Siemens Sans Global" pitchFamily="2" charset="-128"/>
                <a:ea typeface="Siemens Sans Global" pitchFamily="2" charset="-128"/>
                <a:cs typeface="+mn-ea"/>
              </a:rPr>
              <a:t>......</a:t>
            </a:r>
            <a:endParaRPr lang="en-US" altLang="zh-CN" sz="2000" dirty="0">
              <a:solidFill>
                <a:schemeClr val="bg1"/>
              </a:solidFill>
              <a:latin typeface="Siemens Sans Global" pitchFamily="2" charset="-128"/>
              <a:ea typeface="Siemens Sans Global" pitchFamily="2" charset="-128"/>
              <a:cs typeface="+mn-ea"/>
            </a:endParaRPr>
          </a:p>
        </p:txBody>
      </p:sp>
      <p:pic>
        <p:nvPicPr>
          <p:cNvPr id="10" name="图片 9" descr="ca990ff37e11af43d8339899d7559642"/>
          <p:cNvPicPr>
            <a:picLocks noChangeAspect="1"/>
          </p:cNvPicPr>
          <p:nvPr/>
        </p:nvPicPr>
        <p:blipFill>
          <a:blip r:embed="rId1"/>
          <a:stretch>
            <a:fillRect/>
          </a:stretch>
        </p:blipFill>
        <p:spPr>
          <a:xfrm>
            <a:off x="1135024" y="2942358"/>
            <a:ext cx="4688205" cy="2823210"/>
          </a:xfrm>
          <a:prstGeom prst="rect">
            <a:avLst/>
          </a:prstGeom>
        </p:spPr>
      </p:pic>
      <p:pic>
        <p:nvPicPr>
          <p:cNvPr id="11" name="图片 10" descr="world-water-day-illustration-with-nature-water-drop_23-2148858100.webp"/>
          <p:cNvPicPr>
            <a:picLocks noChangeAspect="1"/>
          </p:cNvPicPr>
          <p:nvPr/>
        </p:nvPicPr>
        <p:blipFill>
          <a:blip r:embed="rId2" cstate="print"/>
          <a:srcRect/>
          <a:stretch>
            <a:fillRect/>
          </a:stretch>
        </p:blipFill>
        <p:spPr>
          <a:xfrm>
            <a:off x="6549710" y="1268421"/>
            <a:ext cx="5386070" cy="4516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2000"/>
                                        <p:tgtEl>
                                          <p:spTgt spid="7"/>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2000"/>
                                        <p:tgtEl>
                                          <p:spTgt spid="8"/>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6" grpId="0"/>
      <p:bldP spid="6" grpId="1"/>
      <p:bldP spid="7" grpId="0"/>
      <p:bldP spid="7" grpId="1"/>
      <p:bldP spid="8" grpId="0"/>
      <p:bldP spid="8" grpId="1"/>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水资源污染的危害</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dirty="0">
                <a:ea typeface="Siemens Sans Global" pitchFamily="2" charset="-128"/>
              </a:rPr>
              <a:t>西门子爱绿教育计划</a:t>
            </a:r>
            <a:endParaRPr lang="zh-CN" altLang="en-US" dirty="0">
              <a:ea typeface="Siemens Sans Global" pitchFamily="2" charset="-128"/>
            </a:endParaRPr>
          </a:p>
        </p:txBody>
      </p:sp>
      <p:sp>
        <p:nvSpPr>
          <p:cNvPr id="3" name="文本框 2"/>
          <p:cNvSpPr txBox="1"/>
          <p:nvPr/>
        </p:nvSpPr>
        <p:spPr>
          <a:xfrm>
            <a:off x="619700" y="4817937"/>
            <a:ext cx="3990779" cy="488714"/>
          </a:xfrm>
          <a:prstGeom prst="rect">
            <a:avLst/>
          </a:prstGeom>
          <a:noFill/>
        </p:spPr>
        <p:txBody>
          <a:bodyPr wrap="square" rtlCol="0">
            <a:noAutofit/>
          </a:bodyPr>
          <a:lstStyle/>
          <a:p>
            <a:r>
              <a:rPr lang="en-US" altLang="zh-CN" sz="1000" dirty="0">
                <a:latin typeface="Siemens Sans Global" pitchFamily="2" charset="-128"/>
                <a:ea typeface="Siemens Sans Global" pitchFamily="2" charset="-128"/>
                <a:cs typeface="华文中宋" panose="02010600040101010101" charset="-122"/>
              </a:rPr>
              <a:t> </a:t>
            </a:r>
            <a:r>
              <a:rPr lang="en-US" altLang="zh-CN" sz="1600" dirty="0">
                <a:latin typeface="Siemens Sans Global" pitchFamily="2" charset="-128"/>
                <a:ea typeface="Siemens Sans Global" pitchFamily="2" charset="-128"/>
                <a:cs typeface="华文中宋" panose="02010600040101010101" charset="-122"/>
              </a:rPr>
              <a:t> </a:t>
            </a:r>
            <a:r>
              <a:rPr lang="zh-CN" altLang="en-US" sz="2400" dirty="0">
                <a:solidFill>
                  <a:srgbClr val="000028"/>
                </a:solidFill>
                <a:latin typeface="Siemens Sans Global" pitchFamily="2" charset="-128"/>
                <a:ea typeface="Siemens Sans Global" pitchFamily="2" charset="-128"/>
                <a:cs typeface="+mn-ea"/>
              </a:rPr>
              <a:t>洞庭湖水产资源日趋衰竭</a:t>
            </a:r>
            <a:endParaRPr lang="zh-CN" altLang="en-US" sz="2000" dirty="0">
              <a:solidFill>
                <a:srgbClr val="000028"/>
              </a:solidFill>
              <a:latin typeface="Siemens Sans Global" pitchFamily="2" charset="-128"/>
              <a:ea typeface="Siemens Sans Global" pitchFamily="2" charset="-128"/>
              <a:cs typeface="+mn-ea"/>
            </a:endParaRPr>
          </a:p>
        </p:txBody>
      </p:sp>
      <p:sp>
        <p:nvSpPr>
          <p:cNvPr id="6" name="文本框 5"/>
          <p:cNvSpPr txBox="1"/>
          <p:nvPr/>
        </p:nvSpPr>
        <p:spPr>
          <a:xfrm>
            <a:off x="4414147" y="4816041"/>
            <a:ext cx="3739253" cy="717242"/>
          </a:xfrm>
          <a:prstGeom prst="rect">
            <a:avLst/>
          </a:prstGeom>
          <a:noFill/>
        </p:spPr>
        <p:txBody>
          <a:bodyPr wrap="square" rtlCol="0">
            <a:noAutofit/>
          </a:bodyPr>
          <a:lstStyle/>
          <a:p>
            <a:r>
              <a:rPr lang="en-US" altLang="zh-CN" sz="2400" dirty="0">
                <a:latin typeface="Siemens Sans Global" pitchFamily="2" charset="-128"/>
                <a:ea typeface="Siemens Sans Global" pitchFamily="2" charset="-128"/>
                <a:cs typeface="华文中宋" panose="02010600040101010101" charset="-122"/>
              </a:rPr>
              <a:t>  </a:t>
            </a:r>
            <a:r>
              <a:rPr lang="zh-CN" altLang="en-US" sz="2400" dirty="0">
                <a:solidFill>
                  <a:prstClr val="black"/>
                </a:solidFill>
                <a:latin typeface="Siemens Sans Global" pitchFamily="2" charset="-128"/>
                <a:ea typeface="Siemens Sans Global" pitchFamily="2" charset="-128"/>
                <a:cs typeface="+mn-ea"/>
              </a:rPr>
              <a:t>安徽巢湖铜绿微囊藻水华</a:t>
            </a:r>
            <a:endParaRPr lang="zh-CN" altLang="en-US" sz="2000" dirty="0">
              <a:solidFill>
                <a:prstClr val="black"/>
              </a:solidFill>
              <a:latin typeface="Siemens Sans Global" pitchFamily="2" charset="-128"/>
              <a:ea typeface="Siemens Sans Global" pitchFamily="2" charset="-128"/>
              <a:cs typeface="+mn-ea"/>
            </a:endParaRPr>
          </a:p>
        </p:txBody>
      </p:sp>
      <p:sp>
        <p:nvSpPr>
          <p:cNvPr id="7" name="文本框 6"/>
          <p:cNvSpPr txBox="1"/>
          <p:nvPr/>
        </p:nvSpPr>
        <p:spPr>
          <a:xfrm>
            <a:off x="8757962" y="4807475"/>
            <a:ext cx="2799281" cy="339798"/>
          </a:xfrm>
          <a:prstGeom prst="rect">
            <a:avLst/>
          </a:prstGeom>
          <a:noFill/>
        </p:spPr>
        <p:txBody>
          <a:bodyPr wrap="square" rtlCol="0">
            <a:noAutofit/>
          </a:bodyPr>
          <a:lstStyle/>
          <a:p>
            <a:r>
              <a:rPr lang="en-US" altLang="zh-CN" sz="1000" dirty="0">
                <a:latin typeface="Siemens Sans Global" pitchFamily="2" charset="-128"/>
                <a:ea typeface="Siemens Sans Global" pitchFamily="2" charset="-128"/>
                <a:cs typeface="华文中宋" panose="02010600040101010101" charset="-122"/>
              </a:rPr>
              <a:t>  </a:t>
            </a:r>
            <a:r>
              <a:rPr lang="zh-CN" altLang="en-US" sz="2400" dirty="0">
                <a:solidFill>
                  <a:prstClr val="black"/>
                </a:solidFill>
                <a:latin typeface="Siemens Sans Global" pitchFamily="2" charset="-128"/>
                <a:ea typeface="Siemens Sans Global" pitchFamily="2" charset="-128"/>
                <a:cs typeface="+mn-ea"/>
              </a:rPr>
              <a:t>著名的日本水俣病</a:t>
            </a:r>
            <a:endParaRPr lang="zh-CN" altLang="en-US" sz="2000" dirty="0">
              <a:solidFill>
                <a:prstClr val="black"/>
              </a:solidFill>
              <a:latin typeface="Siemens Sans Global" pitchFamily="2" charset="-128"/>
              <a:ea typeface="Siemens Sans Global" pitchFamily="2" charset="-128"/>
              <a:cs typeface="+mn-ea"/>
            </a:endParaRPr>
          </a:p>
        </p:txBody>
      </p:sp>
      <p:pic>
        <p:nvPicPr>
          <p:cNvPr id="8" name="图片 7" descr="8d80f32ae2298928466067f2c0b33191"/>
          <p:cNvPicPr>
            <a:picLocks noChangeAspect="1"/>
          </p:cNvPicPr>
          <p:nvPr/>
        </p:nvPicPr>
        <p:blipFill>
          <a:blip r:embed="rId1"/>
          <a:stretch>
            <a:fillRect/>
          </a:stretch>
        </p:blipFill>
        <p:spPr>
          <a:xfrm>
            <a:off x="602447" y="2374416"/>
            <a:ext cx="3609468" cy="2109168"/>
          </a:xfrm>
          <a:prstGeom prst="rect">
            <a:avLst/>
          </a:prstGeom>
        </p:spPr>
      </p:pic>
      <p:pic>
        <p:nvPicPr>
          <p:cNvPr id="9" name="图片 8" descr="2d60afafde48f56f49664f7f654a5713"/>
          <p:cNvPicPr>
            <a:picLocks noChangeAspect="1"/>
          </p:cNvPicPr>
          <p:nvPr/>
        </p:nvPicPr>
        <p:blipFill>
          <a:blip r:embed="rId2"/>
          <a:stretch>
            <a:fillRect/>
          </a:stretch>
        </p:blipFill>
        <p:spPr>
          <a:xfrm>
            <a:off x="4598969" y="2374415"/>
            <a:ext cx="3369608" cy="2109169"/>
          </a:xfrm>
          <a:prstGeom prst="rect">
            <a:avLst/>
          </a:prstGeom>
        </p:spPr>
      </p:pic>
      <p:pic>
        <p:nvPicPr>
          <p:cNvPr id="10" name="图片 9" descr="1d18a691a88e16d963fc88de9108c630"/>
          <p:cNvPicPr>
            <a:picLocks noChangeAspect="1"/>
          </p:cNvPicPr>
          <p:nvPr/>
        </p:nvPicPr>
        <p:blipFill>
          <a:blip r:embed="rId3"/>
          <a:stretch>
            <a:fillRect/>
          </a:stretch>
        </p:blipFill>
        <p:spPr>
          <a:xfrm>
            <a:off x="8447477" y="2354785"/>
            <a:ext cx="3420249" cy="2128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2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2000"/>
                                        <p:tgtEl>
                                          <p:spTgt spid="6"/>
                                        </p:tgtEl>
                                      </p:cBhvr>
                                    </p:animEffect>
                                  </p:childTnLst>
                                </p:cTn>
                              </p:par>
                              <p:par>
                                <p:cTn id="14" presetID="2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edge">
                                      <p:cBhvr>
                                        <p:cTn id="16" dur="2000"/>
                                        <p:tgtEl>
                                          <p:spTgt spid="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par>
                                <p:cTn id="20" presetID="2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水资源污染的危害</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dirty="0">
                <a:ea typeface="Siemens Sans Global" pitchFamily="2" charset="-128"/>
              </a:rPr>
              <a:t>西门子爱绿教育计划</a:t>
            </a:r>
            <a:endParaRPr lang="zh-CN" altLang="en-US" dirty="0">
              <a:ea typeface="Siemens Sans Global" pitchFamily="2" charset="-128"/>
            </a:endParaRPr>
          </a:p>
        </p:txBody>
      </p:sp>
      <p:pic>
        <p:nvPicPr>
          <p:cNvPr id="11" name="220021714-1-16">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515380" y="1700809"/>
            <a:ext cx="5023929" cy="3243536"/>
          </a:xfrm>
          <a:prstGeom prst="rect">
            <a:avLst/>
          </a:prstGeom>
        </p:spPr>
      </p:pic>
      <p:pic>
        <p:nvPicPr>
          <p:cNvPr id="12" name="5cd5a8d079539df31a6d349744a5b8bb">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6216180" y="1700809"/>
            <a:ext cx="5475974" cy="3243536"/>
          </a:xfrm>
          <a:prstGeom prst="rect">
            <a:avLst/>
          </a:prstGeom>
        </p:spPr>
      </p:pic>
      <p:sp>
        <p:nvSpPr>
          <p:cNvPr id="3" name="文本框 2"/>
          <p:cNvSpPr txBox="1"/>
          <p:nvPr/>
        </p:nvSpPr>
        <p:spPr>
          <a:xfrm>
            <a:off x="515620" y="5013960"/>
            <a:ext cx="5022850" cy="645795"/>
          </a:xfrm>
          <a:prstGeom prst="rect">
            <a:avLst/>
          </a:prstGeom>
          <a:noFill/>
        </p:spPr>
        <p:txBody>
          <a:bodyPr wrap="square" lIns="0" tIns="0" rIns="0" bIns="0" rtlCol="0">
            <a:spAutoFit/>
          </a:bodyPr>
          <a:p>
            <a:pPr algn="l"/>
            <a:r>
              <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rPr>
              <a:t>视频来源：https://www.bilibili.com/video/BV1DL4y1B7jg?vd_source=16836e12b940b2282bb7fc4e0b87b3ef</a:t>
            </a:r>
            <a:endPar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11"/>
                                        </p:tgtEl>
                                      </p:cBhvr>
                                    </p:cmd>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12"/>
                                        </p:tgtEl>
                                      </p:cBhvr>
                                    </p:cmd>
                                  </p:childTnLst>
                                </p:cTn>
                              </p:par>
                            </p:childTnLst>
                          </p:cTn>
                        </p:par>
                      </p:childTnLst>
                    </p:cTn>
                  </p:par>
                </p:childTnLst>
              </p:cTn>
              <p:nextCondLst>
                <p:cond evt="onClick" delay="0">
                  <p:tgtEl>
                    <p:spTgt spid="12"/>
                  </p:tgtEl>
                </p:cond>
              </p:nextCondLst>
            </p:seq>
            <p:video>
              <p:cMediaNode>
                <p:cTn id="12" fill="hold" display="1">
                  <p:stCondLst>
                    <p:cond delay="indefinite"/>
                  </p:stCondLst>
                </p:cTn>
                <p:tgtEl>
                  <p:spTgt spid="11"/>
                </p:tgtEl>
              </p:cMediaNode>
            </p:video>
            <p:video>
              <p:cMediaNode>
                <p:cTn id="13" fill="hold" display="1">
                  <p:stCondLst>
                    <p:cond delay="indefinite"/>
                  </p:stCondLst>
                </p:cTn>
                <p:tgtEl>
                  <p:spTgt spid="1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保护水资源</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3" name="图片 2" descr="68688688"/>
          <p:cNvPicPr>
            <a:picLocks noChangeAspect="1"/>
          </p:cNvPicPr>
          <p:nvPr/>
        </p:nvPicPr>
        <p:blipFill>
          <a:blip r:embed="rId1"/>
          <a:stretch>
            <a:fillRect/>
          </a:stretch>
        </p:blipFill>
        <p:spPr>
          <a:xfrm>
            <a:off x="1019436" y="1673225"/>
            <a:ext cx="3511550" cy="3511550"/>
          </a:xfrm>
          <a:prstGeom prst="rect">
            <a:avLst/>
          </a:prstGeom>
        </p:spPr>
      </p:pic>
      <p:sp>
        <p:nvSpPr>
          <p:cNvPr id="6" name="TextBox 67"/>
          <p:cNvSpPr txBox="1"/>
          <p:nvPr/>
        </p:nvSpPr>
        <p:spPr>
          <a:xfrm>
            <a:off x="4311484" y="2226375"/>
            <a:ext cx="7352196" cy="2530426"/>
          </a:xfrm>
          <a:prstGeom prst="rect">
            <a:avLst/>
          </a:prstGeom>
          <a:noFill/>
        </p:spPr>
        <p:txBody>
          <a:bodyPr wrap="square" lIns="91430" tIns="45715" rIns="91430" bIns="45715" rtlCol="0">
            <a:spAutoFit/>
          </a:bodyPr>
          <a:lstStyle/>
          <a:p>
            <a:pPr defTabSz="342900" fontAlgn="auto">
              <a:lnSpc>
                <a:spcPct val="150000"/>
              </a:lnSpc>
              <a:spcBef>
                <a:spcPts val="0"/>
              </a:spcBef>
              <a:spcAft>
                <a:spcPts val="0"/>
              </a:spcAft>
            </a:pPr>
            <a:r>
              <a:rPr lang="zh-CN" altLang="en-US" sz="2400" b="1" dirty="0">
                <a:solidFill>
                  <a:srgbClr val="41AAC8"/>
                </a:solidFill>
                <a:latin typeface="Siemens Sans Global" pitchFamily="2" charset="-128"/>
                <a:ea typeface="Siemens Sans Global" pitchFamily="2" charset="-128"/>
                <a:cs typeface="华文中宋" panose="02010600040101010101" charset="-122"/>
                <a:sym typeface="+mn-lt"/>
              </a:rPr>
              <a:t>每年的</a:t>
            </a:r>
            <a:r>
              <a:rPr lang="en-US" altLang="zh-CN" sz="2400" b="1" dirty="0">
                <a:solidFill>
                  <a:srgbClr val="41AAC8"/>
                </a:solidFill>
                <a:latin typeface="Siemens Sans Global" pitchFamily="2" charset="-128"/>
                <a:ea typeface="Siemens Sans Global" pitchFamily="2" charset="-128"/>
                <a:cs typeface="华文中宋" panose="02010600040101010101" charset="-122"/>
                <a:sym typeface="+mn-lt"/>
              </a:rPr>
              <a:t>3</a:t>
            </a:r>
            <a:r>
              <a:rPr lang="zh-CN" altLang="en-US" sz="2400" b="1" dirty="0">
                <a:solidFill>
                  <a:srgbClr val="41AAC8"/>
                </a:solidFill>
                <a:latin typeface="Siemens Sans Global" pitchFamily="2" charset="-128"/>
                <a:ea typeface="Siemens Sans Global" pitchFamily="2" charset="-128"/>
                <a:cs typeface="华文中宋" panose="02010600040101010101" charset="-122"/>
                <a:sym typeface="+mn-lt"/>
              </a:rPr>
              <a:t>月</a:t>
            </a:r>
            <a:r>
              <a:rPr lang="en-US" altLang="zh-CN" sz="2400" b="1" dirty="0">
                <a:solidFill>
                  <a:srgbClr val="41AAC8"/>
                </a:solidFill>
                <a:latin typeface="Siemens Sans Global" pitchFamily="2" charset="-128"/>
                <a:ea typeface="Siemens Sans Global" pitchFamily="2" charset="-128"/>
                <a:cs typeface="华文中宋" panose="02010600040101010101" charset="-122"/>
                <a:sym typeface="+mn-lt"/>
              </a:rPr>
              <a:t>22</a:t>
            </a:r>
            <a:r>
              <a:rPr lang="zh-CN" altLang="en-US" sz="2400" b="1" dirty="0">
                <a:solidFill>
                  <a:srgbClr val="41AAC8"/>
                </a:solidFill>
                <a:latin typeface="Siemens Sans Global" pitchFamily="2" charset="-128"/>
                <a:ea typeface="Siemens Sans Global" pitchFamily="2" charset="-128"/>
                <a:cs typeface="华文中宋" panose="02010600040101010101" charset="-122"/>
                <a:sym typeface="+mn-lt"/>
              </a:rPr>
              <a:t>日为“世界水日”</a:t>
            </a:r>
            <a:endParaRPr lang="en-US" altLang="zh-CN" sz="2400" b="1" dirty="0">
              <a:solidFill>
                <a:srgbClr val="41AAC8"/>
              </a:solidFill>
              <a:latin typeface="Siemens Sans Global" pitchFamily="2" charset="-128"/>
              <a:ea typeface="Siemens Sans Global" pitchFamily="2" charset="-128"/>
              <a:cs typeface="华文中宋" panose="02010600040101010101" charset="-122"/>
              <a:sym typeface="+mn-lt"/>
            </a:endParaRPr>
          </a:p>
          <a:p>
            <a:pPr defTabSz="342900" fontAlgn="auto">
              <a:lnSpc>
                <a:spcPct val="150000"/>
              </a:lnSpc>
              <a:spcBef>
                <a:spcPts val="0"/>
              </a:spcBef>
              <a:spcAft>
                <a:spcPts val="0"/>
              </a:spcAft>
            </a:pPr>
            <a:endParaRPr lang="zh-CN" altLang="en-US" sz="2400" b="1" dirty="0">
              <a:solidFill>
                <a:srgbClr val="41AAC8"/>
              </a:solidFill>
              <a:latin typeface="Siemens Sans Global" pitchFamily="2" charset="-128"/>
              <a:ea typeface="Siemens Sans Global" pitchFamily="2" charset="-128"/>
              <a:cs typeface="华文中宋" panose="02010600040101010101" charset="-122"/>
              <a:sym typeface="+mn-lt"/>
            </a:endParaRPr>
          </a:p>
          <a:p>
            <a:pPr defTabSz="342900" fontAlgn="auto">
              <a:lnSpc>
                <a:spcPct val="150000"/>
              </a:lnSpc>
              <a:spcBef>
                <a:spcPts val="0"/>
              </a:spcBef>
              <a:spcAft>
                <a:spcPts val="0"/>
              </a:spcAft>
            </a:pPr>
            <a:r>
              <a:rPr lang="zh-CN" altLang="en-US" sz="2000" dirty="0">
                <a:solidFill>
                  <a:schemeClr val="tx1">
                    <a:lumMod val="65000"/>
                    <a:lumOff val="35000"/>
                  </a:schemeClr>
                </a:solidFill>
                <a:latin typeface="Siemens Sans Global" pitchFamily="2" charset="-128"/>
                <a:ea typeface="Siemens Sans Global" pitchFamily="2" charset="-128"/>
                <a:cs typeface="+mn-ea"/>
                <a:sym typeface="+mn-lt"/>
              </a:rPr>
              <a:t>世界水日宗旨是唤起公众的节水意识，加强水资源保护。为满足人们日常生活、商业和农业对水资源的需求，联合国长期以来致力于解决因水资源需求上升而引起的全球性水危机。</a:t>
            </a:r>
            <a:endParaRPr lang="zh-CN" altLang="en-US" sz="2000" dirty="0">
              <a:solidFill>
                <a:srgbClr val="006E67">
                  <a:alpha val="76000"/>
                </a:srgbClr>
              </a:solidFill>
              <a:latin typeface="Siemens Sans Global" pitchFamily="2" charset="-128"/>
              <a:ea typeface="Siemens Sans Global" pitchFamily="2" charset="-128"/>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保护水资源</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7" name="图片 6" descr="68688688"/>
          <p:cNvPicPr>
            <a:picLocks noChangeAspect="1"/>
          </p:cNvPicPr>
          <p:nvPr/>
        </p:nvPicPr>
        <p:blipFill>
          <a:blip r:embed="rId1"/>
          <a:stretch>
            <a:fillRect/>
          </a:stretch>
        </p:blipFill>
        <p:spPr>
          <a:xfrm>
            <a:off x="1354455" y="2391410"/>
            <a:ext cx="3332371" cy="3511550"/>
          </a:xfrm>
          <a:prstGeom prst="rect">
            <a:avLst/>
          </a:prstGeom>
        </p:spPr>
      </p:pic>
      <p:sp>
        <p:nvSpPr>
          <p:cNvPr id="8" name="矩形 7"/>
          <p:cNvSpPr/>
          <p:nvPr/>
        </p:nvSpPr>
        <p:spPr>
          <a:xfrm>
            <a:off x="5305060" y="1406893"/>
            <a:ext cx="4132020" cy="499111"/>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按需取水，避免浪费；</a:t>
            </a:r>
            <a:endParaRPr lang="zh-CN" altLang="en-US" sz="2000" dirty="0">
              <a:solidFill>
                <a:schemeClr val="tx1"/>
              </a:solidFill>
              <a:latin typeface="Siemens Sans Global" pitchFamily="2" charset="-128"/>
              <a:ea typeface="Siemens Sans Global" pitchFamily="2" charset="-128"/>
              <a:cs typeface="+mn-ea"/>
              <a:sym typeface="+mn-lt"/>
            </a:endParaRPr>
          </a:p>
        </p:txBody>
      </p:sp>
      <p:sp>
        <p:nvSpPr>
          <p:cNvPr id="9" name="矩形 8"/>
          <p:cNvSpPr/>
          <p:nvPr/>
        </p:nvSpPr>
        <p:spPr>
          <a:xfrm>
            <a:off x="5340150" y="2000580"/>
            <a:ext cx="6851849" cy="499111"/>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集中清洗衣服，减少洗衣次数，少量小件衣服建议手洗；</a:t>
            </a:r>
            <a:endParaRPr lang="zh-CN" altLang="en-US" sz="2000" dirty="0">
              <a:solidFill>
                <a:schemeClr val="tx1"/>
              </a:solidFill>
              <a:latin typeface="Siemens Sans Global" pitchFamily="2" charset="-128"/>
              <a:ea typeface="Siemens Sans Global" pitchFamily="2" charset="-128"/>
              <a:cs typeface="+mn-ea"/>
              <a:sym typeface="+mn-lt"/>
            </a:endParaRPr>
          </a:p>
        </p:txBody>
      </p:sp>
      <p:sp>
        <p:nvSpPr>
          <p:cNvPr id="10" name="矩形 9"/>
          <p:cNvSpPr/>
          <p:nvPr/>
        </p:nvSpPr>
        <p:spPr>
          <a:xfrm>
            <a:off x="5348605" y="2530548"/>
            <a:ext cx="5944814" cy="499111"/>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洗衣前先浸泡，适量添加洗衣液，减少漂洗次数；</a:t>
            </a:r>
            <a:endParaRPr lang="zh-CN" altLang="en-US" sz="2000" dirty="0">
              <a:solidFill>
                <a:schemeClr val="tx1"/>
              </a:solidFill>
              <a:latin typeface="Siemens Sans Global" pitchFamily="2" charset="-128"/>
              <a:ea typeface="Siemens Sans Global" pitchFamily="2" charset="-128"/>
              <a:cs typeface="+mn-ea"/>
              <a:sym typeface="+mn-lt"/>
            </a:endParaRPr>
          </a:p>
        </p:txBody>
      </p:sp>
      <p:sp>
        <p:nvSpPr>
          <p:cNvPr id="11" name="矩形 10"/>
          <p:cNvSpPr/>
          <p:nvPr/>
        </p:nvSpPr>
        <p:spPr>
          <a:xfrm>
            <a:off x="5348605" y="3011417"/>
            <a:ext cx="5944813" cy="499111"/>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用水后，务必关紧水龙头；</a:t>
            </a:r>
            <a:endParaRPr lang="zh-CN" altLang="en-US" sz="2000" dirty="0">
              <a:solidFill>
                <a:schemeClr val="tx1"/>
              </a:solidFill>
              <a:latin typeface="Siemens Sans Global" pitchFamily="2" charset="-128"/>
              <a:ea typeface="Siemens Sans Global" pitchFamily="2" charset="-128"/>
              <a:cs typeface="+mn-ea"/>
              <a:sym typeface="+mn-lt"/>
            </a:endParaRPr>
          </a:p>
        </p:txBody>
      </p:sp>
      <p:sp>
        <p:nvSpPr>
          <p:cNvPr id="12" name="矩形 11"/>
          <p:cNvSpPr/>
          <p:nvPr/>
        </p:nvSpPr>
        <p:spPr>
          <a:xfrm>
            <a:off x="5360121" y="3522156"/>
            <a:ext cx="5944813" cy="499111"/>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尽量选用节水型坐便器；</a:t>
            </a:r>
            <a:endParaRPr lang="zh-CN" altLang="en-US" sz="2000" dirty="0">
              <a:solidFill>
                <a:schemeClr val="tx1"/>
              </a:solidFill>
              <a:latin typeface="Siemens Sans Global" pitchFamily="2" charset="-128"/>
              <a:ea typeface="Siemens Sans Global" pitchFamily="2" charset="-128"/>
              <a:cs typeface="+mn-ea"/>
              <a:sym typeface="+mn-lt"/>
            </a:endParaRPr>
          </a:p>
        </p:txBody>
      </p:sp>
      <p:sp>
        <p:nvSpPr>
          <p:cNvPr id="13" name="矩形 12"/>
          <p:cNvSpPr/>
          <p:nvPr/>
        </p:nvSpPr>
        <p:spPr>
          <a:xfrm>
            <a:off x="5340150" y="4032895"/>
            <a:ext cx="6072817" cy="499624"/>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洗菜淘米水可以浇花，冲厕所</a:t>
            </a:r>
            <a:r>
              <a:rPr lang="zh-CN" altLang="en-US" sz="1600" dirty="0">
                <a:solidFill>
                  <a:schemeClr val="tx1"/>
                </a:solidFill>
                <a:latin typeface="Siemens Sans Global" pitchFamily="2" charset="-128"/>
                <a:ea typeface="Siemens Sans Global" pitchFamily="2" charset="-128"/>
                <a:cs typeface="+mn-ea"/>
                <a:sym typeface="+mn-lt"/>
              </a:rPr>
              <a:t>；</a:t>
            </a:r>
            <a:endParaRPr lang="zh-CN" altLang="en-US" sz="1600" dirty="0">
              <a:solidFill>
                <a:schemeClr val="tx1"/>
              </a:solidFill>
              <a:latin typeface="Siemens Sans Global" pitchFamily="2" charset="-128"/>
              <a:ea typeface="Siemens Sans Global" pitchFamily="2" charset="-128"/>
              <a:cs typeface="+mn-ea"/>
              <a:sym typeface="+mn-lt"/>
            </a:endParaRPr>
          </a:p>
        </p:txBody>
      </p:sp>
      <p:sp>
        <p:nvSpPr>
          <p:cNvPr id="14" name="矩形 13"/>
          <p:cNvSpPr/>
          <p:nvPr/>
        </p:nvSpPr>
        <p:spPr>
          <a:xfrm>
            <a:off x="5340150" y="4629845"/>
            <a:ext cx="6408157" cy="499111"/>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不随意丢弃没喝完的瓶装水；</a:t>
            </a:r>
            <a:endParaRPr lang="zh-CN" altLang="en-US" sz="2000" dirty="0">
              <a:solidFill>
                <a:schemeClr val="tx1"/>
              </a:solidFill>
              <a:latin typeface="Siemens Sans Global" pitchFamily="2" charset="-128"/>
              <a:ea typeface="Siemens Sans Global" pitchFamily="2" charset="-128"/>
              <a:cs typeface="+mn-ea"/>
              <a:sym typeface="+mn-lt"/>
            </a:endParaRPr>
          </a:p>
        </p:txBody>
      </p:sp>
      <p:sp>
        <p:nvSpPr>
          <p:cNvPr id="15" name="矩形 14"/>
          <p:cNvSpPr/>
          <p:nvPr/>
        </p:nvSpPr>
        <p:spPr>
          <a:xfrm>
            <a:off x="5321934" y="5250180"/>
            <a:ext cx="5791265" cy="499111"/>
          </a:xfrm>
          <a:prstGeom prst="rect">
            <a:avLst/>
          </a:prstGeom>
        </p:spPr>
        <p:txBody>
          <a:bodyPr wrap="square">
            <a:spAutoFit/>
          </a:bodyPr>
          <a:lstStyle/>
          <a:p>
            <a:pPr marL="285750" indent="-285750" algn="just">
              <a:lnSpc>
                <a:spcPct val="150000"/>
              </a:lnSpc>
              <a:buFont typeface="汉仪君黑-45简" panose="020B0604020202020204" charset="-122"/>
              <a:buChar char="•"/>
            </a:pPr>
            <a:r>
              <a:rPr lang="zh-CN" altLang="en-US" sz="2000" dirty="0">
                <a:solidFill>
                  <a:schemeClr val="tx1"/>
                </a:solidFill>
                <a:latin typeface="Siemens Sans Global" pitchFamily="2" charset="-128"/>
                <a:ea typeface="Siemens Sans Global" pitchFamily="2" charset="-128"/>
                <a:cs typeface="+mn-ea"/>
                <a:sym typeface="+mn-lt"/>
              </a:rPr>
              <a:t>洗澡间隙关闭水龙头，控制洗浴水量和时间。</a:t>
            </a:r>
            <a:endParaRPr lang="zh-CN" altLang="en-US" sz="2000" dirty="0">
              <a:solidFill>
                <a:schemeClr val="tx1"/>
              </a:solidFill>
              <a:latin typeface="Siemens Sans Global" pitchFamily="2" charset="-128"/>
              <a:ea typeface="Siemens Sans Global" pitchFamily="2" charset="-128"/>
              <a:cs typeface="+mn-ea"/>
              <a:sym typeface="+mn-lt"/>
            </a:endParaRPr>
          </a:p>
        </p:txBody>
      </p:sp>
      <p:sp>
        <p:nvSpPr>
          <p:cNvPr id="16" name="左大括号 15"/>
          <p:cNvSpPr/>
          <p:nvPr/>
        </p:nvSpPr>
        <p:spPr>
          <a:xfrm>
            <a:off x="4866005" y="1710690"/>
            <a:ext cx="457975" cy="4005580"/>
          </a:xfrm>
          <a:prstGeom prst="leftBrace">
            <a:avLst/>
          </a:prstGeom>
          <a:ln>
            <a:solidFill>
              <a:srgbClr val="3AA3F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Siemens Sans Global" pitchFamily="2" charset="-128"/>
              <a:cs typeface="汉仪君黑-45简" panose="020B0604020202020204" charset="-122"/>
            </a:endParaRPr>
          </a:p>
        </p:txBody>
      </p:sp>
      <p:sp>
        <p:nvSpPr>
          <p:cNvPr id="17" name="矩形 16"/>
          <p:cNvSpPr/>
          <p:nvPr/>
        </p:nvSpPr>
        <p:spPr>
          <a:xfrm>
            <a:off x="1982572" y="1288591"/>
            <a:ext cx="2161933" cy="1200329"/>
          </a:xfrm>
          <a:prstGeom prst="rect">
            <a:avLst/>
          </a:prstGeom>
        </p:spPr>
        <p:txBody>
          <a:bodyPr wrap="square">
            <a:spAutoFit/>
          </a:bodyPr>
          <a:lstStyle/>
          <a:p>
            <a:pPr algn="ctr"/>
            <a:r>
              <a:rPr lang="zh-CN" altLang="zh-CN" sz="3600" spc="600" dirty="0">
                <a:solidFill>
                  <a:srgbClr val="41AAC8"/>
                </a:solidFill>
                <a:latin typeface="Siemens Sans Global" pitchFamily="2" charset="-128"/>
                <a:ea typeface="Siemens Sans Global" pitchFamily="2" charset="-128"/>
                <a:cs typeface="+mn-ea"/>
                <a:sym typeface="+mn-lt"/>
              </a:rPr>
              <a:t>节水</a:t>
            </a:r>
            <a:endParaRPr lang="en-US" altLang="zh-CN" sz="3600" spc="600" dirty="0">
              <a:solidFill>
                <a:srgbClr val="41AAC8"/>
              </a:solidFill>
              <a:latin typeface="Siemens Sans Global" pitchFamily="2" charset="-128"/>
              <a:ea typeface="Siemens Sans Global" pitchFamily="2" charset="-128"/>
              <a:cs typeface="+mn-ea"/>
              <a:sym typeface="+mn-lt"/>
            </a:endParaRPr>
          </a:p>
          <a:p>
            <a:pPr algn="ctr"/>
            <a:r>
              <a:rPr lang="zh-CN" altLang="zh-CN" sz="3600" spc="600" dirty="0">
                <a:solidFill>
                  <a:srgbClr val="41AAC8"/>
                </a:solidFill>
                <a:latin typeface="Siemens Sans Global" pitchFamily="2" charset="-128"/>
                <a:ea typeface="Siemens Sans Global" pitchFamily="2" charset="-128"/>
                <a:cs typeface="+mn-ea"/>
                <a:sym typeface="+mn-lt"/>
              </a:rPr>
              <a:t>小知识</a:t>
            </a:r>
            <a:endParaRPr lang="zh-CN" altLang="zh-CN" sz="3600" spc="600" dirty="0">
              <a:solidFill>
                <a:srgbClr val="41AAC8"/>
              </a:solidFill>
              <a:latin typeface="Siemens Sans Global" pitchFamily="2" charset="-128"/>
              <a:ea typeface="Siemens Sans Global" pitchFamily="2" charset="-128"/>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ppt_w</p:attrName>
                                        </p:attrNameLst>
                                      </p:cBhvr>
                                      <p:tavLst>
                                        <p:tav tm="0" fmla="#ppt_w*sin(2.5*pi*$)">
                                          <p:val>
                                            <p:fltVal val="0"/>
                                          </p:val>
                                        </p:tav>
                                        <p:tav tm="100000">
                                          <p:val>
                                            <p:fltVal val="1"/>
                                          </p:val>
                                        </p:tav>
                                      </p:tavLst>
                                    </p:anim>
                                    <p:anim calcmode="lin" valueType="num">
                                      <p:cBhvr>
                                        <p:cTn id="9" dur="75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ea typeface="Siemens Sans Global" pitchFamily="2" charset="-128"/>
              </a:rPr>
              <a:t>内容和主题概要</a:t>
            </a:r>
            <a:endParaRPr lang="zh-CN" altLang="en-US" dirty="0">
              <a:ea typeface="Siemens Sans Global" pitchFamily="2" charset="-128"/>
            </a:endParaRPr>
          </a:p>
        </p:txBody>
      </p:sp>
      <p:sp>
        <p:nvSpPr>
          <p:cNvPr id="4" name="页脚占位符 3"/>
          <p:cNvSpPr>
            <a:spLocks noGrp="1"/>
          </p:cNvSpPr>
          <p:nvPr>
            <p:ph type="ftr" sz="quarter" idx="10"/>
          </p:nvPr>
        </p:nvSpPr>
        <p:spPr/>
        <p:txBody>
          <a:bodyPr/>
          <a:lstStyle/>
          <a:p>
            <a:r>
              <a:rPr lang="zh-CN" altLang="en-US">
                <a:ea typeface="Siemens Sans Global" pitchFamily="2" charset="-128"/>
              </a:rPr>
              <a:t>西门子爱绿教育计划</a:t>
            </a:r>
            <a:endParaRPr lang="zh-CN" altLang="en-US">
              <a:ea typeface="Siemens Sans Global" pitchFamily="2" charset="-128"/>
            </a:endParaRPr>
          </a:p>
          <a:p>
            <a:endParaRPr lang="en-US" dirty="0">
              <a:ea typeface="Siemens Sans Global" pitchFamily="2" charset="-128"/>
            </a:endParaRPr>
          </a:p>
        </p:txBody>
      </p:sp>
      <p:sp>
        <p:nvSpPr>
          <p:cNvPr id="5" name="灯片编号占位符 4"/>
          <p:cNvSpPr>
            <a:spLocks noGrp="1"/>
          </p:cNvSpPr>
          <p:nvPr>
            <p:ph type="sldNum" sz="quarter" idx="11"/>
          </p:nvPr>
        </p:nvSpPr>
        <p:spPr/>
        <p:txBody>
          <a:bodyPr/>
          <a:lstStyle/>
          <a:p>
            <a:fld id="{15EBE321-CBB1-4E91-BD14-37C8D44326FB}" type="slidenum">
              <a:rPr lang="en-US" smtClean="0">
                <a:ea typeface="Siemens Sans Global" pitchFamily="2" charset="-128"/>
              </a:rPr>
            </a:fld>
            <a:endParaRPr lang="en-US" dirty="0">
              <a:ea typeface="Siemens Sans Global" pitchFamily="2" charset="-128"/>
            </a:endParaRPr>
          </a:p>
        </p:txBody>
      </p:sp>
      <p:sp>
        <p:nvSpPr>
          <p:cNvPr id="9" name="Agenda" descr="Sample table of contents"/>
          <p:cNvSpPr>
            <a:spLocks noGrp="1"/>
          </p:cNvSpPr>
          <p:nvPr>
            <p:ph type="body" sz="quarter" idx="12"/>
          </p:nvPr>
        </p:nvSpPr>
        <p:spPr>
          <a:xfrm>
            <a:off x="411164" y="1414463"/>
            <a:ext cx="4080828" cy="4751387"/>
          </a:xfrm>
        </p:spPr>
        <p:txBody>
          <a:bodyPr/>
          <a:lstStyle/>
          <a:p>
            <a:r>
              <a:rPr lang="zh-CN" altLang="en-US" sz="2400" b="1" dirty="0">
                <a:ea typeface="Siemens Sans Global" pitchFamily="2" charset="-128"/>
              </a:rPr>
              <a:t>保护水资源</a:t>
            </a:r>
            <a:endParaRPr lang="en-US" sz="2400" b="1" noProof="0" dirty="0">
              <a:ea typeface="Siemens Sans Global" pitchFamily="2" charset="-128"/>
            </a:endParaRPr>
          </a:p>
          <a:p>
            <a:pPr lvl="1">
              <a:lnSpc>
                <a:spcPct val="200000"/>
              </a:lnSpc>
            </a:pPr>
            <a:r>
              <a:rPr lang="zh-CN" altLang="en-US" sz="2000" noProof="0" dirty="0">
                <a:ea typeface="Siemens Sans Global" pitchFamily="2" charset="-128"/>
              </a:rPr>
              <a:t>什么是水资</a:t>
            </a:r>
            <a:r>
              <a:rPr lang="zh-CN" altLang="en-US" sz="2000" dirty="0">
                <a:ea typeface="Siemens Sans Global" pitchFamily="2" charset="-128"/>
              </a:rPr>
              <a:t>源</a:t>
            </a:r>
            <a:r>
              <a:rPr lang="zh-CN" altLang="en-US" sz="2000" noProof="0" dirty="0">
                <a:ea typeface="Siemens Sans Global" pitchFamily="2" charset="-128"/>
              </a:rPr>
              <a:t> </a:t>
            </a:r>
            <a:r>
              <a:rPr lang="en-US" altLang="zh-CN" sz="2000" noProof="0" dirty="0">
                <a:ea typeface="Siemens Sans Global" pitchFamily="2" charset="-128"/>
              </a:rPr>
              <a:t>	</a:t>
            </a:r>
            <a:r>
              <a:rPr lang="en-US" sz="2000" noProof="0" dirty="0">
                <a:ea typeface="Siemens Sans Global" pitchFamily="2" charset="-128"/>
              </a:rPr>
              <a:t>3</a:t>
            </a:r>
            <a:endParaRPr lang="en-US" sz="2000" noProof="0" dirty="0">
              <a:ea typeface="Siemens Sans Global" pitchFamily="2" charset="-128"/>
            </a:endParaRPr>
          </a:p>
          <a:p>
            <a:pPr lvl="1">
              <a:lnSpc>
                <a:spcPct val="200000"/>
              </a:lnSpc>
            </a:pPr>
            <a:r>
              <a:rPr lang="zh-CN" altLang="en-US" sz="2000" dirty="0">
                <a:ea typeface="Siemens Sans Global" pitchFamily="2" charset="-128"/>
              </a:rPr>
              <a:t>中国水资源污染现状            </a:t>
            </a:r>
            <a:r>
              <a:rPr lang="en-US" altLang="zh-CN" sz="2000" dirty="0">
                <a:ea typeface="Siemens Sans Global" pitchFamily="2" charset="-128"/>
              </a:rPr>
              <a:t>	</a:t>
            </a:r>
            <a:r>
              <a:rPr lang="zh-CN" altLang="en-US" sz="2000" dirty="0">
                <a:ea typeface="Siemens Sans Global" pitchFamily="2" charset="-128"/>
              </a:rPr>
              <a:t>     </a:t>
            </a:r>
            <a:r>
              <a:rPr lang="en-US" altLang="zh-CN" sz="2000" dirty="0">
                <a:ea typeface="Siemens Sans Global" pitchFamily="2" charset="-128"/>
              </a:rPr>
              <a:t>5</a:t>
            </a:r>
            <a:endParaRPr lang="en-US" altLang="zh-CN" sz="2000" dirty="0">
              <a:ea typeface="Siemens Sans Global" pitchFamily="2" charset="-128"/>
            </a:endParaRPr>
          </a:p>
          <a:p>
            <a:pPr lvl="1">
              <a:lnSpc>
                <a:spcPct val="200000"/>
              </a:lnSpc>
            </a:pPr>
            <a:r>
              <a:rPr lang="zh-CN" altLang="en-US" sz="2000" dirty="0">
                <a:ea typeface="Siemens Sans Global" pitchFamily="2" charset="-128"/>
              </a:rPr>
              <a:t>水资源污染的后果</a:t>
            </a:r>
            <a:r>
              <a:rPr lang="zh-CN" altLang="en-US" sz="2000" noProof="0" dirty="0">
                <a:ea typeface="Siemens Sans Global" pitchFamily="2" charset="-128"/>
              </a:rPr>
              <a:t>                 </a:t>
            </a:r>
            <a:r>
              <a:rPr lang="en-US" altLang="zh-CN" sz="2000" noProof="0" dirty="0">
                <a:ea typeface="Siemens Sans Global" pitchFamily="2" charset="-128"/>
              </a:rPr>
              <a:t>	</a:t>
            </a:r>
            <a:r>
              <a:rPr lang="zh-CN" altLang="en-US" sz="2000" noProof="0" dirty="0">
                <a:ea typeface="Siemens Sans Global" pitchFamily="2" charset="-128"/>
              </a:rPr>
              <a:t>   </a:t>
            </a:r>
            <a:r>
              <a:rPr lang="en-US" altLang="zh-CN" sz="2000" dirty="0">
                <a:ea typeface="Siemens Sans Global" pitchFamily="2" charset="-128"/>
              </a:rPr>
              <a:t>11</a:t>
            </a:r>
            <a:endParaRPr lang="en-US" altLang="zh-CN" sz="2000" noProof="0" dirty="0">
              <a:ea typeface="Siemens Sans Global" pitchFamily="2" charset="-128"/>
            </a:endParaRPr>
          </a:p>
          <a:p>
            <a:pPr lvl="1">
              <a:lnSpc>
                <a:spcPct val="200000"/>
              </a:lnSpc>
            </a:pPr>
            <a:r>
              <a:rPr lang="zh-CN" altLang="en-US" sz="2000" dirty="0">
                <a:ea typeface="Siemens Sans Global" pitchFamily="2" charset="-128"/>
              </a:rPr>
              <a:t>保护水资源 </a:t>
            </a:r>
            <a:r>
              <a:rPr lang="en-US" altLang="zh-CN" sz="2000" dirty="0">
                <a:ea typeface="Siemens Sans Global" pitchFamily="2" charset="-128"/>
              </a:rPr>
              <a:t>	14</a:t>
            </a:r>
            <a:endParaRPr lang="en-US" sz="2000" noProof="0" dirty="0">
              <a:ea typeface="Siemens Sans Global" pitchFamily="2" charset="-128"/>
            </a:endParaRPr>
          </a:p>
        </p:txBody>
      </p:sp>
      <p:pic>
        <p:nvPicPr>
          <p:cNvPr id="2" name="图片 1" descr="hand-drawn-environmental-world-water-day_23-2148848874.webp"/>
          <p:cNvPicPr>
            <a:picLocks noChangeAspect="1"/>
          </p:cNvPicPr>
          <p:nvPr/>
        </p:nvPicPr>
        <p:blipFill>
          <a:blip r:embed="rId1" cstate="print"/>
          <a:srcRect/>
          <a:stretch>
            <a:fillRect/>
          </a:stretch>
        </p:blipFill>
        <p:spPr>
          <a:xfrm>
            <a:off x="7700010" y="1422930"/>
            <a:ext cx="4491990" cy="34302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什么是水资源</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3" name="矩形 2"/>
          <p:cNvSpPr/>
          <p:nvPr/>
        </p:nvSpPr>
        <p:spPr>
          <a:xfrm>
            <a:off x="410400" y="2002679"/>
            <a:ext cx="6306618" cy="1332865"/>
          </a:xfrm>
          <a:prstGeom prst="rect">
            <a:avLst/>
          </a:prstGeom>
        </p:spPr>
        <p:txBody>
          <a:bodyPr wrap="square">
            <a:noAutofit/>
          </a:bodyPr>
          <a:lstStyle/>
          <a:p>
            <a:pPr fontAlgn="auto">
              <a:lnSpc>
                <a:spcPct val="180000"/>
              </a:lnSpc>
              <a:spcBef>
                <a:spcPts val="0"/>
              </a:spcBef>
              <a:spcAft>
                <a:spcPts val="0"/>
              </a:spcAft>
            </a:pPr>
            <a:r>
              <a:rPr lang="zh-CN" altLang="en-US" sz="2000" dirty="0">
                <a:solidFill>
                  <a:prstClr val="black"/>
                </a:solidFill>
                <a:latin typeface="Siemens Sans Global" pitchFamily="2" charset="-128"/>
                <a:ea typeface="Siemens Sans Global" pitchFamily="2" charset="-128"/>
                <a:cs typeface="+mn-ea"/>
                <a:sym typeface="+mn-lt"/>
              </a:rPr>
              <a:t>水资源是指可资利用或有可能被利用的水源，这个水源应具有足够的数量和合适的质量，并满足某一地方在一段时间内具体利用的需求。</a:t>
            </a:r>
            <a:endParaRPr lang="zh-CN" altLang="en-US" sz="1600" dirty="0">
              <a:solidFill>
                <a:prstClr val="black"/>
              </a:solidFill>
              <a:latin typeface="Siemens Sans Global" pitchFamily="2" charset="-128"/>
              <a:ea typeface="Siemens Sans Global" pitchFamily="2" charset="-128"/>
              <a:cs typeface="+mn-ea"/>
              <a:sym typeface="+mn-lt"/>
            </a:endParaRPr>
          </a:p>
        </p:txBody>
      </p:sp>
      <p:sp>
        <p:nvSpPr>
          <p:cNvPr id="8" name="圆角矩形标注 6"/>
          <p:cNvSpPr/>
          <p:nvPr/>
        </p:nvSpPr>
        <p:spPr>
          <a:xfrm>
            <a:off x="734495" y="1268413"/>
            <a:ext cx="2134235" cy="630555"/>
          </a:xfrm>
          <a:prstGeom prst="wedgeRoundRect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noProof="0">
              <a:ln>
                <a:noFill/>
              </a:ln>
              <a:solidFill>
                <a:prstClr val="white"/>
              </a:solidFill>
              <a:effectLst/>
              <a:uLnTx/>
              <a:uFillTx/>
              <a:latin typeface="Siemens Sans Global" pitchFamily="2" charset="-128"/>
              <a:ea typeface="Siemens Sans Global" pitchFamily="2" charset="-128"/>
              <a:cs typeface="+mn-cs"/>
            </a:endParaRPr>
          </a:p>
        </p:txBody>
      </p:sp>
      <p:sp>
        <p:nvSpPr>
          <p:cNvPr id="9" name="文本框 8"/>
          <p:cNvSpPr txBox="1"/>
          <p:nvPr/>
        </p:nvSpPr>
        <p:spPr>
          <a:xfrm>
            <a:off x="682530" y="1313477"/>
            <a:ext cx="2316071" cy="481330"/>
          </a:xfrm>
          <a:prstGeom prst="rect">
            <a:avLst/>
          </a:prstGeom>
          <a:noFill/>
        </p:spPr>
        <p:txBody>
          <a:bodyPr wrap="square" rtlCol="0">
            <a:noAutofit/>
          </a:bodyPr>
          <a:lstStyle/>
          <a:p>
            <a:pPr fontAlgn="auto">
              <a:spcBef>
                <a:spcPts val="0"/>
              </a:spcBef>
              <a:spcAft>
                <a:spcPts val="0"/>
              </a:spcAft>
            </a:pPr>
            <a:r>
              <a:rPr lang="zh-CN" altLang="en-US" sz="2000" b="1" dirty="0">
                <a:solidFill>
                  <a:schemeClr val="bg1"/>
                </a:solidFill>
                <a:latin typeface="Siemens Sans Global" pitchFamily="2" charset="-128"/>
                <a:ea typeface="Siemens Sans Global" pitchFamily="2" charset="-128"/>
              </a:rPr>
              <a:t>水资源是什么呢？</a:t>
            </a:r>
            <a:endParaRPr lang="zh-CN" altLang="en-US" sz="2000" b="1" dirty="0">
              <a:solidFill>
                <a:schemeClr val="bg1"/>
              </a:solidFill>
              <a:latin typeface="Siemens Sans Global" pitchFamily="2" charset="-128"/>
              <a:ea typeface="Siemens Sans Global" pitchFamily="2" charset="-128"/>
            </a:endParaRPr>
          </a:p>
        </p:txBody>
      </p:sp>
      <p:sp>
        <p:nvSpPr>
          <p:cNvPr id="10" name="圆角矩形标注 8"/>
          <p:cNvSpPr/>
          <p:nvPr/>
        </p:nvSpPr>
        <p:spPr>
          <a:xfrm flipH="1">
            <a:off x="5342398" y="3260171"/>
            <a:ext cx="2207895" cy="792480"/>
          </a:xfrm>
          <a:prstGeom prst="wedgeRoundRect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dirty="0">
                <a:solidFill>
                  <a:schemeClr val="bg1"/>
                </a:solidFill>
                <a:latin typeface="Siemens Sans Global" pitchFamily="2" charset="-128"/>
                <a:ea typeface="Siemens Sans Global" pitchFamily="2" charset="-128"/>
                <a:sym typeface="+mn-ea"/>
              </a:rPr>
              <a:t>水资源的重要性有哪些呢？</a:t>
            </a:r>
            <a:endParaRPr lang="zh-CN" altLang="en-US" sz="2000" b="1" dirty="0">
              <a:solidFill>
                <a:schemeClr val="bg1"/>
              </a:solidFill>
              <a:latin typeface="Siemens Sans Global" pitchFamily="2" charset="-128"/>
              <a:ea typeface="Siemens Sans Global" pitchFamily="2" charset="-128"/>
              <a:sym typeface="+mn-ea"/>
            </a:endParaRPr>
          </a:p>
        </p:txBody>
      </p:sp>
      <p:sp>
        <p:nvSpPr>
          <p:cNvPr id="11" name="文本框 10"/>
          <p:cNvSpPr txBox="1"/>
          <p:nvPr/>
        </p:nvSpPr>
        <p:spPr>
          <a:xfrm>
            <a:off x="2868730" y="4235995"/>
            <a:ext cx="6827670" cy="1423670"/>
          </a:xfrm>
          <a:prstGeom prst="rect">
            <a:avLst/>
          </a:prstGeom>
          <a:noFill/>
        </p:spPr>
        <p:txBody>
          <a:bodyPr wrap="square" rtlCol="0">
            <a:noAutofit/>
          </a:bodyPr>
          <a:lstStyle/>
          <a:p>
            <a:pPr fontAlgn="auto">
              <a:lnSpc>
                <a:spcPct val="160000"/>
              </a:lnSpc>
              <a:spcBef>
                <a:spcPts val="0"/>
              </a:spcBef>
              <a:spcAft>
                <a:spcPts val="0"/>
              </a:spcAft>
            </a:pPr>
            <a:r>
              <a:rPr lang="en-US" altLang="zh-CN" sz="2000" dirty="0">
                <a:solidFill>
                  <a:prstClr val="black"/>
                </a:solidFill>
                <a:latin typeface="Siemens Sans Global" pitchFamily="2" charset="-128"/>
                <a:ea typeface="Siemens Sans Global" pitchFamily="2" charset="-128"/>
                <a:cs typeface="+mn-ea"/>
              </a:rPr>
              <a:t>1.</a:t>
            </a:r>
            <a:r>
              <a:rPr lang="zh-CN" altLang="en-US" sz="2000" dirty="0">
                <a:solidFill>
                  <a:prstClr val="black"/>
                </a:solidFill>
                <a:latin typeface="Siemens Sans Global" pitchFamily="2" charset="-128"/>
                <a:ea typeface="Siemens Sans Global" pitchFamily="2" charset="-128"/>
                <a:cs typeface="+mn-ea"/>
              </a:rPr>
              <a:t>水是生命的源泉，是人生命需要最主要的物质；</a:t>
            </a:r>
            <a:endParaRPr lang="zh-CN" altLang="en-US" sz="2000" dirty="0">
              <a:solidFill>
                <a:prstClr val="black"/>
              </a:solidFill>
              <a:latin typeface="Siemens Sans Global" pitchFamily="2" charset="-128"/>
              <a:ea typeface="Siemens Sans Global" pitchFamily="2" charset="-128"/>
              <a:cs typeface="+mn-ea"/>
            </a:endParaRPr>
          </a:p>
          <a:p>
            <a:pPr fontAlgn="auto">
              <a:lnSpc>
                <a:spcPct val="160000"/>
              </a:lnSpc>
              <a:spcBef>
                <a:spcPts val="0"/>
              </a:spcBef>
              <a:spcAft>
                <a:spcPts val="0"/>
              </a:spcAft>
            </a:pPr>
            <a:r>
              <a:rPr lang="en-US" altLang="zh-CN" sz="2000" dirty="0">
                <a:solidFill>
                  <a:prstClr val="black"/>
                </a:solidFill>
                <a:latin typeface="Siemens Sans Global" pitchFamily="2" charset="-128"/>
                <a:ea typeface="Siemens Sans Global" pitchFamily="2" charset="-128"/>
                <a:cs typeface="+mn-ea"/>
              </a:rPr>
              <a:t>2.</a:t>
            </a:r>
            <a:r>
              <a:rPr lang="zh-CN" altLang="en-US" sz="2000" dirty="0">
                <a:solidFill>
                  <a:prstClr val="black"/>
                </a:solidFill>
                <a:latin typeface="Siemens Sans Global" pitchFamily="2" charset="-128"/>
                <a:ea typeface="Siemens Sans Global" pitchFamily="2" charset="-128"/>
                <a:cs typeface="+mn-ea"/>
              </a:rPr>
              <a:t>工业生产离不开水，经济社会发展需要水；</a:t>
            </a:r>
            <a:endParaRPr lang="zh-CN" altLang="en-US" sz="2000" dirty="0">
              <a:solidFill>
                <a:prstClr val="black"/>
              </a:solidFill>
              <a:latin typeface="Siemens Sans Global" pitchFamily="2" charset="-128"/>
              <a:ea typeface="Siemens Sans Global" pitchFamily="2" charset="-128"/>
              <a:cs typeface="+mn-ea"/>
            </a:endParaRPr>
          </a:p>
          <a:p>
            <a:pPr fontAlgn="auto">
              <a:lnSpc>
                <a:spcPct val="160000"/>
              </a:lnSpc>
              <a:spcBef>
                <a:spcPts val="0"/>
              </a:spcBef>
              <a:spcAft>
                <a:spcPts val="0"/>
              </a:spcAft>
              <a:buFont typeface="+mj-lt"/>
              <a:buNone/>
            </a:pPr>
            <a:r>
              <a:rPr lang="en-US" altLang="zh-CN" sz="2000" dirty="0">
                <a:solidFill>
                  <a:prstClr val="black"/>
                </a:solidFill>
                <a:latin typeface="Siemens Sans Global" pitchFamily="2" charset="-128"/>
                <a:ea typeface="Siemens Sans Global" pitchFamily="2" charset="-128"/>
                <a:cs typeface="+mn-ea"/>
              </a:rPr>
              <a:t>3.</a:t>
            </a:r>
            <a:r>
              <a:rPr lang="zh-CN" altLang="en-US" sz="2000" dirty="0">
                <a:solidFill>
                  <a:prstClr val="black"/>
                </a:solidFill>
                <a:latin typeface="Siemens Sans Global" pitchFamily="2" charset="-128"/>
                <a:ea typeface="Siemens Sans Global" pitchFamily="2" charset="-128"/>
                <a:cs typeface="+mn-ea"/>
              </a:rPr>
              <a:t>农业发展离不开水，植物、作物的生长需要水的灌溉。</a:t>
            </a:r>
            <a:endParaRPr lang="zh-CN" altLang="en-US" sz="2000" dirty="0">
              <a:solidFill>
                <a:prstClr val="black"/>
              </a:solidFill>
              <a:latin typeface="Siemens Sans Global" pitchFamily="2" charset="-128"/>
              <a:ea typeface="Siemens Sans Global" pitchFamily="2" charset="-128"/>
              <a:cs typeface="+mn-ea"/>
            </a:endParaRPr>
          </a:p>
        </p:txBody>
      </p:sp>
      <p:pic>
        <p:nvPicPr>
          <p:cNvPr id="17" name="图片 16" descr="hand-drawn-environmental-world-water-day_23-2148848874.webp"/>
          <p:cNvPicPr>
            <a:picLocks noChangeAspect="1"/>
          </p:cNvPicPr>
          <p:nvPr/>
        </p:nvPicPr>
        <p:blipFill>
          <a:blip r:embed="rId1" cstate="print"/>
          <a:srcRect/>
          <a:stretch>
            <a:fillRect/>
          </a:stretch>
        </p:blipFill>
        <p:spPr>
          <a:xfrm>
            <a:off x="7700010" y="853154"/>
            <a:ext cx="4491990" cy="3430270"/>
          </a:xfrm>
          <a:prstGeom prst="rect">
            <a:avLst/>
          </a:prstGeom>
        </p:spPr>
      </p:pic>
      <p:sp>
        <p:nvSpPr>
          <p:cNvPr id="18" name="文本框 17"/>
          <p:cNvSpPr txBox="1"/>
          <p:nvPr/>
        </p:nvSpPr>
        <p:spPr>
          <a:xfrm>
            <a:off x="410400" y="5735910"/>
            <a:ext cx="10414635" cy="544195"/>
          </a:xfrm>
          <a:prstGeom prst="rect">
            <a:avLst/>
          </a:prstGeom>
          <a:noFill/>
        </p:spPr>
        <p:txBody>
          <a:bodyPr wrap="square">
            <a:no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2000" dirty="0">
                <a:solidFill>
                  <a:prstClr val="black"/>
                </a:solidFill>
                <a:latin typeface="Siemens Sans Global" pitchFamily="2" charset="-128"/>
                <a:ea typeface="Siemens Sans Global" pitchFamily="2" charset="-128"/>
                <a:cs typeface="+mn-ea"/>
                <a:sym typeface="+mn-lt"/>
              </a:rPr>
              <a:t>1993</a:t>
            </a:r>
            <a:r>
              <a:rPr lang="zh-CN" altLang="en-US" sz="2000" dirty="0">
                <a:solidFill>
                  <a:prstClr val="black"/>
                </a:solidFill>
                <a:latin typeface="Siemens Sans Global" pitchFamily="2" charset="-128"/>
                <a:ea typeface="Siemens Sans Global" pitchFamily="2" charset="-128"/>
                <a:cs typeface="+mn-ea"/>
                <a:sym typeface="+mn-lt"/>
              </a:rPr>
              <a:t>年</a:t>
            </a:r>
            <a:r>
              <a:rPr lang="en-US" altLang="zh-CN" sz="2000" dirty="0">
                <a:solidFill>
                  <a:prstClr val="black"/>
                </a:solidFill>
                <a:latin typeface="Siemens Sans Global" pitchFamily="2" charset="-128"/>
                <a:ea typeface="Siemens Sans Global" pitchFamily="2" charset="-128"/>
                <a:cs typeface="+mn-ea"/>
                <a:sym typeface="+mn-lt"/>
              </a:rPr>
              <a:t>1</a:t>
            </a:r>
            <a:r>
              <a:rPr lang="zh-CN" altLang="en-US" sz="2000" dirty="0">
                <a:solidFill>
                  <a:prstClr val="black"/>
                </a:solidFill>
                <a:latin typeface="Siemens Sans Global" pitchFamily="2" charset="-128"/>
                <a:ea typeface="Siemens Sans Global" pitchFamily="2" charset="-128"/>
                <a:cs typeface="+mn-ea"/>
                <a:sym typeface="+mn-lt"/>
              </a:rPr>
              <a:t>月</a:t>
            </a:r>
            <a:r>
              <a:rPr lang="en-US" altLang="zh-CN" sz="2000" dirty="0">
                <a:solidFill>
                  <a:prstClr val="black"/>
                </a:solidFill>
                <a:latin typeface="Siemens Sans Global" pitchFamily="2" charset="-128"/>
                <a:ea typeface="Siemens Sans Global" pitchFamily="2" charset="-128"/>
                <a:cs typeface="+mn-ea"/>
                <a:sym typeface="+mn-lt"/>
              </a:rPr>
              <a:t>18</a:t>
            </a:r>
            <a:r>
              <a:rPr lang="zh-CN" altLang="en-US" sz="2000" dirty="0">
                <a:solidFill>
                  <a:prstClr val="black"/>
                </a:solidFill>
                <a:latin typeface="Siemens Sans Global" pitchFamily="2" charset="-128"/>
                <a:ea typeface="Siemens Sans Global" pitchFamily="2" charset="-128"/>
                <a:cs typeface="+mn-ea"/>
                <a:sym typeface="+mn-lt"/>
              </a:rPr>
              <a:t>日，第四十七届联合国大会作出决议，确定每年的</a:t>
            </a:r>
            <a:r>
              <a:rPr lang="en-US" altLang="zh-CN" sz="2000" dirty="0">
                <a:solidFill>
                  <a:prstClr val="black"/>
                </a:solidFill>
                <a:latin typeface="Siemens Sans Global" pitchFamily="2" charset="-128"/>
                <a:ea typeface="Siemens Sans Global" pitchFamily="2" charset="-128"/>
                <a:cs typeface="+mn-ea"/>
                <a:sym typeface="+mn-lt"/>
              </a:rPr>
              <a:t>3</a:t>
            </a:r>
            <a:r>
              <a:rPr lang="zh-CN" altLang="en-US" sz="2000" dirty="0">
                <a:solidFill>
                  <a:prstClr val="black"/>
                </a:solidFill>
                <a:latin typeface="Siemens Sans Global" pitchFamily="2" charset="-128"/>
                <a:ea typeface="Siemens Sans Global" pitchFamily="2" charset="-128"/>
                <a:cs typeface="+mn-ea"/>
                <a:sym typeface="+mn-lt"/>
              </a:rPr>
              <a:t>月</a:t>
            </a:r>
            <a:r>
              <a:rPr lang="en-US" altLang="zh-CN" sz="2000" dirty="0">
                <a:solidFill>
                  <a:prstClr val="black"/>
                </a:solidFill>
                <a:latin typeface="Siemens Sans Global" pitchFamily="2" charset="-128"/>
                <a:ea typeface="Siemens Sans Global" pitchFamily="2" charset="-128"/>
                <a:cs typeface="+mn-ea"/>
                <a:sym typeface="+mn-lt"/>
              </a:rPr>
              <a:t>22</a:t>
            </a:r>
            <a:r>
              <a:rPr lang="zh-CN" altLang="en-US" sz="2000" dirty="0">
                <a:solidFill>
                  <a:prstClr val="black"/>
                </a:solidFill>
                <a:latin typeface="Siemens Sans Global" pitchFamily="2" charset="-128"/>
                <a:ea typeface="Siemens Sans Global" pitchFamily="2" charset="-128"/>
                <a:cs typeface="+mn-ea"/>
                <a:sym typeface="+mn-lt"/>
              </a:rPr>
              <a:t>日为“世界水日”。</a:t>
            </a:r>
            <a:endParaRPr lang="zh-CN" altLang="en-US" sz="2000" dirty="0">
              <a:solidFill>
                <a:prstClr val="black"/>
              </a:solidFill>
              <a:latin typeface="Siemens Sans Global" pitchFamily="2" charset="-128"/>
              <a:ea typeface="Siemens Sans Global" pitchFamily="2" charset="-128"/>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animBg="1"/>
      <p:bldP spid="10" grpId="1" animBg="1"/>
      <p:bldP spid="11" grpId="0"/>
      <p:bldP spid="11" grpId="1"/>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什么是水资源</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7" name="图片 6" descr="屏幕截图 2023-07-12 225112"/>
          <p:cNvPicPr>
            <a:picLocks noChangeAspect="1"/>
          </p:cNvPicPr>
          <p:nvPr/>
        </p:nvPicPr>
        <p:blipFill>
          <a:blip r:embed="rId1"/>
          <a:stretch>
            <a:fillRect/>
          </a:stretch>
        </p:blipFill>
        <p:spPr>
          <a:xfrm>
            <a:off x="635719" y="1780681"/>
            <a:ext cx="5676305" cy="3930598"/>
          </a:xfrm>
          <a:prstGeom prst="rect">
            <a:avLst/>
          </a:prstGeom>
        </p:spPr>
      </p:pic>
      <p:pic>
        <p:nvPicPr>
          <p:cNvPr id="8" name="图片 7" descr="68688688"/>
          <p:cNvPicPr>
            <a:picLocks noChangeAspect="1"/>
          </p:cNvPicPr>
          <p:nvPr/>
        </p:nvPicPr>
        <p:blipFill>
          <a:blip r:embed="rId2"/>
          <a:stretch>
            <a:fillRect/>
          </a:stretch>
        </p:blipFill>
        <p:spPr>
          <a:xfrm>
            <a:off x="7104112" y="1009718"/>
            <a:ext cx="4838563" cy="4838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中国水资源污染现状</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3" name="Rectangle 4"/>
          <p:cNvSpPr/>
          <p:nvPr/>
        </p:nvSpPr>
        <p:spPr>
          <a:xfrm>
            <a:off x="410400" y="1282630"/>
            <a:ext cx="3276242" cy="3362524"/>
          </a:xfrm>
          <a:prstGeom prst="rect">
            <a:avLst/>
          </a:prstGeom>
        </p:spPr>
        <p:txBody>
          <a:bodyPr wrap="square">
            <a:spAutoFit/>
          </a:bodyPr>
          <a:lstStyle/>
          <a:p>
            <a:pPr>
              <a:lnSpc>
                <a:spcPct val="150000"/>
              </a:lnSpc>
              <a:spcBef>
                <a:spcPts val="0"/>
              </a:spcBef>
            </a:pPr>
            <a:r>
              <a:rPr lang="zh-CN" altLang="en-US" sz="2400" dirty="0">
                <a:solidFill>
                  <a:schemeClr val="tx1"/>
                </a:solidFill>
                <a:latin typeface="Siemens Sans Global" pitchFamily="2" charset="-128"/>
                <a:ea typeface="Siemens Sans Global" pitchFamily="2" charset="-128"/>
              </a:rPr>
              <a:t>   </a:t>
            </a:r>
            <a:r>
              <a:rPr lang="zh-CN" altLang="en-US" sz="2000" dirty="0">
                <a:solidFill>
                  <a:schemeClr val="tx1"/>
                </a:solidFill>
                <a:latin typeface="Siemens Sans Global" pitchFamily="2" charset="-128"/>
                <a:ea typeface="Siemens Sans Global" pitchFamily="2" charset="-128"/>
              </a:rPr>
              <a:t>随着工业生产的发展和社会经济的繁荣，人们在消耗能源的同时，将大量的工业废水和城市生活污水排入水体，水污染日益严重。</a:t>
            </a:r>
            <a:endParaRPr lang="en-US" altLang="zh-CN" sz="2000" dirty="0">
              <a:solidFill>
                <a:schemeClr val="tx1"/>
              </a:solidFill>
              <a:latin typeface="Siemens Sans Global" pitchFamily="2" charset="-128"/>
              <a:ea typeface="Siemens Sans Global" pitchFamily="2" charset="-128"/>
            </a:endParaRPr>
          </a:p>
          <a:p>
            <a:pPr>
              <a:lnSpc>
                <a:spcPct val="150000"/>
              </a:lnSpc>
              <a:spcBef>
                <a:spcPts val="0"/>
              </a:spcBef>
            </a:pPr>
            <a:r>
              <a:rPr lang="zh-CN" altLang="en-US" sz="2000" dirty="0">
                <a:solidFill>
                  <a:schemeClr val="tx1"/>
                </a:solidFill>
                <a:latin typeface="Siemens Sans Global" pitchFamily="2" charset="-128"/>
                <a:ea typeface="Siemens Sans Global" pitchFamily="2" charset="-128"/>
              </a:rPr>
              <a:t>   水污染对中国环境和各种微生物等都存在很大的危害。</a:t>
            </a:r>
            <a:endParaRPr lang="zh-CN" altLang="en-US" sz="2000" dirty="0">
              <a:solidFill>
                <a:schemeClr val="tx1"/>
              </a:solidFill>
              <a:latin typeface="Siemens Sans Global" pitchFamily="2" charset="-128"/>
              <a:ea typeface="Siemens Sans Global" pitchFamily="2" charset="-128"/>
            </a:endParaRPr>
          </a:p>
        </p:txBody>
      </p:sp>
      <p:pic>
        <p:nvPicPr>
          <p:cNvPr id="6" name="194673809-1-16">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243424" y="874960"/>
            <a:ext cx="7488832" cy="4608851"/>
          </a:xfrm>
          <a:prstGeom prst="rect">
            <a:avLst/>
          </a:prstGeom>
        </p:spPr>
      </p:pic>
      <p:sp>
        <p:nvSpPr>
          <p:cNvPr id="7" name="文本框 6"/>
          <p:cNvSpPr txBox="1"/>
          <p:nvPr/>
        </p:nvSpPr>
        <p:spPr>
          <a:xfrm>
            <a:off x="4243705" y="5504815"/>
            <a:ext cx="7447915" cy="645795"/>
          </a:xfrm>
          <a:prstGeom prst="rect">
            <a:avLst/>
          </a:prstGeom>
          <a:noFill/>
        </p:spPr>
        <p:txBody>
          <a:bodyPr wrap="square" lIns="0" tIns="0" rIns="0" bIns="0" rtlCol="0">
            <a:spAutoFit/>
          </a:bodyPr>
          <a:p>
            <a:pPr algn="l"/>
            <a:r>
              <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rPr>
              <a:t>视频来源：https://www.bilibili.com/video/BV1yz411v7FY?vd_source=16836e12b940b2282bb7fc4e0b87b3ef</a:t>
            </a:r>
            <a:endPar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6"/>
                                        </p:tgtEl>
                                      </p:cBhvr>
                                    </p:cmd>
                                  </p:childTnLst>
                                </p:cTn>
                              </p:par>
                            </p:childTnLst>
                          </p:cTn>
                        </p:par>
                      </p:childTnLst>
                    </p:cTn>
                  </p:par>
                </p:childTnLst>
              </p:cTn>
              <p:nextCondLst>
                <p:cond evt="onClick" delay="0">
                  <p:tgtEl>
                    <p:spTgt spid="6"/>
                  </p:tgtEl>
                </p:cond>
              </p:nextCondLst>
            </p:seq>
            <p:video>
              <p:cMediaNode>
                <p:cTn id="7" fill="hold" display="1">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中国水资源污染现状</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3" name="图片 2" descr="e761076550012d8c7a12987ec3cea69f"/>
          <p:cNvPicPr>
            <a:picLocks noChangeAspect="1"/>
          </p:cNvPicPr>
          <p:nvPr/>
        </p:nvPicPr>
        <p:blipFill>
          <a:blip r:embed="rId1"/>
          <a:stretch>
            <a:fillRect/>
          </a:stretch>
        </p:blipFill>
        <p:spPr>
          <a:xfrm>
            <a:off x="2254249" y="1054800"/>
            <a:ext cx="8020147" cy="50811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中国水资源污染现状</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6" name="图片 5" descr="7ad01541560cff953829e88a4290c028"/>
          <p:cNvPicPr>
            <a:picLocks noChangeAspect="1"/>
          </p:cNvPicPr>
          <p:nvPr/>
        </p:nvPicPr>
        <p:blipFill>
          <a:blip r:embed="rId1"/>
          <a:stretch>
            <a:fillRect/>
          </a:stretch>
        </p:blipFill>
        <p:spPr>
          <a:xfrm>
            <a:off x="2442527" y="982800"/>
            <a:ext cx="7993334" cy="532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7550" y="465341"/>
            <a:ext cx="9863997" cy="576000"/>
          </a:xfrm>
        </p:spPr>
        <p:txBody>
          <a:bodyPr/>
          <a:lstStyle/>
          <a:p>
            <a:r>
              <a:rPr lang="zh-CN" altLang="en-US" dirty="0">
                <a:ea typeface="Siemens Sans Global" pitchFamily="2" charset="-128"/>
              </a:rPr>
              <a:t>中国水资源污染现状</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sp>
        <p:nvSpPr>
          <p:cNvPr id="3" name="矩形: 圆角 2"/>
          <p:cNvSpPr/>
          <p:nvPr/>
        </p:nvSpPr>
        <p:spPr>
          <a:xfrm>
            <a:off x="318762" y="1272530"/>
            <a:ext cx="1087755" cy="1087755"/>
          </a:xfrm>
          <a:prstGeom prst="roundRect">
            <a:avLst/>
          </a:prstGeom>
          <a:solidFill>
            <a:srgbClr val="3AA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iemens Sans Global" pitchFamily="2" charset="-128"/>
              <a:ea typeface="Siemens Sans Global" pitchFamily="2" charset="-128"/>
              <a:cs typeface="汉仪君黑-45简" panose="020B0604020202020204" charset="-122"/>
            </a:endParaRPr>
          </a:p>
        </p:txBody>
      </p:sp>
      <p:sp>
        <p:nvSpPr>
          <p:cNvPr id="7" name="矩形: 圆角 6"/>
          <p:cNvSpPr/>
          <p:nvPr/>
        </p:nvSpPr>
        <p:spPr>
          <a:xfrm>
            <a:off x="1505306" y="1161366"/>
            <a:ext cx="5464454" cy="1618859"/>
          </a:xfrm>
          <a:prstGeom prst="round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iemens Sans Global" pitchFamily="2" charset="-128"/>
              <a:ea typeface="Siemens Sans Global" pitchFamily="2" charset="-128"/>
              <a:cs typeface="汉仪君黑-45简" panose="020B0604020202020204" charset="-122"/>
            </a:endParaRPr>
          </a:p>
        </p:txBody>
      </p:sp>
      <p:sp>
        <p:nvSpPr>
          <p:cNvPr id="8" name="矩形: 圆角 7"/>
          <p:cNvSpPr/>
          <p:nvPr/>
        </p:nvSpPr>
        <p:spPr>
          <a:xfrm>
            <a:off x="377366" y="3178837"/>
            <a:ext cx="1087755" cy="1087755"/>
          </a:xfrm>
          <a:prstGeom prst="roundRect">
            <a:avLst/>
          </a:prstGeom>
          <a:solidFill>
            <a:srgbClr val="3AA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iemens Sans Global" pitchFamily="2" charset="-128"/>
              <a:ea typeface="Siemens Sans Global" pitchFamily="2" charset="-128"/>
              <a:cs typeface="汉仪君黑-45简" panose="020B0604020202020204" charset="-122"/>
            </a:endParaRPr>
          </a:p>
        </p:txBody>
      </p:sp>
      <p:sp>
        <p:nvSpPr>
          <p:cNvPr id="9" name="矩形: 圆角 8"/>
          <p:cNvSpPr/>
          <p:nvPr/>
        </p:nvSpPr>
        <p:spPr>
          <a:xfrm>
            <a:off x="1646122" y="3077277"/>
            <a:ext cx="5323638" cy="1474361"/>
          </a:xfrm>
          <a:prstGeom prst="round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iemens Sans Global" pitchFamily="2" charset="-128"/>
              <a:ea typeface="Siemens Sans Global" pitchFamily="2" charset="-128"/>
              <a:cs typeface="汉仪君黑-45简" panose="020B0604020202020204" charset="-122"/>
            </a:endParaRPr>
          </a:p>
        </p:txBody>
      </p:sp>
      <p:sp>
        <p:nvSpPr>
          <p:cNvPr id="10" name="矩形: 圆角 9"/>
          <p:cNvSpPr/>
          <p:nvPr/>
        </p:nvSpPr>
        <p:spPr>
          <a:xfrm>
            <a:off x="417550" y="4899501"/>
            <a:ext cx="1087755" cy="1087755"/>
          </a:xfrm>
          <a:prstGeom prst="roundRect">
            <a:avLst/>
          </a:prstGeom>
          <a:solidFill>
            <a:srgbClr val="3AA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iemens Sans Global" pitchFamily="2" charset="-128"/>
              <a:ea typeface="Siemens Sans Global" pitchFamily="2" charset="-128"/>
              <a:cs typeface="汉仪君黑-45简" panose="020B0604020202020204" charset="-122"/>
            </a:endParaRPr>
          </a:p>
        </p:txBody>
      </p:sp>
      <p:sp>
        <p:nvSpPr>
          <p:cNvPr id="11" name="矩形: 圆角 10"/>
          <p:cNvSpPr/>
          <p:nvPr/>
        </p:nvSpPr>
        <p:spPr>
          <a:xfrm>
            <a:off x="1694518" y="4846934"/>
            <a:ext cx="5323637" cy="1463866"/>
          </a:xfrm>
          <a:prstGeom prst="round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iemens Sans Global" pitchFamily="2" charset="-128"/>
              <a:ea typeface="Siemens Sans Global" pitchFamily="2" charset="-128"/>
              <a:cs typeface="汉仪君黑-45简" panose="020B0604020202020204" charset="-122"/>
            </a:endParaRPr>
          </a:p>
        </p:txBody>
      </p:sp>
      <p:sp>
        <p:nvSpPr>
          <p:cNvPr id="12" name="文本框"/>
          <p:cNvSpPr>
            <a:spLocks noChangeArrowheads="1"/>
          </p:cNvSpPr>
          <p:nvPr>
            <p:custDataLst>
              <p:tags r:id="rId1"/>
            </p:custDataLst>
          </p:nvPr>
        </p:nvSpPr>
        <p:spPr bwMode="auto">
          <a:xfrm>
            <a:off x="1637022" y="1340281"/>
            <a:ext cx="5267843" cy="132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just">
              <a:lnSpc>
                <a:spcPct val="150000"/>
              </a:lnSpc>
            </a:pPr>
            <a:r>
              <a:rPr lang="zh-CN" altLang="en-US" sz="2000" dirty="0">
                <a:solidFill>
                  <a:schemeClr val="tx1">
                    <a:lumMod val="95000"/>
                    <a:lumOff val="5000"/>
                  </a:schemeClr>
                </a:solidFill>
                <a:latin typeface="+mn-lt"/>
                <a:ea typeface="Siemens Sans Global" pitchFamily="2" charset="-128"/>
                <a:cs typeface="华文中宋" panose="02010600040101010101" charset="-122"/>
                <a:sym typeface="+mn-lt"/>
              </a:rPr>
              <a:t>我</a:t>
            </a:r>
            <a:r>
              <a:rPr lang="zh-CN" altLang="en-US" sz="2000" dirty="0">
                <a:solidFill>
                  <a:prstClr val="black"/>
                </a:solidFill>
                <a:latin typeface="+mn-lt"/>
                <a:ea typeface="Siemens Sans Global" pitchFamily="2" charset="-128"/>
                <a:cs typeface="+mn-ea"/>
                <a:sym typeface="+mn-lt"/>
              </a:rPr>
              <a:t>国是一个严重缺水的国家。海河、辽河、淮河、黄河、松花江、长江和珠江</a:t>
            </a:r>
            <a:r>
              <a:rPr lang="en-US" altLang="zh-CN" sz="2000" dirty="0">
                <a:solidFill>
                  <a:prstClr val="black"/>
                </a:solidFill>
                <a:latin typeface="+mn-lt"/>
                <a:ea typeface="Siemens Sans Global" pitchFamily="2" charset="-128"/>
                <a:cs typeface="+mn-ea"/>
                <a:sym typeface="+mn-lt"/>
              </a:rPr>
              <a:t>7</a:t>
            </a:r>
            <a:r>
              <a:rPr lang="zh-CN" altLang="en-US" sz="2000" dirty="0">
                <a:solidFill>
                  <a:prstClr val="black"/>
                </a:solidFill>
                <a:latin typeface="+mn-lt"/>
                <a:ea typeface="Siemens Sans Global" pitchFamily="2" charset="-128"/>
                <a:cs typeface="+mn-ea"/>
                <a:sym typeface="+mn-lt"/>
              </a:rPr>
              <a:t>大江河水系，均受到不同程度的污染。</a:t>
            </a:r>
            <a:endParaRPr lang="zh-CN" altLang="en-US" sz="2000" dirty="0">
              <a:solidFill>
                <a:prstClr val="black"/>
              </a:solidFill>
              <a:latin typeface="+mn-lt"/>
              <a:ea typeface="Siemens Sans Global" pitchFamily="2" charset="-128"/>
              <a:cs typeface="+mn-ea"/>
              <a:sym typeface="汉仪君黑-45简" panose="020B0604020202020204" charset="-122"/>
            </a:endParaRPr>
          </a:p>
        </p:txBody>
      </p:sp>
      <p:sp>
        <p:nvSpPr>
          <p:cNvPr id="13" name="文本框"/>
          <p:cNvSpPr>
            <a:spLocks noChangeArrowheads="1"/>
          </p:cNvSpPr>
          <p:nvPr>
            <p:custDataLst>
              <p:tags r:id="rId2"/>
            </p:custDataLst>
          </p:nvPr>
        </p:nvSpPr>
        <p:spPr bwMode="auto">
          <a:xfrm>
            <a:off x="1716695" y="3133044"/>
            <a:ext cx="5188169" cy="132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just">
              <a:lnSpc>
                <a:spcPct val="150000"/>
              </a:lnSpc>
            </a:pPr>
            <a:r>
              <a:rPr lang="zh-CN" altLang="en-US" sz="2000" dirty="0">
                <a:solidFill>
                  <a:schemeClr val="tx1">
                    <a:lumMod val="95000"/>
                    <a:lumOff val="5000"/>
                  </a:schemeClr>
                </a:solidFill>
                <a:latin typeface="Siemens Sans Global" pitchFamily="2" charset="-128"/>
                <a:ea typeface="Siemens Sans Global" pitchFamily="2" charset="-128"/>
                <a:cs typeface="华文中宋" panose="02010600040101010101" charset="-122"/>
                <a:sym typeface="+mn-lt"/>
              </a:rPr>
              <a:t>万里海疆也不容乐观，赤潮年年如期而至。在美丽的渤海湾，海面上漂浮的油污像一柄黑色火炬要烧毁海洋里的生命。</a:t>
            </a:r>
            <a:endParaRPr lang="zh-CN" altLang="en-US" sz="2000" dirty="0">
              <a:solidFill>
                <a:schemeClr val="tx1">
                  <a:lumMod val="95000"/>
                  <a:lumOff val="5000"/>
                </a:schemeClr>
              </a:solidFill>
              <a:latin typeface="Siemens Sans Global" pitchFamily="2" charset="-128"/>
              <a:ea typeface="Siemens Sans Global" pitchFamily="2" charset="-128"/>
              <a:cs typeface="华文中宋" panose="02010600040101010101" charset="-122"/>
              <a:sym typeface="汉仪君黑-45简" panose="020B0604020202020204" charset="-122"/>
            </a:endParaRPr>
          </a:p>
        </p:txBody>
      </p:sp>
      <p:sp>
        <p:nvSpPr>
          <p:cNvPr id="14" name="文本框"/>
          <p:cNvSpPr>
            <a:spLocks noChangeArrowheads="1"/>
          </p:cNvSpPr>
          <p:nvPr>
            <p:custDataLst>
              <p:tags r:id="rId3"/>
            </p:custDataLst>
          </p:nvPr>
        </p:nvSpPr>
        <p:spPr bwMode="auto">
          <a:xfrm>
            <a:off x="1689311" y="4940293"/>
            <a:ext cx="5280449" cy="132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just">
              <a:lnSpc>
                <a:spcPct val="150000"/>
              </a:lnSpc>
            </a:pPr>
            <a:r>
              <a:rPr lang="zh-CN" altLang="en-US" sz="2000" dirty="0">
                <a:solidFill>
                  <a:schemeClr val="tx1">
                    <a:lumMod val="95000"/>
                    <a:lumOff val="5000"/>
                  </a:schemeClr>
                </a:solidFill>
                <a:latin typeface="Siemens Sans Global" pitchFamily="2" charset="-128"/>
                <a:ea typeface="Siemens Sans Global" pitchFamily="2" charset="-128"/>
                <a:cs typeface="华文中宋" panose="02010600040101010101" charset="-122"/>
                <a:sym typeface="+mn-lt"/>
              </a:rPr>
              <a:t>大量淡水资源集中在南方，北方淡水资源只有南方水资源的</a:t>
            </a:r>
            <a:r>
              <a:rPr lang="en-US" altLang="zh-CN" sz="2000" dirty="0">
                <a:solidFill>
                  <a:schemeClr val="tx1">
                    <a:lumMod val="95000"/>
                    <a:lumOff val="5000"/>
                  </a:schemeClr>
                </a:solidFill>
                <a:latin typeface="Siemens Sans Global" pitchFamily="2" charset="-128"/>
                <a:ea typeface="Siemens Sans Global" pitchFamily="2" charset="-128"/>
                <a:cs typeface="华文中宋" panose="02010600040101010101" charset="-122"/>
                <a:sym typeface="+mn-lt"/>
              </a:rPr>
              <a:t>1/4</a:t>
            </a:r>
            <a:r>
              <a:rPr lang="zh-CN" altLang="en-US" sz="2000" dirty="0">
                <a:solidFill>
                  <a:schemeClr val="tx1">
                    <a:lumMod val="95000"/>
                    <a:lumOff val="5000"/>
                  </a:schemeClr>
                </a:solidFill>
                <a:latin typeface="Siemens Sans Global" pitchFamily="2" charset="-128"/>
                <a:ea typeface="Siemens Sans Global" pitchFamily="2" charset="-128"/>
                <a:cs typeface="华文中宋" panose="02010600040101010101" charset="-122"/>
                <a:sym typeface="+mn-lt"/>
              </a:rPr>
              <a:t>。除了缺水，水污染问题也较突出。</a:t>
            </a:r>
            <a:endParaRPr lang="zh-CN" altLang="en-US" sz="2000" dirty="0">
              <a:solidFill>
                <a:schemeClr val="tx1">
                  <a:lumMod val="95000"/>
                  <a:lumOff val="5000"/>
                </a:schemeClr>
              </a:solidFill>
              <a:latin typeface="Siemens Sans Global" pitchFamily="2" charset="-128"/>
              <a:ea typeface="Siemens Sans Global" pitchFamily="2" charset="-128"/>
              <a:cs typeface="华文中宋" panose="02010600040101010101" charset="-122"/>
              <a:sym typeface="汉仪君黑-45简" panose="020B0604020202020204" charset="-122"/>
            </a:endParaRPr>
          </a:p>
        </p:txBody>
      </p:sp>
      <p:sp>
        <p:nvSpPr>
          <p:cNvPr id="15" name="任意多边形"/>
          <p:cNvSpPr/>
          <p:nvPr/>
        </p:nvSpPr>
        <p:spPr>
          <a:xfrm>
            <a:off x="549267" y="1494780"/>
            <a:ext cx="656590" cy="656590"/>
          </a:xfrm>
          <a:custGeom>
            <a:avLst/>
            <a:gdLst/>
            <a:ahLst/>
            <a:cxnLst/>
            <a:rect l="0" t="0" r="0" b="0"/>
            <a:pathLst>
              <a:path w="120000" h="120000" extrusionOk="0">
                <a:moveTo>
                  <a:pt x="40911" y="73638"/>
                </a:moveTo>
                <a:lnTo>
                  <a:pt x="30000" y="73638"/>
                </a:lnTo>
                <a:lnTo>
                  <a:pt x="30000" y="84544"/>
                </a:lnTo>
                <a:lnTo>
                  <a:pt x="40911" y="84544"/>
                </a:lnTo>
                <a:cubicBezTo>
                  <a:pt x="40911" y="84544"/>
                  <a:pt x="40911" y="73638"/>
                  <a:pt x="40911" y="73638"/>
                </a:cubicBezTo>
                <a:close/>
                <a:moveTo>
                  <a:pt x="40911" y="92727"/>
                </a:moveTo>
                <a:lnTo>
                  <a:pt x="30000" y="92727"/>
                </a:lnTo>
                <a:lnTo>
                  <a:pt x="30000" y="103638"/>
                </a:lnTo>
                <a:lnTo>
                  <a:pt x="40911" y="103638"/>
                </a:lnTo>
                <a:cubicBezTo>
                  <a:pt x="40911" y="103638"/>
                  <a:pt x="40911" y="92727"/>
                  <a:pt x="40911" y="92727"/>
                </a:cubicBezTo>
                <a:close/>
                <a:moveTo>
                  <a:pt x="40911" y="54544"/>
                </a:moveTo>
                <a:lnTo>
                  <a:pt x="30000" y="54544"/>
                </a:lnTo>
                <a:lnTo>
                  <a:pt x="30000" y="65455"/>
                </a:lnTo>
                <a:lnTo>
                  <a:pt x="40911" y="65455"/>
                </a:lnTo>
                <a:cubicBezTo>
                  <a:pt x="40911" y="65455"/>
                  <a:pt x="40911" y="54544"/>
                  <a:pt x="40911" y="54544"/>
                </a:cubicBezTo>
                <a:close/>
                <a:moveTo>
                  <a:pt x="24544" y="92727"/>
                </a:moveTo>
                <a:lnTo>
                  <a:pt x="13638" y="92727"/>
                </a:lnTo>
                <a:lnTo>
                  <a:pt x="13638" y="103638"/>
                </a:lnTo>
                <a:lnTo>
                  <a:pt x="24544" y="103638"/>
                </a:lnTo>
                <a:cubicBezTo>
                  <a:pt x="24544" y="103638"/>
                  <a:pt x="24544" y="92727"/>
                  <a:pt x="24544" y="92727"/>
                </a:cubicBezTo>
                <a:close/>
                <a:moveTo>
                  <a:pt x="114544" y="38183"/>
                </a:moveTo>
                <a:lnTo>
                  <a:pt x="5455" y="38183"/>
                </a:lnTo>
                <a:lnTo>
                  <a:pt x="5455" y="21822"/>
                </a:lnTo>
                <a:cubicBezTo>
                  <a:pt x="5455" y="18805"/>
                  <a:pt x="7900" y="16361"/>
                  <a:pt x="10911" y="16361"/>
                </a:cubicBezTo>
                <a:lnTo>
                  <a:pt x="21816" y="16361"/>
                </a:lnTo>
                <a:lnTo>
                  <a:pt x="21816" y="24544"/>
                </a:lnTo>
                <a:cubicBezTo>
                  <a:pt x="21816" y="26055"/>
                  <a:pt x="23038" y="27272"/>
                  <a:pt x="24544" y="27272"/>
                </a:cubicBezTo>
                <a:cubicBezTo>
                  <a:pt x="26055" y="27272"/>
                  <a:pt x="27272" y="26055"/>
                  <a:pt x="27272" y="24544"/>
                </a:cubicBezTo>
                <a:lnTo>
                  <a:pt x="27272" y="16361"/>
                </a:lnTo>
                <a:lnTo>
                  <a:pt x="92727" y="16361"/>
                </a:lnTo>
                <a:lnTo>
                  <a:pt x="92727" y="24544"/>
                </a:lnTo>
                <a:cubicBezTo>
                  <a:pt x="92727" y="26055"/>
                  <a:pt x="93944" y="27272"/>
                  <a:pt x="95455" y="27272"/>
                </a:cubicBezTo>
                <a:cubicBezTo>
                  <a:pt x="96961" y="27272"/>
                  <a:pt x="98183" y="26055"/>
                  <a:pt x="98183" y="24544"/>
                </a:cubicBezTo>
                <a:lnTo>
                  <a:pt x="98183" y="16361"/>
                </a:lnTo>
                <a:lnTo>
                  <a:pt x="109088" y="16361"/>
                </a:lnTo>
                <a:cubicBezTo>
                  <a:pt x="112100" y="16361"/>
                  <a:pt x="114544" y="18805"/>
                  <a:pt x="114544" y="21822"/>
                </a:cubicBezTo>
                <a:cubicBezTo>
                  <a:pt x="114544" y="21822"/>
                  <a:pt x="114544" y="38183"/>
                  <a:pt x="114544" y="38183"/>
                </a:cubicBezTo>
                <a:close/>
                <a:moveTo>
                  <a:pt x="114544" y="109088"/>
                </a:moveTo>
                <a:cubicBezTo>
                  <a:pt x="114544" y="112100"/>
                  <a:pt x="112100" y="114544"/>
                  <a:pt x="109088" y="114544"/>
                </a:cubicBezTo>
                <a:lnTo>
                  <a:pt x="10911" y="114544"/>
                </a:lnTo>
                <a:cubicBezTo>
                  <a:pt x="7900" y="114544"/>
                  <a:pt x="5455" y="112100"/>
                  <a:pt x="5455" y="109088"/>
                </a:cubicBezTo>
                <a:lnTo>
                  <a:pt x="5455" y="43638"/>
                </a:lnTo>
                <a:lnTo>
                  <a:pt x="114544" y="43638"/>
                </a:lnTo>
                <a:cubicBezTo>
                  <a:pt x="114544" y="43638"/>
                  <a:pt x="114544" y="109088"/>
                  <a:pt x="114544" y="109088"/>
                </a:cubicBezTo>
                <a:close/>
                <a:moveTo>
                  <a:pt x="109088" y="10911"/>
                </a:moveTo>
                <a:lnTo>
                  <a:pt x="98183" y="10911"/>
                </a:lnTo>
                <a:lnTo>
                  <a:pt x="98183" y="2727"/>
                </a:lnTo>
                <a:cubicBezTo>
                  <a:pt x="98183" y="1222"/>
                  <a:pt x="96961" y="0"/>
                  <a:pt x="95455" y="0"/>
                </a:cubicBezTo>
                <a:cubicBezTo>
                  <a:pt x="93944" y="0"/>
                  <a:pt x="92727" y="1222"/>
                  <a:pt x="92727" y="2727"/>
                </a:cubicBezTo>
                <a:lnTo>
                  <a:pt x="92727" y="10911"/>
                </a:lnTo>
                <a:lnTo>
                  <a:pt x="27272" y="10911"/>
                </a:lnTo>
                <a:lnTo>
                  <a:pt x="27272" y="2727"/>
                </a:lnTo>
                <a:cubicBezTo>
                  <a:pt x="27272" y="1222"/>
                  <a:pt x="26055" y="0"/>
                  <a:pt x="24544" y="0"/>
                </a:cubicBezTo>
                <a:cubicBezTo>
                  <a:pt x="23038" y="0"/>
                  <a:pt x="21816" y="1222"/>
                  <a:pt x="21816" y="2727"/>
                </a:cubicBezTo>
                <a:lnTo>
                  <a:pt x="21816" y="10911"/>
                </a:lnTo>
                <a:lnTo>
                  <a:pt x="10911" y="10911"/>
                </a:lnTo>
                <a:cubicBezTo>
                  <a:pt x="4883" y="10911"/>
                  <a:pt x="0" y="15794"/>
                  <a:pt x="0" y="21822"/>
                </a:cubicBezTo>
                <a:lnTo>
                  <a:pt x="0" y="109088"/>
                </a:lnTo>
                <a:cubicBezTo>
                  <a:pt x="0" y="115116"/>
                  <a:pt x="4883" y="120000"/>
                  <a:pt x="10911" y="120000"/>
                </a:cubicBezTo>
                <a:lnTo>
                  <a:pt x="109088" y="120000"/>
                </a:lnTo>
                <a:cubicBezTo>
                  <a:pt x="115116" y="120000"/>
                  <a:pt x="120000" y="115116"/>
                  <a:pt x="120000" y="109088"/>
                </a:cubicBezTo>
                <a:lnTo>
                  <a:pt x="120000" y="21822"/>
                </a:lnTo>
                <a:cubicBezTo>
                  <a:pt x="120000" y="15794"/>
                  <a:pt x="115116" y="10911"/>
                  <a:pt x="109088" y="10911"/>
                </a:cubicBezTo>
                <a:moveTo>
                  <a:pt x="24544" y="54544"/>
                </a:moveTo>
                <a:lnTo>
                  <a:pt x="13638" y="54544"/>
                </a:lnTo>
                <a:lnTo>
                  <a:pt x="13638" y="65455"/>
                </a:lnTo>
                <a:lnTo>
                  <a:pt x="24544" y="65455"/>
                </a:lnTo>
                <a:cubicBezTo>
                  <a:pt x="24544" y="65455"/>
                  <a:pt x="24544" y="54544"/>
                  <a:pt x="24544" y="54544"/>
                </a:cubicBezTo>
                <a:close/>
                <a:moveTo>
                  <a:pt x="24544" y="73638"/>
                </a:moveTo>
                <a:lnTo>
                  <a:pt x="13638" y="73638"/>
                </a:lnTo>
                <a:lnTo>
                  <a:pt x="13638" y="84544"/>
                </a:lnTo>
                <a:lnTo>
                  <a:pt x="24544" y="84544"/>
                </a:lnTo>
                <a:cubicBezTo>
                  <a:pt x="24544" y="84544"/>
                  <a:pt x="24544" y="73638"/>
                  <a:pt x="24544" y="73638"/>
                </a:cubicBezTo>
                <a:close/>
                <a:moveTo>
                  <a:pt x="57272" y="92727"/>
                </a:moveTo>
                <a:lnTo>
                  <a:pt x="46361" y="92727"/>
                </a:lnTo>
                <a:lnTo>
                  <a:pt x="46361" y="103638"/>
                </a:lnTo>
                <a:lnTo>
                  <a:pt x="57272" y="103638"/>
                </a:lnTo>
                <a:cubicBezTo>
                  <a:pt x="57272" y="103638"/>
                  <a:pt x="57272" y="92727"/>
                  <a:pt x="57272" y="92727"/>
                </a:cubicBezTo>
                <a:close/>
                <a:moveTo>
                  <a:pt x="57272" y="54544"/>
                </a:moveTo>
                <a:lnTo>
                  <a:pt x="46361" y="54544"/>
                </a:lnTo>
                <a:lnTo>
                  <a:pt x="46361" y="65455"/>
                </a:lnTo>
                <a:lnTo>
                  <a:pt x="57272" y="65455"/>
                </a:lnTo>
                <a:cubicBezTo>
                  <a:pt x="57272" y="65455"/>
                  <a:pt x="57272" y="54544"/>
                  <a:pt x="57272" y="54544"/>
                </a:cubicBezTo>
                <a:close/>
                <a:moveTo>
                  <a:pt x="57272" y="73638"/>
                </a:moveTo>
                <a:lnTo>
                  <a:pt x="46361" y="73638"/>
                </a:lnTo>
                <a:lnTo>
                  <a:pt x="46361" y="84544"/>
                </a:lnTo>
                <a:lnTo>
                  <a:pt x="57272" y="84544"/>
                </a:lnTo>
                <a:cubicBezTo>
                  <a:pt x="57272" y="84544"/>
                  <a:pt x="57272" y="73638"/>
                  <a:pt x="57272" y="73638"/>
                </a:cubicBezTo>
                <a:close/>
                <a:moveTo>
                  <a:pt x="106361" y="73638"/>
                </a:moveTo>
                <a:lnTo>
                  <a:pt x="95455" y="73638"/>
                </a:lnTo>
                <a:lnTo>
                  <a:pt x="95455" y="84544"/>
                </a:lnTo>
                <a:lnTo>
                  <a:pt x="106361" y="84544"/>
                </a:lnTo>
                <a:cubicBezTo>
                  <a:pt x="106361" y="84544"/>
                  <a:pt x="106361" y="73638"/>
                  <a:pt x="106361" y="73638"/>
                </a:cubicBezTo>
                <a:close/>
                <a:moveTo>
                  <a:pt x="90000" y="73638"/>
                </a:moveTo>
                <a:lnTo>
                  <a:pt x="79088" y="73638"/>
                </a:lnTo>
                <a:lnTo>
                  <a:pt x="79088" y="84544"/>
                </a:lnTo>
                <a:lnTo>
                  <a:pt x="90000" y="84544"/>
                </a:lnTo>
                <a:cubicBezTo>
                  <a:pt x="90000" y="84544"/>
                  <a:pt x="90000" y="73638"/>
                  <a:pt x="90000" y="73638"/>
                </a:cubicBezTo>
                <a:close/>
                <a:moveTo>
                  <a:pt x="106361" y="54544"/>
                </a:moveTo>
                <a:lnTo>
                  <a:pt x="95455" y="54544"/>
                </a:lnTo>
                <a:lnTo>
                  <a:pt x="95455" y="65455"/>
                </a:lnTo>
                <a:lnTo>
                  <a:pt x="106361" y="65455"/>
                </a:lnTo>
                <a:cubicBezTo>
                  <a:pt x="106361" y="65455"/>
                  <a:pt x="106361" y="54544"/>
                  <a:pt x="106361" y="54544"/>
                </a:cubicBezTo>
                <a:close/>
                <a:moveTo>
                  <a:pt x="90000" y="54544"/>
                </a:moveTo>
                <a:lnTo>
                  <a:pt x="79088" y="54544"/>
                </a:lnTo>
                <a:lnTo>
                  <a:pt x="79088" y="65455"/>
                </a:lnTo>
                <a:lnTo>
                  <a:pt x="90000" y="65455"/>
                </a:lnTo>
                <a:cubicBezTo>
                  <a:pt x="90000" y="65455"/>
                  <a:pt x="90000" y="54544"/>
                  <a:pt x="90000" y="54544"/>
                </a:cubicBezTo>
                <a:close/>
                <a:moveTo>
                  <a:pt x="73638" y="92727"/>
                </a:moveTo>
                <a:lnTo>
                  <a:pt x="62727" y="92727"/>
                </a:lnTo>
                <a:lnTo>
                  <a:pt x="62727" y="103638"/>
                </a:lnTo>
                <a:lnTo>
                  <a:pt x="73638" y="103638"/>
                </a:lnTo>
                <a:cubicBezTo>
                  <a:pt x="73638" y="103638"/>
                  <a:pt x="73638" y="92727"/>
                  <a:pt x="73638" y="92727"/>
                </a:cubicBezTo>
                <a:close/>
                <a:moveTo>
                  <a:pt x="73638" y="54544"/>
                </a:moveTo>
                <a:lnTo>
                  <a:pt x="62727" y="54544"/>
                </a:lnTo>
                <a:lnTo>
                  <a:pt x="62727" y="65455"/>
                </a:lnTo>
                <a:lnTo>
                  <a:pt x="73638" y="65455"/>
                </a:lnTo>
                <a:cubicBezTo>
                  <a:pt x="73638" y="65455"/>
                  <a:pt x="73638" y="54544"/>
                  <a:pt x="73638" y="54544"/>
                </a:cubicBezTo>
                <a:close/>
                <a:moveTo>
                  <a:pt x="73638" y="73638"/>
                </a:moveTo>
                <a:lnTo>
                  <a:pt x="62727" y="73638"/>
                </a:lnTo>
                <a:lnTo>
                  <a:pt x="62727" y="84544"/>
                </a:lnTo>
                <a:lnTo>
                  <a:pt x="73638" y="84544"/>
                </a:lnTo>
                <a:cubicBezTo>
                  <a:pt x="73638" y="84544"/>
                  <a:pt x="73638" y="73638"/>
                  <a:pt x="73638" y="73638"/>
                </a:cubicBezTo>
                <a:close/>
              </a:path>
            </a:pathLst>
          </a:custGeom>
          <a:solidFill>
            <a:schemeClr val="bg1"/>
          </a:solidFill>
          <a:ln>
            <a:noFill/>
          </a:ln>
        </p:spPr>
        <p:txBody>
          <a:bodyPr lIns="19038" tIns="19038" rIns="19038" bIns="19038"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500" b="0" i="0" u="none" strike="noStrike" kern="0" cap="none" spc="0" normalizeH="0" noProof="0" dirty="0">
              <a:ln>
                <a:noFill/>
              </a:ln>
              <a:solidFill>
                <a:srgbClr val="7F7F7F"/>
              </a:solidFill>
              <a:effectLst/>
              <a:uLnTx/>
              <a:uFillTx/>
              <a:latin typeface="Siemens Sans Global" pitchFamily="2" charset="-128"/>
              <a:ea typeface="Siemens Sans Global" pitchFamily="2" charset="-128"/>
              <a:cs typeface="汉仪君黑-45简" panose="020B0604020202020204" charset="-122"/>
              <a:sym typeface="+mn-lt"/>
            </a:endParaRPr>
          </a:p>
        </p:txBody>
      </p:sp>
      <p:sp>
        <p:nvSpPr>
          <p:cNvPr id="16" name="任意多边形"/>
          <p:cNvSpPr>
            <a:spLocks noEditPoints="1"/>
          </p:cNvSpPr>
          <p:nvPr/>
        </p:nvSpPr>
        <p:spPr bwMode="auto">
          <a:xfrm>
            <a:off x="544371" y="3284882"/>
            <a:ext cx="790575" cy="833755"/>
          </a:xfrm>
          <a:custGeom>
            <a:avLst/>
            <a:gdLst>
              <a:gd name="T0" fmla="*/ 67 w 71"/>
              <a:gd name="T1" fmla="*/ 23 h 68"/>
              <a:gd name="T2" fmla="*/ 40 w 71"/>
              <a:gd name="T3" fmla="*/ 3 h 68"/>
              <a:gd name="T4" fmla="*/ 31 w 71"/>
              <a:gd name="T5" fmla="*/ 3 h 68"/>
              <a:gd name="T6" fmla="*/ 4 w 71"/>
              <a:gd name="T7" fmla="*/ 23 h 68"/>
              <a:gd name="T8" fmla="*/ 1 w 71"/>
              <a:gd name="T9" fmla="*/ 30 h 68"/>
              <a:gd name="T10" fmla="*/ 12 w 71"/>
              <a:gd name="T11" fmla="*/ 63 h 68"/>
              <a:gd name="T12" fmla="*/ 16 w 71"/>
              <a:gd name="T13" fmla="*/ 68 h 68"/>
              <a:gd name="T14" fmla="*/ 35 w 71"/>
              <a:gd name="T15" fmla="*/ 58 h 68"/>
              <a:gd name="T16" fmla="*/ 57 w 71"/>
              <a:gd name="T17" fmla="*/ 67 h 68"/>
              <a:gd name="T18" fmla="*/ 56 w 71"/>
              <a:gd name="T19" fmla="*/ 44 h 68"/>
              <a:gd name="T20" fmla="*/ 71 w 71"/>
              <a:gd name="T21" fmla="*/ 26 h 68"/>
              <a:gd name="T22" fmla="*/ 53 w 71"/>
              <a:gd name="T23" fmla="*/ 42 h 68"/>
              <a:gd name="T24" fmla="*/ 56 w 71"/>
              <a:gd name="T25" fmla="*/ 63 h 68"/>
              <a:gd name="T26" fmla="*/ 54 w 71"/>
              <a:gd name="T27" fmla="*/ 65 h 68"/>
              <a:gd name="T28" fmla="*/ 35 w 71"/>
              <a:gd name="T29" fmla="*/ 55 h 68"/>
              <a:gd name="T30" fmla="*/ 16 w 71"/>
              <a:gd name="T31" fmla="*/ 65 h 68"/>
              <a:gd name="T32" fmla="*/ 18 w 71"/>
              <a:gd name="T33" fmla="*/ 43 h 68"/>
              <a:gd name="T34" fmla="*/ 4 w 71"/>
              <a:gd name="T35" fmla="*/ 28 h 68"/>
              <a:gd name="T36" fmla="*/ 4 w 71"/>
              <a:gd name="T37" fmla="*/ 26 h 68"/>
              <a:gd name="T38" fmla="*/ 25 w 71"/>
              <a:gd name="T39" fmla="*/ 22 h 68"/>
              <a:gd name="T40" fmla="*/ 35 w 71"/>
              <a:gd name="T41" fmla="*/ 3 h 68"/>
              <a:gd name="T42" fmla="*/ 46 w 71"/>
              <a:gd name="T43" fmla="*/ 22 h 68"/>
              <a:gd name="T44" fmla="*/ 67 w 71"/>
              <a:gd name="T45" fmla="*/ 26 h 68"/>
              <a:gd name="T46" fmla="*/ 67 w 71"/>
              <a:gd name="T47" fmla="*/ 28 h 68"/>
              <a:gd name="T48" fmla="*/ 18 w 71"/>
              <a:gd name="T49" fmla="*/ 38 h 68"/>
              <a:gd name="T50" fmla="*/ 16 w 71"/>
              <a:gd name="T51" fmla="*/ 38 h 68"/>
              <a:gd name="T52" fmla="*/ 8 w 71"/>
              <a:gd name="T53" fmla="*/ 29 h 68"/>
              <a:gd name="T54" fmla="*/ 18 w 71"/>
              <a:gd name="T55" fmla="*/ 37 h 68"/>
              <a:gd name="T56" fmla="*/ 22 w 71"/>
              <a:gd name="T57" fmla="*/ 44 h 68"/>
              <a:gd name="T58" fmla="*/ 19 w 71"/>
              <a:gd name="T59" fmla="*/ 58 h 68"/>
              <a:gd name="T60" fmla="*/ 18 w 71"/>
              <a:gd name="T61" fmla="*/ 57 h 68"/>
              <a:gd name="T62" fmla="*/ 19 w 71"/>
              <a:gd name="T63" fmla="*/ 41 h 68"/>
              <a:gd name="T64" fmla="*/ 20 w 71"/>
              <a:gd name="T65" fmla="*/ 40 h 68"/>
              <a:gd name="T66" fmla="*/ 42 w 71"/>
              <a:gd name="T67" fmla="*/ 56 h 68"/>
              <a:gd name="T68" fmla="*/ 37 w 71"/>
              <a:gd name="T69" fmla="*/ 54 h 68"/>
              <a:gd name="T70" fmla="*/ 27 w 71"/>
              <a:gd name="T71" fmla="*/ 58 h 68"/>
              <a:gd name="T72" fmla="*/ 26 w 71"/>
              <a:gd name="T73" fmla="*/ 57 h 68"/>
              <a:gd name="T74" fmla="*/ 33 w 71"/>
              <a:gd name="T75" fmla="*/ 52 h 68"/>
              <a:gd name="T76" fmla="*/ 42 w 71"/>
              <a:gd name="T77" fmla="*/ 55 h 68"/>
              <a:gd name="T78" fmla="*/ 25 w 71"/>
              <a:gd name="T79" fmla="*/ 26 h 68"/>
              <a:gd name="T80" fmla="*/ 24 w 71"/>
              <a:gd name="T81" fmla="*/ 24 h 68"/>
              <a:gd name="T82" fmla="*/ 35 w 71"/>
              <a:gd name="T83" fmla="*/ 7 h 68"/>
              <a:gd name="T84" fmla="*/ 36 w 71"/>
              <a:gd name="T85" fmla="*/ 7 h 68"/>
              <a:gd name="T86" fmla="*/ 25 w 71"/>
              <a:gd name="T87"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68">
                <a:moveTo>
                  <a:pt x="71" y="26"/>
                </a:moveTo>
                <a:cubicBezTo>
                  <a:pt x="70" y="24"/>
                  <a:pt x="69" y="23"/>
                  <a:pt x="67" y="23"/>
                </a:cubicBezTo>
                <a:cubicBezTo>
                  <a:pt x="48" y="20"/>
                  <a:pt x="48" y="20"/>
                  <a:pt x="48" y="20"/>
                </a:cubicBezTo>
                <a:cubicBezTo>
                  <a:pt x="40" y="3"/>
                  <a:pt x="40" y="3"/>
                  <a:pt x="40" y="3"/>
                </a:cubicBezTo>
                <a:cubicBezTo>
                  <a:pt x="39" y="1"/>
                  <a:pt x="37" y="0"/>
                  <a:pt x="35" y="0"/>
                </a:cubicBezTo>
                <a:cubicBezTo>
                  <a:pt x="34" y="0"/>
                  <a:pt x="32" y="1"/>
                  <a:pt x="31" y="3"/>
                </a:cubicBezTo>
                <a:cubicBezTo>
                  <a:pt x="23" y="20"/>
                  <a:pt x="23" y="20"/>
                  <a:pt x="23" y="20"/>
                </a:cubicBezTo>
                <a:cubicBezTo>
                  <a:pt x="4" y="23"/>
                  <a:pt x="4" y="23"/>
                  <a:pt x="4" y="23"/>
                </a:cubicBezTo>
                <a:cubicBezTo>
                  <a:pt x="2" y="23"/>
                  <a:pt x="1" y="24"/>
                  <a:pt x="0" y="26"/>
                </a:cubicBezTo>
                <a:cubicBezTo>
                  <a:pt x="0" y="27"/>
                  <a:pt x="0" y="29"/>
                  <a:pt x="1" y="30"/>
                </a:cubicBezTo>
                <a:cubicBezTo>
                  <a:pt x="15" y="44"/>
                  <a:pt x="15" y="44"/>
                  <a:pt x="15" y="44"/>
                </a:cubicBezTo>
                <a:cubicBezTo>
                  <a:pt x="12" y="63"/>
                  <a:pt x="12" y="63"/>
                  <a:pt x="12" y="63"/>
                </a:cubicBezTo>
                <a:cubicBezTo>
                  <a:pt x="12" y="64"/>
                  <a:pt x="12" y="66"/>
                  <a:pt x="14" y="67"/>
                </a:cubicBezTo>
                <a:cubicBezTo>
                  <a:pt x="15" y="68"/>
                  <a:pt x="15" y="68"/>
                  <a:pt x="16" y="68"/>
                </a:cubicBezTo>
                <a:cubicBezTo>
                  <a:pt x="17" y="68"/>
                  <a:pt x="18" y="68"/>
                  <a:pt x="19" y="67"/>
                </a:cubicBezTo>
                <a:cubicBezTo>
                  <a:pt x="35" y="58"/>
                  <a:pt x="35" y="58"/>
                  <a:pt x="35" y="58"/>
                </a:cubicBezTo>
                <a:cubicBezTo>
                  <a:pt x="52" y="67"/>
                  <a:pt x="52" y="67"/>
                  <a:pt x="52" y="67"/>
                </a:cubicBezTo>
                <a:cubicBezTo>
                  <a:pt x="54" y="68"/>
                  <a:pt x="56" y="68"/>
                  <a:pt x="57" y="67"/>
                </a:cubicBezTo>
                <a:cubicBezTo>
                  <a:pt x="59" y="66"/>
                  <a:pt x="59" y="64"/>
                  <a:pt x="59" y="63"/>
                </a:cubicBezTo>
                <a:cubicBezTo>
                  <a:pt x="56" y="44"/>
                  <a:pt x="56" y="44"/>
                  <a:pt x="56" y="44"/>
                </a:cubicBezTo>
                <a:cubicBezTo>
                  <a:pt x="69" y="30"/>
                  <a:pt x="69" y="30"/>
                  <a:pt x="69" y="30"/>
                </a:cubicBezTo>
                <a:cubicBezTo>
                  <a:pt x="71" y="29"/>
                  <a:pt x="71" y="27"/>
                  <a:pt x="71" y="26"/>
                </a:cubicBezTo>
                <a:close/>
                <a:moveTo>
                  <a:pt x="67" y="28"/>
                </a:moveTo>
                <a:cubicBezTo>
                  <a:pt x="53" y="42"/>
                  <a:pt x="53" y="42"/>
                  <a:pt x="53" y="42"/>
                </a:cubicBezTo>
                <a:cubicBezTo>
                  <a:pt x="53" y="42"/>
                  <a:pt x="53" y="43"/>
                  <a:pt x="53" y="43"/>
                </a:cubicBezTo>
                <a:cubicBezTo>
                  <a:pt x="56" y="63"/>
                  <a:pt x="56" y="63"/>
                  <a:pt x="56" y="63"/>
                </a:cubicBezTo>
                <a:cubicBezTo>
                  <a:pt x="56" y="64"/>
                  <a:pt x="56" y="64"/>
                  <a:pt x="55" y="65"/>
                </a:cubicBezTo>
                <a:cubicBezTo>
                  <a:pt x="55" y="65"/>
                  <a:pt x="54" y="65"/>
                  <a:pt x="54" y="65"/>
                </a:cubicBezTo>
                <a:cubicBezTo>
                  <a:pt x="36" y="55"/>
                  <a:pt x="36" y="55"/>
                  <a:pt x="36" y="55"/>
                </a:cubicBezTo>
                <a:cubicBezTo>
                  <a:pt x="36" y="55"/>
                  <a:pt x="35" y="55"/>
                  <a:pt x="35" y="55"/>
                </a:cubicBezTo>
                <a:cubicBezTo>
                  <a:pt x="17" y="65"/>
                  <a:pt x="17" y="65"/>
                  <a:pt x="17" y="65"/>
                </a:cubicBezTo>
                <a:cubicBezTo>
                  <a:pt x="17" y="65"/>
                  <a:pt x="16" y="65"/>
                  <a:pt x="16" y="65"/>
                </a:cubicBezTo>
                <a:cubicBezTo>
                  <a:pt x="15" y="64"/>
                  <a:pt x="15" y="64"/>
                  <a:pt x="15" y="63"/>
                </a:cubicBezTo>
                <a:cubicBezTo>
                  <a:pt x="18" y="43"/>
                  <a:pt x="18" y="43"/>
                  <a:pt x="18" y="43"/>
                </a:cubicBezTo>
                <a:cubicBezTo>
                  <a:pt x="18" y="43"/>
                  <a:pt x="18" y="42"/>
                  <a:pt x="18" y="42"/>
                </a:cubicBezTo>
                <a:cubicBezTo>
                  <a:pt x="4" y="28"/>
                  <a:pt x="4" y="28"/>
                  <a:pt x="4" y="28"/>
                </a:cubicBezTo>
                <a:cubicBezTo>
                  <a:pt x="3" y="28"/>
                  <a:pt x="3" y="27"/>
                  <a:pt x="3" y="27"/>
                </a:cubicBezTo>
                <a:cubicBezTo>
                  <a:pt x="3" y="26"/>
                  <a:pt x="4" y="26"/>
                  <a:pt x="4" y="26"/>
                </a:cubicBezTo>
                <a:cubicBezTo>
                  <a:pt x="24" y="23"/>
                  <a:pt x="24" y="23"/>
                  <a:pt x="24" y="23"/>
                </a:cubicBezTo>
                <a:cubicBezTo>
                  <a:pt x="25" y="23"/>
                  <a:pt x="25" y="22"/>
                  <a:pt x="25" y="22"/>
                </a:cubicBezTo>
                <a:cubicBezTo>
                  <a:pt x="34" y="4"/>
                  <a:pt x="34" y="4"/>
                  <a:pt x="34" y="4"/>
                </a:cubicBezTo>
                <a:cubicBezTo>
                  <a:pt x="34" y="4"/>
                  <a:pt x="35" y="3"/>
                  <a:pt x="35" y="3"/>
                </a:cubicBezTo>
                <a:cubicBezTo>
                  <a:pt x="36" y="3"/>
                  <a:pt x="37" y="4"/>
                  <a:pt x="37" y="4"/>
                </a:cubicBezTo>
                <a:cubicBezTo>
                  <a:pt x="46" y="22"/>
                  <a:pt x="46" y="22"/>
                  <a:pt x="46" y="22"/>
                </a:cubicBezTo>
                <a:cubicBezTo>
                  <a:pt x="46" y="22"/>
                  <a:pt x="46" y="23"/>
                  <a:pt x="47" y="23"/>
                </a:cubicBezTo>
                <a:cubicBezTo>
                  <a:pt x="67" y="26"/>
                  <a:pt x="67" y="26"/>
                  <a:pt x="67" y="26"/>
                </a:cubicBezTo>
                <a:cubicBezTo>
                  <a:pt x="67" y="26"/>
                  <a:pt x="68" y="26"/>
                  <a:pt x="68" y="27"/>
                </a:cubicBezTo>
                <a:cubicBezTo>
                  <a:pt x="68" y="27"/>
                  <a:pt x="68" y="28"/>
                  <a:pt x="67" y="28"/>
                </a:cubicBezTo>
                <a:close/>
                <a:moveTo>
                  <a:pt x="18" y="37"/>
                </a:moveTo>
                <a:cubicBezTo>
                  <a:pt x="18" y="37"/>
                  <a:pt x="18" y="38"/>
                  <a:pt x="18" y="38"/>
                </a:cubicBezTo>
                <a:cubicBezTo>
                  <a:pt x="17" y="39"/>
                  <a:pt x="17" y="39"/>
                  <a:pt x="17" y="39"/>
                </a:cubicBezTo>
                <a:cubicBezTo>
                  <a:pt x="17" y="39"/>
                  <a:pt x="16" y="39"/>
                  <a:pt x="16" y="38"/>
                </a:cubicBezTo>
                <a:cubicBezTo>
                  <a:pt x="8" y="30"/>
                  <a:pt x="8" y="30"/>
                  <a:pt x="8" y="30"/>
                </a:cubicBezTo>
                <a:cubicBezTo>
                  <a:pt x="7" y="30"/>
                  <a:pt x="7" y="29"/>
                  <a:pt x="8" y="29"/>
                </a:cubicBezTo>
                <a:cubicBezTo>
                  <a:pt x="8" y="28"/>
                  <a:pt x="9" y="28"/>
                  <a:pt x="9" y="29"/>
                </a:cubicBezTo>
                <a:lnTo>
                  <a:pt x="18" y="37"/>
                </a:lnTo>
                <a:close/>
                <a:moveTo>
                  <a:pt x="20" y="40"/>
                </a:moveTo>
                <a:cubicBezTo>
                  <a:pt x="21" y="41"/>
                  <a:pt x="22" y="42"/>
                  <a:pt x="22" y="44"/>
                </a:cubicBezTo>
                <a:cubicBezTo>
                  <a:pt x="20" y="57"/>
                  <a:pt x="20" y="57"/>
                  <a:pt x="20" y="57"/>
                </a:cubicBezTo>
                <a:cubicBezTo>
                  <a:pt x="19" y="57"/>
                  <a:pt x="19" y="58"/>
                  <a:pt x="19" y="58"/>
                </a:cubicBezTo>
                <a:cubicBezTo>
                  <a:pt x="18" y="58"/>
                  <a:pt x="18" y="58"/>
                  <a:pt x="18" y="58"/>
                </a:cubicBezTo>
                <a:cubicBezTo>
                  <a:pt x="18" y="58"/>
                  <a:pt x="17" y="57"/>
                  <a:pt x="18" y="57"/>
                </a:cubicBezTo>
                <a:cubicBezTo>
                  <a:pt x="20" y="44"/>
                  <a:pt x="20" y="44"/>
                  <a:pt x="20" y="44"/>
                </a:cubicBezTo>
                <a:cubicBezTo>
                  <a:pt x="20" y="43"/>
                  <a:pt x="20" y="42"/>
                  <a:pt x="19" y="41"/>
                </a:cubicBezTo>
                <a:cubicBezTo>
                  <a:pt x="19" y="41"/>
                  <a:pt x="19" y="40"/>
                  <a:pt x="19" y="40"/>
                </a:cubicBezTo>
                <a:cubicBezTo>
                  <a:pt x="19" y="39"/>
                  <a:pt x="20" y="39"/>
                  <a:pt x="20" y="40"/>
                </a:cubicBezTo>
                <a:close/>
                <a:moveTo>
                  <a:pt x="42" y="55"/>
                </a:moveTo>
                <a:cubicBezTo>
                  <a:pt x="42" y="55"/>
                  <a:pt x="43" y="55"/>
                  <a:pt x="42" y="56"/>
                </a:cubicBezTo>
                <a:cubicBezTo>
                  <a:pt x="42" y="56"/>
                  <a:pt x="42" y="57"/>
                  <a:pt x="41" y="56"/>
                </a:cubicBezTo>
                <a:cubicBezTo>
                  <a:pt x="37" y="54"/>
                  <a:pt x="37" y="54"/>
                  <a:pt x="37" y="54"/>
                </a:cubicBezTo>
                <a:cubicBezTo>
                  <a:pt x="36" y="54"/>
                  <a:pt x="35" y="54"/>
                  <a:pt x="34" y="54"/>
                </a:cubicBezTo>
                <a:cubicBezTo>
                  <a:pt x="27" y="58"/>
                  <a:pt x="27" y="58"/>
                  <a:pt x="27" y="58"/>
                </a:cubicBezTo>
                <a:cubicBezTo>
                  <a:pt x="27" y="58"/>
                  <a:pt x="27" y="58"/>
                  <a:pt x="27" y="58"/>
                </a:cubicBezTo>
                <a:cubicBezTo>
                  <a:pt x="26" y="58"/>
                  <a:pt x="26" y="58"/>
                  <a:pt x="26" y="57"/>
                </a:cubicBezTo>
                <a:cubicBezTo>
                  <a:pt x="25" y="57"/>
                  <a:pt x="26" y="56"/>
                  <a:pt x="26" y="56"/>
                </a:cubicBezTo>
                <a:cubicBezTo>
                  <a:pt x="33" y="52"/>
                  <a:pt x="33" y="52"/>
                  <a:pt x="33" y="52"/>
                </a:cubicBezTo>
                <a:cubicBezTo>
                  <a:pt x="35" y="52"/>
                  <a:pt x="36" y="52"/>
                  <a:pt x="38" y="52"/>
                </a:cubicBezTo>
                <a:lnTo>
                  <a:pt x="42" y="55"/>
                </a:lnTo>
                <a:close/>
                <a:moveTo>
                  <a:pt x="25" y="26"/>
                </a:moveTo>
                <a:cubicBezTo>
                  <a:pt x="25" y="26"/>
                  <a:pt x="25" y="26"/>
                  <a:pt x="25" y="26"/>
                </a:cubicBezTo>
                <a:cubicBezTo>
                  <a:pt x="24" y="26"/>
                  <a:pt x="24" y="26"/>
                  <a:pt x="24" y="25"/>
                </a:cubicBezTo>
                <a:cubicBezTo>
                  <a:pt x="23" y="25"/>
                  <a:pt x="24" y="24"/>
                  <a:pt x="24" y="24"/>
                </a:cubicBezTo>
                <a:cubicBezTo>
                  <a:pt x="25" y="24"/>
                  <a:pt x="26" y="24"/>
                  <a:pt x="27" y="23"/>
                </a:cubicBezTo>
                <a:cubicBezTo>
                  <a:pt x="35" y="7"/>
                  <a:pt x="35" y="7"/>
                  <a:pt x="35" y="7"/>
                </a:cubicBezTo>
                <a:cubicBezTo>
                  <a:pt x="35" y="6"/>
                  <a:pt x="35" y="6"/>
                  <a:pt x="36" y="6"/>
                </a:cubicBezTo>
                <a:cubicBezTo>
                  <a:pt x="36" y="6"/>
                  <a:pt x="37" y="7"/>
                  <a:pt x="36" y="7"/>
                </a:cubicBezTo>
                <a:cubicBezTo>
                  <a:pt x="28" y="24"/>
                  <a:pt x="28" y="24"/>
                  <a:pt x="28" y="24"/>
                </a:cubicBezTo>
                <a:cubicBezTo>
                  <a:pt x="28" y="25"/>
                  <a:pt x="26" y="26"/>
                  <a:pt x="25" y="26"/>
                </a:cubicBezTo>
                <a:close/>
              </a:path>
            </a:pathLst>
          </a:custGeom>
          <a:solidFill>
            <a:schemeClr val="bg1"/>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15" b="0" i="0" u="none" strike="noStrike" kern="1200" cap="none" spc="0" normalizeH="0" noProof="0" dirty="0">
              <a:ln>
                <a:noFill/>
              </a:ln>
              <a:solidFill>
                <a:schemeClr val="bg1"/>
              </a:solidFill>
              <a:effectLst/>
              <a:uLnTx/>
              <a:uFillTx/>
              <a:latin typeface="Siemens Sans Global" pitchFamily="2" charset="-128"/>
              <a:ea typeface="Siemens Sans Global" pitchFamily="2" charset="-128"/>
              <a:cs typeface="汉仪君黑-45简" panose="020B0604020202020204" charset="-122"/>
              <a:sym typeface="+mn-lt"/>
            </a:endParaRPr>
          </a:p>
        </p:txBody>
      </p:sp>
      <p:sp>
        <p:nvSpPr>
          <p:cNvPr id="17" name="任意多边形"/>
          <p:cNvSpPr/>
          <p:nvPr/>
        </p:nvSpPr>
        <p:spPr>
          <a:xfrm>
            <a:off x="651865" y="5115401"/>
            <a:ext cx="656590" cy="656590"/>
          </a:xfrm>
          <a:custGeom>
            <a:avLst/>
            <a:gdLst/>
            <a:ahLst/>
            <a:cxnLst/>
            <a:rect l="0" t="0" r="0" b="0"/>
            <a:pathLst>
              <a:path w="120000" h="120000" extrusionOk="0">
                <a:moveTo>
                  <a:pt x="40911" y="73638"/>
                </a:moveTo>
                <a:lnTo>
                  <a:pt x="30000" y="73638"/>
                </a:lnTo>
                <a:lnTo>
                  <a:pt x="30000" y="84544"/>
                </a:lnTo>
                <a:lnTo>
                  <a:pt x="40911" y="84544"/>
                </a:lnTo>
                <a:cubicBezTo>
                  <a:pt x="40911" y="84544"/>
                  <a:pt x="40911" y="73638"/>
                  <a:pt x="40911" y="73638"/>
                </a:cubicBezTo>
                <a:close/>
                <a:moveTo>
                  <a:pt x="40911" y="92727"/>
                </a:moveTo>
                <a:lnTo>
                  <a:pt x="30000" y="92727"/>
                </a:lnTo>
                <a:lnTo>
                  <a:pt x="30000" y="103638"/>
                </a:lnTo>
                <a:lnTo>
                  <a:pt x="40911" y="103638"/>
                </a:lnTo>
                <a:cubicBezTo>
                  <a:pt x="40911" y="103638"/>
                  <a:pt x="40911" y="92727"/>
                  <a:pt x="40911" y="92727"/>
                </a:cubicBezTo>
                <a:close/>
                <a:moveTo>
                  <a:pt x="40911" y="54544"/>
                </a:moveTo>
                <a:lnTo>
                  <a:pt x="30000" y="54544"/>
                </a:lnTo>
                <a:lnTo>
                  <a:pt x="30000" y="65455"/>
                </a:lnTo>
                <a:lnTo>
                  <a:pt x="40911" y="65455"/>
                </a:lnTo>
                <a:cubicBezTo>
                  <a:pt x="40911" y="65455"/>
                  <a:pt x="40911" y="54544"/>
                  <a:pt x="40911" y="54544"/>
                </a:cubicBezTo>
                <a:close/>
                <a:moveTo>
                  <a:pt x="24544" y="92727"/>
                </a:moveTo>
                <a:lnTo>
                  <a:pt x="13638" y="92727"/>
                </a:lnTo>
                <a:lnTo>
                  <a:pt x="13638" y="103638"/>
                </a:lnTo>
                <a:lnTo>
                  <a:pt x="24544" y="103638"/>
                </a:lnTo>
                <a:cubicBezTo>
                  <a:pt x="24544" y="103638"/>
                  <a:pt x="24544" y="92727"/>
                  <a:pt x="24544" y="92727"/>
                </a:cubicBezTo>
                <a:close/>
                <a:moveTo>
                  <a:pt x="114544" y="38183"/>
                </a:moveTo>
                <a:lnTo>
                  <a:pt x="5455" y="38183"/>
                </a:lnTo>
                <a:lnTo>
                  <a:pt x="5455" y="21822"/>
                </a:lnTo>
                <a:cubicBezTo>
                  <a:pt x="5455" y="18805"/>
                  <a:pt x="7900" y="16361"/>
                  <a:pt x="10911" y="16361"/>
                </a:cubicBezTo>
                <a:lnTo>
                  <a:pt x="21816" y="16361"/>
                </a:lnTo>
                <a:lnTo>
                  <a:pt x="21816" y="24544"/>
                </a:lnTo>
                <a:cubicBezTo>
                  <a:pt x="21816" y="26055"/>
                  <a:pt x="23038" y="27272"/>
                  <a:pt x="24544" y="27272"/>
                </a:cubicBezTo>
                <a:cubicBezTo>
                  <a:pt x="26055" y="27272"/>
                  <a:pt x="27272" y="26055"/>
                  <a:pt x="27272" y="24544"/>
                </a:cubicBezTo>
                <a:lnTo>
                  <a:pt x="27272" y="16361"/>
                </a:lnTo>
                <a:lnTo>
                  <a:pt x="92727" y="16361"/>
                </a:lnTo>
                <a:lnTo>
                  <a:pt x="92727" y="24544"/>
                </a:lnTo>
                <a:cubicBezTo>
                  <a:pt x="92727" y="26055"/>
                  <a:pt x="93944" y="27272"/>
                  <a:pt x="95455" y="27272"/>
                </a:cubicBezTo>
                <a:cubicBezTo>
                  <a:pt x="96961" y="27272"/>
                  <a:pt x="98183" y="26055"/>
                  <a:pt x="98183" y="24544"/>
                </a:cubicBezTo>
                <a:lnTo>
                  <a:pt x="98183" y="16361"/>
                </a:lnTo>
                <a:lnTo>
                  <a:pt x="109088" y="16361"/>
                </a:lnTo>
                <a:cubicBezTo>
                  <a:pt x="112100" y="16361"/>
                  <a:pt x="114544" y="18805"/>
                  <a:pt x="114544" y="21822"/>
                </a:cubicBezTo>
                <a:cubicBezTo>
                  <a:pt x="114544" y="21822"/>
                  <a:pt x="114544" y="38183"/>
                  <a:pt x="114544" y="38183"/>
                </a:cubicBezTo>
                <a:close/>
                <a:moveTo>
                  <a:pt x="114544" y="109088"/>
                </a:moveTo>
                <a:cubicBezTo>
                  <a:pt x="114544" y="112100"/>
                  <a:pt x="112100" y="114544"/>
                  <a:pt x="109088" y="114544"/>
                </a:cubicBezTo>
                <a:lnTo>
                  <a:pt x="10911" y="114544"/>
                </a:lnTo>
                <a:cubicBezTo>
                  <a:pt x="7900" y="114544"/>
                  <a:pt x="5455" y="112100"/>
                  <a:pt x="5455" y="109088"/>
                </a:cubicBezTo>
                <a:lnTo>
                  <a:pt x="5455" y="43638"/>
                </a:lnTo>
                <a:lnTo>
                  <a:pt x="114544" y="43638"/>
                </a:lnTo>
                <a:cubicBezTo>
                  <a:pt x="114544" y="43638"/>
                  <a:pt x="114544" y="109088"/>
                  <a:pt x="114544" y="109088"/>
                </a:cubicBezTo>
                <a:close/>
                <a:moveTo>
                  <a:pt x="109088" y="10911"/>
                </a:moveTo>
                <a:lnTo>
                  <a:pt x="98183" y="10911"/>
                </a:lnTo>
                <a:lnTo>
                  <a:pt x="98183" y="2727"/>
                </a:lnTo>
                <a:cubicBezTo>
                  <a:pt x="98183" y="1222"/>
                  <a:pt x="96961" y="0"/>
                  <a:pt x="95455" y="0"/>
                </a:cubicBezTo>
                <a:cubicBezTo>
                  <a:pt x="93944" y="0"/>
                  <a:pt x="92727" y="1222"/>
                  <a:pt x="92727" y="2727"/>
                </a:cubicBezTo>
                <a:lnTo>
                  <a:pt x="92727" y="10911"/>
                </a:lnTo>
                <a:lnTo>
                  <a:pt x="27272" y="10911"/>
                </a:lnTo>
                <a:lnTo>
                  <a:pt x="27272" y="2727"/>
                </a:lnTo>
                <a:cubicBezTo>
                  <a:pt x="27272" y="1222"/>
                  <a:pt x="26055" y="0"/>
                  <a:pt x="24544" y="0"/>
                </a:cubicBezTo>
                <a:cubicBezTo>
                  <a:pt x="23038" y="0"/>
                  <a:pt x="21816" y="1222"/>
                  <a:pt x="21816" y="2727"/>
                </a:cubicBezTo>
                <a:lnTo>
                  <a:pt x="21816" y="10911"/>
                </a:lnTo>
                <a:lnTo>
                  <a:pt x="10911" y="10911"/>
                </a:lnTo>
                <a:cubicBezTo>
                  <a:pt x="4883" y="10911"/>
                  <a:pt x="0" y="15794"/>
                  <a:pt x="0" y="21822"/>
                </a:cubicBezTo>
                <a:lnTo>
                  <a:pt x="0" y="109088"/>
                </a:lnTo>
                <a:cubicBezTo>
                  <a:pt x="0" y="115116"/>
                  <a:pt x="4883" y="120000"/>
                  <a:pt x="10911" y="120000"/>
                </a:cubicBezTo>
                <a:lnTo>
                  <a:pt x="109088" y="120000"/>
                </a:lnTo>
                <a:cubicBezTo>
                  <a:pt x="115116" y="120000"/>
                  <a:pt x="120000" y="115116"/>
                  <a:pt x="120000" y="109088"/>
                </a:cubicBezTo>
                <a:lnTo>
                  <a:pt x="120000" y="21822"/>
                </a:lnTo>
                <a:cubicBezTo>
                  <a:pt x="120000" y="15794"/>
                  <a:pt x="115116" y="10911"/>
                  <a:pt x="109088" y="10911"/>
                </a:cubicBezTo>
                <a:moveTo>
                  <a:pt x="24544" y="54544"/>
                </a:moveTo>
                <a:lnTo>
                  <a:pt x="13638" y="54544"/>
                </a:lnTo>
                <a:lnTo>
                  <a:pt x="13638" y="65455"/>
                </a:lnTo>
                <a:lnTo>
                  <a:pt x="24544" y="65455"/>
                </a:lnTo>
                <a:cubicBezTo>
                  <a:pt x="24544" y="65455"/>
                  <a:pt x="24544" y="54544"/>
                  <a:pt x="24544" y="54544"/>
                </a:cubicBezTo>
                <a:close/>
                <a:moveTo>
                  <a:pt x="24544" y="73638"/>
                </a:moveTo>
                <a:lnTo>
                  <a:pt x="13638" y="73638"/>
                </a:lnTo>
                <a:lnTo>
                  <a:pt x="13638" y="84544"/>
                </a:lnTo>
                <a:lnTo>
                  <a:pt x="24544" y="84544"/>
                </a:lnTo>
                <a:cubicBezTo>
                  <a:pt x="24544" y="84544"/>
                  <a:pt x="24544" y="73638"/>
                  <a:pt x="24544" y="73638"/>
                </a:cubicBezTo>
                <a:close/>
                <a:moveTo>
                  <a:pt x="57272" y="92727"/>
                </a:moveTo>
                <a:lnTo>
                  <a:pt x="46361" y="92727"/>
                </a:lnTo>
                <a:lnTo>
                  <a:pt x="46361" y="103638"/>
                </a:lnTo>
                <a:lnTo>
                  <a:pt x="57272" y="103638"/>
                </a:lnTo>
                <a:cubicBezTo>
                  <a:pt x="57272" y="103638"/>
                  <a:pt x="57272" y="92727"/>
                  <a:pt x="57272" y="92727"/>
                </a:cubicBezTo>
                <a:close/>
                <a:moveTo>
                  <a:pt x="57272" y="54544"/>
                </a:moveTo>
                <a:lnTo>
                  <a:pt x="46361" y="54544"/>
                </a:lnTo>
                <a:lnTo>
                  <a:pt x="46361" y="65455"/>
                </a:lnTo>
                <a:lnTo>
                  <a:pt x="57272" y="65455"/>
                </a:lnTo>
                <a:cubicBezTo>
                  <a:pt x="57272" y="65455"/>
                  <a:pt x="57272" y="54544"/>
                  <a:pt x="57272" y="54544"/>
                </a:cubicBezTo>
                <a:close/>
                <a:moveTo>
                  <a:pt x="57272" y="73638"/>
                </a:moveTo>
                <a:lnTo>
                  <a:pt x="46361" y="73638"/>
                </a:lnTo>
                <a:lnTo>
                  <a:pt x="46361" y="84544"/>
                </a:lnTo>
                <a:lnTo>
                  <a:pt x="57272" y="84544"/>
                </a:lnTo>
                <a:cubicBezTo>
                  <a:pt x="57272" y="84544"/>
                  <a:pt x="57272" y="73638"/>
                  <a:pt x="57272" y="73638"/>
                </a:cubicBezTo>
                <a:close/>
                <a:moveTo>
                  <a:pt x="106361" y="73638"/>
                </a:moveTo>
                <a:lnTo>
                  <a:pt x="95455" y="73638"/>
                </a:lnTo>
                <a:lnTo>
                  <a:pt x="95455" y="84544"/>
                </a:lnTo>
                <a:lnTo>
                  <a:pt x="106361" y="84544"/>
                </a:lnTo>
                <a:cubicBezTo>
                  <a:pt x="106361" y="84544"/>
                  <a:pt x="106361" y="73638"/>
                  <a:pt x="106361" y="73638"/>
                </a:cubicBezTo>
                <a:close/>
                <a:moveTo>
                  <a:pt x="90000" y="73638"/>
                </a:moveTo>
                <a:lnTo>
                  <a:pt x="79088" y="73638"/>
                </a:lnTo>
                <a:lnTo>
                  <a:pt x="79088" y="84544"/>
                </a:lnTo>
                <a:lnTo>
                  <a:pt x="90000" y="84544"/>
                </a:lnTo>
                <a:cubicBezTo>
                  <a:pt x="90000" y="84544"/>
                  <a:pt x="90000" y="73638"/>
                  <a:pt x="90000" y="73638"/>
                </a:cubicBezTo>
                <a:close/>
                <a:moveTo>
                  <a:pt x="106361" y="54544"/>
                </a:moveTo>
                <a:lnTo>
                  <a:pt x="95455" y="54544"/>
                </a:lnTo>
                <a:lnTo>
                  <a:pt x="95455" y="65455"/>
                </a:lnTo>
                <a:lnTo>
                  <a:pt x="106361" y="65455"/>
                </a:lnTo>
                <a:cubicBezTo>
                  <a:pt x="106361" y="65455"/>
                  <a:pt x="106361" y="54544"/>
                  <a:pt x="106361" y="54544"/>
                </a:cubicBezTo>
                <a:close/>
                <a:moveTo>
                  <a:pt x="90000" y="54544"/>
                </a:moveTo>
                <a:lnTo>
                  <a:pt x="79088" y="54544"/>
                </a:lnTo>
                <a:lnTo>
                  <a:pt x="79088" y="65455"/>
                </a:lnTo>
                <a:lnTo>
                  <a:pt x="90000" y="65455"/>
                </a:lnTo>
                <a:cubicBezTo>
                  <a:pt x="90000" y="65455"/>
                  <a:pt x="90000" y="54544"/>
                  <a:pt x="90000" y="54544"/>
                </a:cubicBezTo>
                <a:close/>
                <a:moveTo>
                  <a:pt x="73638" y="92727"/>
                </a:moveTo>
                <a:lnTo>
                  <a:pt x="62727" y="92727"/>
                </a:lnTo>
                <a:lnTo>
                  <a:pt x="62727" y="103638"/>
                </a:lnTo>
                <a:lnTo>
                  <a:pt x="73638" y="103638"/>
                </a:lnTo>
                <a:cubicBezTo>
                  <a:pt x="73638" y="103638"/>
                  <a:pt x="73638" y="92727"/>
                  <a:pt x="73638" y="92727"/>
                </a:cubicBezTo>
                <a:close/>
                <a:moveTo>
                  <a:pt x="73638" y="54544"/>
                </a:moveTo>
                <a:lnTo>
                  <a:pt x="62727" y="54544"/>
                </a:lnTo>
                <a:lnTo>
                  <a:pt x="62727" y="65455"/>
                </a:lnTo>
                <a:lnTo>
                  <a:pt x="73638" y="65455"/>
                </a:lnTo>
                <a:cubicBezTo>
                  <a:pt x="73638" y="65455"/>
                  <a:pt x="73638" y="54544"/>
                  <a:pt x="73638" y="54544"/>
                </a:cubicBezTo>
                <a:close/>
                <a:moveTo>
                  <a:pt x="73638" y="73638"/>
                </a:moveTo>
                <a:lnTo>
                  <a:pt x="62727" y="73638"/>
                </a:lnTo>
                <a:lnTo>
                  <a:pt x="62727" y="84544"/>
                </a:lnTo>
                <a:lnTo>
                  <a:pt x="73638" y="84544"/>
                </a:lnTo>
                <a:cubicBezTo>
                  <a:pt x="73638" y="84544"/>
                  <a:pt x="73638" y="73638"/>
                  <a:pt x="73638" y="73638"/>
                </a:cubicBezTo>
                <a:close/>
              </a:path>
            </a:pathLst>
          </a:custGeom>
          <a:solidFill>
            <a:schemeClr val="bg1"/>
          </a:solidFill>
          <a:ln>
            <a:noFill/>
          </a:ln>
        </p:spPr>
        <p:txBody>
          <a:bodyPr lIns="19038" tIns="19038" rIns="19038" bIns="19038"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500" b="0" i="0" u="none" strike="noStrike" kern="0" cap="none" spc="0" normalizeH="0" noProof="0" dirty="0">
              <a:ln>
                <a:noFill/>
              </a:ln>
              <a:solidFill>
                <a:srgbClr val="7F7F7F"/>
              </a:solidFill>
              <a:effectLst/>
              <a:uLnTx/>
              <a:uFillTx/>
              <a:latin typeface="Siemens Sans Global" pitchFamily="2" charset="-128"/>
              <a:ea typeface="Siemens Sans Global" pitchFamily="2" charset="-128"/>
              <a:cs typeface="汉仪君黑-45简" panose="020B0604020202020204" charset="-122"/>
              <a:sym typeface="+mn-lt"/>
            </a:endParaRPr>
          </a:p>
        </p:txBody>
      </p:sp>
      <p:pic>
        <p:nvPicPr>
          <p:cNvPr id="18" name="图片 17" descr="16fb50b859f74fae751bc850e9521ddc"/>
          <p:cNvPicPr>
            <a:picLocks noChangeAspect="1"/>
          </p:cNvPicPr>
          <p:nvPr/>
        </p:nvPicPr>
        <p:blipFill>
          <a:blip r:embed="rId4"/>
          <a:stretch>
            <a:fillRect/>
          </a:stretch>
        </p:blipFill>
        <p:spPr>
          <a:xfrm>
            <a:off x="7431477" y="1602343"/>
            <a:ext cx="3771900" cy="17164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39700" cmpd="tri">
            <a:solidFill>
              <a:schemeClr val="accent1"/>
            </a:solidFill>
          </a:ln>
        </p:spPr>
      </p:pic>
      <p:sp>
        <p:nvSpPr>
          <p:cNvPr id="19" name="文本框 18"/>
          <p:cNvSpPr txBox="1"/>
          <p:nvPr/>
        </p:nvSpPr>
        <p:spPr>
          <a:xfrm>
            <a:off x="7659603" y="2116179"/>
            <a:ext cx="3801109" cy="461665"/>
          </a:xfrm>
          <a:prstGeom prst="rect">
            <a:avLst/>
          </a:prstGeom>
          <a:noFill/>
        </p:spPr>
        <p:txBody>
          <a:bodyPr wrap="square" rtlCol="0">
            <a:spAutoFit/>
          </a:bodyPr>
          <a:lstStyle/>
          <a:p>
            <a:r>
              <a:rPr lang="zh-CN" altLang="en-US" sz="2400" dirty="0">
                <a:solidFill>
                  <a:schemeClr val="bg1"/>
                </a:solidFill>
                <a:latin typeface="Siemens Sans Global" pitchFamily="2" charset="-128"/>
                <a:ea typeface="Siemens Sans Global" pitchFamily="2" charset="-128"/>
                <a:cs typeface="华文中宋" panose="02010600040101010101" charset="-122"/>
              </a:rPr>
              <a:t>三峡库区水域垃圾成堆</a:t>
            </a:r>
            <a:endParaRPr lang="zh-CN" altLang="en-US" sz="2400" dirty="0">
              <a:solidFill>
                <a:schemeClr val="bg1"/>
              </a:solidFill>
              <a:latin typeface="Siemens Sans Global" pitchFamily="2" charset="-128"/>
              <a:ea typeface="Siemens Sans Global" pitchFamily="2" charset="-128"/>
              <a:cs typeface="华文中宋" panose="02010600040101010101" charset="-122"/>
            </a:endParaRPr>
          </a:p>
        </p:txBody>
      </p:sp>
      <p:pic>
        <p:nvPicPr>
          <p:cNvPr id="20" name="图片 19" descr="92b626ecc3493ed2bb87708c737f8cb4"/>
          <p:cNvPicPr>
            <a:picLocks noChangeAspect="1"/>
          </p:cNvPicPr>
          <p:nvPr/>
        </p:nvPicPr>
        <p:blipFill>
          <a:blip r:embed="rId5"/>
          <a:stretch>
            <a:fillRect/>
          </a:stretch>
        </p:blipFill>
        <p:spPr>
          <a:xfrm>
            <a:off x="7431477" y="4100889"/>
            <a:ext cx="3801110" cy="17157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39700" cmpd="tri">
            <a:solidFill>
              <a:schemeClr val="accent1"/>
            </a:solidFill>
          </a:ln>
        </p:spPr>
      </p:pic>
      <p:sp>
        <p:nvSpPr>
          <p:cNvPr id="21" name="文本框 20"/>
          <p:cNvSpPr txBox="1"/>
          <p:nvPr/>
        </p:nvSpPr>
        <p:spPr>
          <a:xfrm>
            <a:off x="8153400" y="4604024"/>
            <a:ext cx="2753820" cy="461665"/>
          </a:xfrm>
          <a:prstGeom prst="rect">
            <a:avLst/>
          </a:prstGeom>
          <a:noFill/>
        </p:spPr>
        <p:txBody>
          <a:bodyPr wrap="square" rtlCol="0">
            <a:spAutoFit/>
          </a:bodyPr>
          <a:lstStyle/>
          <a:p>
            <a:r>
              <a:rPr lang="zh-CN" altLang="en-US" sz="2400" b="1" dirty="0">
                <a:solidFill>
                  <a:schemeClr val="bg1"/>
                </a:solidFill>
                <a:latin typeface="Siemens Sans Global" pitchFamily="2" charset="-128"/>
                <a:ea typeface="Siemens Sans Global" pitchFamily="2" charset="-128"/>
                <a:cs typeface="华文中宋" panose="02010600040101010101" charset="-122"/>
              </a:rPr>
              <a:t>藻类爆发引起赤潮</a:t>
            </a:r>
            <a:endParaRPr lang="zh-CN" altLang="en-US" sz="2400" b="1" dirty="0">
              <a:solidFill>
                <a:schemeClr val="bg1"/>
              </a:solidFill>
              <a:latin typeface="Siemens Sans Global" pitchFamily="2" charset="-128"/>
              <a:ea typeface="Siemens Sans Global" pitchFamily="2" charset="-128"/>
              <a:cs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9" grpId="0"/>
      <p:bldP spid="19" grpId="1"/>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ea typeface="Siemens Sans Global" pitchFamily="2" charset="-128"/>
              </a:rPr>
              <a:t>中国水资源污染现状</a:t>
            </a:r>
            <a:endParaRPr lang="zh-CN" altLang="en-US" dirty="0">
              <a:ea typeface="Siemens Sans Global" pitchFamily="2" charset="-128"/>
            </a:endParaRPr>
          </a:p>
        </p:txBody>
      </p:sp>
      <p:sp>
        <p:nvSpPr>
          <p:cNvPr id="4" name="灯片编号占位符 3"/>
          <p:cNvSpPr>
            <a:spLocks noGrp="1"/>
          </p:cNvSpPr>
          <p:nvPr>
            <p:ph type="sldNum" sz="quarter" idx="11"/>
          </p:nvPr>
        </p:nvSpPr>
        <p:spPr/>
        <p:txBody>
          <a:bodyPr/>
          <a:lstStyle/>
          <a:p>
            <a:r>
              <a:rPr lang="en-US">
                <a:ea typeface="Siemens Sans Global" pitchFamily="2" charset="-128"/>
              </a:rPr>
              <a:t> </a:t>
            </a:r>
            <a:fld id="{15EBE321-CBB1-4E91-BD14-37C8D44326FB}" type="slidenum">
              <a:rPr lang="en-US" smtClean="0">
                <a:ea typeface="Siemens Sans Global" pitchFamily="2" charset="-128"/>
              </a:rPr>
            </a:fld>
            <a:endParaRPr lang="en-US" dirty="0">
              <a:ea typeface="Siemens Sans Global" pitchFamily="2" charset="-128"/>
            </a:endParaRPr>
          </a:p>
        </p:txBody>
      </p:sp>
      <p:sp>
        <p:nvSpPr>
          <p:cNvPr id="5" name="页脚占位符 4"/>
          <p:cNvSpPr>
            <a:spLocks noGrp="1"/>
          </p:cNvSpPr>
          <p:nvPr>
            <p:ph type="ftr" sz="quarter" idx="12"/>
          </p:nvPr>
        </p:nvSpPr>
        <p:spPr/>
        <p:txBody>
          <a:bodyPr/>
          <a:lstStyle/>
          <a:p>
            <a:r>
              <a:rPr lang="zh-CN" altLang="en-US">
                <a:ea typeface="Siemens Sans Global" pitchFamily="2" charset="-128"/>
              </a:rPr>
              <a:t>西门子爱绿教育计划</a:t>
            </a:r>
            <a:endParaRPr lang="zh-CN" altLang="en-US" dirty="0">
              <a:ea typeface="Siemens Sans Global" pitchFamily="2" charset="-128"/>
            </a:endParaRPr>
          </a:p>
        </p:txBody>
      </p:sp>
      <p:pic>
        <p:nvPicPr>
          <p:cNvPr id="3" name="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735455" y="1054735"/>
            <a:ext cx="8538845" cy="4812665"/>
          </a:xfrm>
          <a:prstGeom prst="rect">
            <a:avLst/>
          </a:prstGeom>
        </p:spPr>
      </p:pic>
      <p:sp>
        <p:nvSpPr>
          <p:cNvPr id="6" name="文本框 5"/>
          <p:cNvSpPr txBox="1"/>
          <p:nvPr/>
        </p:nvSpPr>
        <p:spPr>
          <a:xfrm>
            <a:off x="4798060" y="5934075"/>
            <a:ext cx="5624830" cy="250190"/>
          </a:xfrm>
          <a:prstGeom prst="rect">
            <a:avLst/>
          </a:prstGeom>
          <a:noFill/>
        </p:spPr>
        <p:txBody>
          <a:bodyPr wrap="square" lIns="0" tIns="0" rIns="0" bIns="0" rtlCol="0">
            <a:noAutofit/>
          </a:bodyPr>
          <a:p>
            <a:pPr algn="l"/>
            <a:r>
              <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rPr>
              <a:t>该作品因无法查明作者而暂未署名，请作者看到后与项目组委会</a:t>
            </a:r>
            <a:r>
              <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rPr>
              <a:t>联系。</a:t>
            </a:r>
            <a:endParaRPr lang="zh-CN" altLang="en-US" sz="1400" dirty="0">
              <a:solidFill>
                <a:schemeClr val="tx1">
                  <a:lumMod val="75000"/>
                  <a:lumOff val="25000"/>
                </a:schemeClr>
              </a:solidFill>
              <a:latin typeface="Siemens Sans Global" pitchFamily="2" charset="-128"/>
              <a:ea typeface="Siemens Sans Global" pitchFamily="2" charset="-128"/>
              <a:cs typeface="Siemens Sans Global" charset="-122"/>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p:cMediaNode>
                <p:cTn id="7" fill="hold" display="1">
                  <p:stCondLst>
                    <p:cond delay="indefinite"/>
                  </p:stCondLst>
                </p:cTn>
                <p:tgtEl>
                  <p:spTgt spid="3"/>
                </p:tgtEl>
              </p:cMediaNode>
            </p:video>
          </p:childTnLst>
        </p:cTn>
      </p:par>
    </p:tnLst>
  </p:timing>
</p:sld>
</file>

<file path=ppt/tags/tag1.xml><?xml version="1.0" encoding="utf-8"?>
<p:tagLst xmlns:p="http://schemas.openxmlformats.org/presentationml/2006/main">
  <p:tag name="PA" val="v5.2.11"/>
</p:tagLst>
</file>

<file path=ppt/tags/tag2.xml><?xml version="1.0" encoding="utf-8"?>
<p:tagLst xmlns:p="http://schemas.openxmlformats.org/presentationml/2006/main">
  <p:tag name="PA" val="v5.2.11"/>
</p:tagLst>
</file>

<file path=ppt/tags/tag3.xml><?xml version="1.0" encoding="utf-8"?>
<p:tagLst xmlns:p="http://schemas.openxmlformats.org/presentationml/2006/main">
  <p:tag name="PA" val="v5.2.11"/>
</p:tagLst>
</file>

<file path=ppt/theme/theme1.xml><?xml version="1.0" encoding="utf-8"?>
<a:theme xmlns:a="http://schemas.openxmlformats.org/drawingml/2006/main" name="Siemens 2022">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sie-ppt-O365-16x9-standard-short-version-eng-v3-4-4</Template>
  <TotalTime>0</TotalTime>
  <Words>1458</Words>
  <Application>WPS 表格</Application>
  <PresentationFormat>宽屏</PresentationFormat>
  <Paragraphs>166</Paragraphs>
  <Slides>15</Slides>
  <Notes>0</Notes>
  <HiddenSlides>0</HiddenSlides>
  <MMClips>5</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15</vt:i4>
      </vt:variant>
    </vt:vector>
  </HeadingPairs>
  <TitlesOfParts>
    <vt:vector size="31" baseType="lpstr">
      <vt:lpstr>Arial</vt:lpstr>
      <vt:lpstr>宋体</vt:lpstr>
      <vt:lpstr>Wingdings</vt:lpstr>
      <vt:lpstr>Siemens Sans Global</vt:lpstr>
      <vt:lpstr>汉仪君黑-45简</vt:lpstr>
      <vt:lpstr>汉仪书宋二KW</vt:lpstr>
      <vt:lpstr>华文中宋</vt:lpstr>
      <vt:lpstr>汉仪中黑KW</vt:lpstr>
      <vt:lpstr>微软雅黑</vt:lpstr>
      <vt:lpstr>汉仪旗黑</vt:lpstr>
      <vt:lpstr>宋体</vt:lpstr>
      <vt:lpstr>Arial Unicode MS</vt:lpstr>
      <vt:lpstr>Siemens Sans Global</vt:lpstr>
      <vt:lpstr>华文中宋</vt:lpstr>
      <vt:lpstr>汉仪君黑-45简</vt:lpstr>
      <vt:lpstr>Siemens 2022</vt:lpstr>
      <vt:lpstr>PowerPoint 演示文稿</vt:lpstr>
      <vt:lpstr>内容和主题概要</vt:lpstr>
      <vt:lpstr>什么是水资源</vt:lpstr>
      <vt:lpstr>什么是水资源</vt:lpstr>
      <vt:lpstr>中国水资源污染现状</vt:lpstr>
      <vt:lpstr>中国水资源污染现状</vt:lpstr>
      <vt:lpstr>中国水资源污染现状</vt:lpstr>
      <vt:lpstr>中国水资源污染现状</vt:lpstr>
      <vt:lpstr>中国水资源污染现状</vt:lpstr>
      <vt:lpstr>中国水资源污染现状</vt:lpstr>
      <vt:lpstr>水资源污染的危害</vt:lpstr>
      <vt:lpstr>水资源污染的危害</vt:lpstr>
      <vt:lpstr>水资源污染的危害</vt:lpstr>
      <vt:lpstr>保护水资源</vt:lpstr>
      <vt:lpstr>保护水资源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子莹 张</dc:creator>
  <cp:keywords>Template</cp:keywords>
  <dc:description>Version 3.4.4
April 2023</dc:description>
  <cp:lastModifiedBy>刘某人</cp:lastModifiedBy>
  <cp:revision>9</cp:revision>
  <dcterms:created xsi:type="dcterms:W3CDTF">2025-06-03T07:09:14Z</dcterms:created>
  <dcterms:modified xsi:type="dcterms:W3CDTF">2025-06-03T07:09:14Z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lpwstr>4.0.0</vt:lpwstr>
  </property>
  <property fmtid="{D5CDD505-2E9C-101B-9397-08002B2CF9AE}" pid="3" name="Language">
    <vt:lpwstr>English</vt:lpwstr>
  </property>
  <property fmtid="{D5CDD505-2E9C-101B-9397-08002B2CF9AE}" pid="4" name="ICV">
    <vt:lpwstr>F177A44A49D54BC8BB239CE68717E82E_12</vt:lpwstr>
  </property>
  <property fmtid="{D5CDD505-2E9C-101B-9397-08002B2CF9AE}" pid="5" name="KSOProductBuildVer">
    <vt:lpwstr>2052-7.4.1.8983</vt:lpwstr>
  </property>
</Properties>
</file>