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57" r:id="rId6"/>
    <p:sldId id="258" r:id="rId7"/>
    <p:sldId id="259" r:id="rId8"/>
    <p:sldId id="295" r:id="rId9"/>
    <p:sldId id="296" r:id="rId10"/>
    <p:sldId id="298" r:id="rId11"/>
    <p:sldId id="301" r:id="rId12"/>
    <p:sldId id="299" r:id="rId13"/>
    <p:sldId id="300" r:id="rId14"/>
    <p:sldId id="302" r:id="rId15"/>
    <p:sldId id="262" r:id="rId16"/>
    <p:sldId id="304" r:id="rId17"/>
    <p:sldId id="306" r:id="rId18"/>
    <p:sldId id="265" r:id="rId19"/>
    <p:sldId id="274" r:id="rId20"/>
    <p:sldId id="308" r:id="rId21"/>
    <p:sldId id="309" r:id="rId22"/>
    <p:sldId id="305" r:id="rId23"/>
    <p:sldId id="275" r:id="rId24"/>
    <p:sldId id="311" r:id="rId2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DE6D8-1275-4C8D-A7A9-1129B014B439}" v="1531" dt="2023-06-09T09:10:55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63130" autoAdjust="0"/>
  </p:normalViewPr>
  <p:slideViewPr>
    <p:cSldViewPr snapToGrid="0">
      <p:cViewPr varScale="1">
        <p:scale>
          <a:sx n="38" d="100"/>
          <a:sy n="38" d="100"/>
        </p:scale>
        <p:origin x="91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, Renny" userId="865bb2e2-94f9-41a1-9df2-e694d06e0735" providerId="ADAL" clId="{F48B03D8-21CB-46A3-BF61-E5460556DFF0}"/>
    <pc:docChg chg="undo custSel delSld modSld sldOrd">
      <pc:chgData name="Ren, Renny" userId="865bb2e2-94f9-41a1-9df2-e694d06e0735" providerId="ADAL" clId="{F48B03D8-21CB-46A3-BF61-E5460556DFF0}" dt="2023-05-23T14:36:59.954" v="1420" actId="6549"/>
      <pc:docMkLst>
        <pc:docMk/>
      </pc:docMkLst>
      <pc:sldChg chg="addSp delSp modSp mod delAnim modAnim">
        <pc:chgData name="Ren, Renny" userId="865bb2e2-94f9-41a1-9df2-e694d06e0735" providerId="ADAL" clId="{F48B03D8-21CB-46A3-BF61-E5460556DFF0}" dt="2023-05-23T10:53:01.247" v="123" actId="478"/>
        <pc:sldMkLst>
          <pc:docMk/>
          <pc:sldMk cId="0" sldId="256"/>
        </pc:sldMkLst>
        <pc:spChg chg="mod">
          <ac:chgData name="Ren, Renny" userId="865bb2e2-94f9-41a1-9df2-e694d06e0735" providerId="ADAL" clId="{F48B03D8-21CB-46A3-BF61-E5460556DFF0}" dt="2023-05-23T10:44:33.039" v="87" actId="1076"/>
          <ac:spMkLst>
            <pc:docMk/>
            <pc:sldMk cId="0" sldId="256"/>
            <ac:spMk id="11" creationId="{00000000-0000-0000-0000-000000000000}"/>
          </ac:spMkLst>
        </pc:spChg>
        <pc:spChg chg="add del">
          <ac:chgData name="Ren, Renny" userId="865bb2e2-94f9-41a1-9df2-e694d06e0735" providerId="ADAL" clId="{F48B03D8-21CB-46A3-BF61-E5460556DFF0}" dt="2023-05-23T09:25:52.900" v="27" actId="22"/>
          <ac:spMkLst>
            <pc:docMk/>
            <pc:sldMk cId="0" sldId="256"/>
            <ac:spMk id="13" creationId="{96442651-59C0-B85A-46FA-9692C558F35E}"/>
          </ac:spMkLst>
        </pc:spChg>
        <pc:spChg chg="add mod">
          <ac:chgData name="Ren, Renny" userId="865bb2e2-94f9-41a1-9df2-e694d06e0735" providerId="ADAL" clId="{F48B03D8-21CB-46A3-BF61-E5460556DFF0}" dt="2023-05-23T10:44:16.445" v="84" actId="1076"/>
          <ac:spMkLst>
            <pc:docMk/>
            <pc:sldMk cId="0" sldId="256"/>
            <ac:spMk id="14" creationId="{A156FC2D-79FA-0D5C-DE40-20459268A775}"/>
          </ac:spMkLst>
        </pc:spChg>
        <pc:spChg chg="add del mod">
          <ac:chgData name="Ren, Renny" userId="865bb2e2-94f9-41a1-9df2-e694d06e0735" providerId="ADAL" clId="{F48B03D8-21CB-46A3-BF61-E5460556DFF0}" dt="2023-05-23T09:29:04.929" v="46" actId="478"/>
          <ac:spMkLst>
            <pc:docMk/>
            <pc:sldMk cId="0" sldId="256"/>
            <ac:spMk id="15" creationId="{E15C0D93-E70B-22EC-CE8F-63C1A16E7468}"/>
          </ac:spMkLst>
        </pc:spChg>
        <pc:spChg chg="add mod">
          <ac:chgData name="Ren, Renny" userId="865bb2e2-94f9-41a1-9df2-e694d06e0735" providerId="ADAL" clId="{F48B03D8-21CB-46A3-BF61-E5460556DFF0}" dt="2023-05-23T10:44:29.232" v="86" actId="1076"/>
          <ac:spMkLst>
            <pc:docMk/>
            <pc:sldMk cId="0" sldId="256"/>
            <ac:spMk id="16" creationId="{4D4967F5-00D4-2813-2E03-2F8D9E3B0219}"/>
          </ac:spMkLst>
        </pc:spChg>
        <pc:picChg chg="mod">
          <ac:chgData name="Ren, Renny" userId="865bb2e2-94f9-41a1-9df2-e694d06e0735" providerId="ADAL" clId="{F48B03D8-21CB-46A3-BF61-E5460556DFF0}" dt="2023-05-23T09:33:21.790" v="74" actId="1076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Ren, Renny" userId="865bb2e2-94f9-41a1-9df2-e694d06e0735" providerId="ADAL" clId="{F48B03D8-21CB-46A3-BF61-E5460556DFF0}" dt="2023-05-23T10:44:20.432" v="85" actId="1076"/>
          <ac:picMkLst>
            <pc:docMk/>
            <pc:sldMk cId="0" sldId="256"/>
            <ac:picMk id="6" creationId="{00000000-0000-0000-0000-000000000000}"/>
          </ac:picMkLst>
        </pc:picChg>
        <pc:picChg chg="del">
          <ac:chgData name="Ren, Renny" userId="865bb2e2-94f9-41a1-9df2-e694d06e0735" providerId="ADAL" clId="{F48B03D8-21CB-46A3-BF61-E5460556DFF0}" dt="2023-05-23T09:25:27.973" v="25" actId="478"/>
          <ac:picMkLst>
            <pc:docMk/>
            <pc:sldMk cId="0" sldId="256"/>
            <ac:picMk id="7" creationId="{00000000-0000-0000-0000-000000000000}"/>
          </ac:picMkLst>
        </pc:picChg>
        <pc:picChg chg="del mod">
          <ac:chgData name="Ren, Renny" userId="865bb2e2-94f9-41a1-9df2-e694d06e0735" providerId="ADAL" clId="{F48B03D8-21CB-46A3-BF61-E5460556DFF0}" dt="2023-05-23T09:26:54.525" v="33" actId="478"/>
          <ac:picMkLst>
            <pc:docMk/>
            <pc:sldMk cId="0" sldId="256"/>
            <ac:picMk id="8" creationId="{00000000-0000-0000-0000-000000000000}"/>
          </ac:picMkLst>
        </pc:picChg>
        <pc:picChg chg="mod">
          <ac:chgData name="Ren, Renny" userId="865bb2e2-94f9-41a1-9df2-e694d06e0735" providerId="ADAL" clId="{F48B03D8-21CB-46A3-BF61-E5460556DFF0}" dt="2023-05-23T10:43:54.049" v="80" actId="1076"/>
          <ac:picMkLst>
            <pc:docMk/>
            <pc:sldMk cId="0" sldId="256"/>
            <ac:picMk id="9" creationId="{00000000-0000-0000-0000-000000000000}"/>
          </ac:picMkLst>
        </pc:picChg>
        <pc:picChg chg="del ord">
          <ac:chgData name="Ren, Renny" userId="865bb2e2-94f9-41a1-9df2-e694d06e0735" providerId="ADAL" clId="{F48B03D8-21CB-46A3-BF61-E5460556DFF0}" dt="2023-05-23T09:26:57.036" v="34" actId="478"/>
          <ac:picMkLst>
            <pc:docMk/>
            <pc:sldMk cId="0" sldId="256"/>
            <ac:picMk id="17" creationId="{B62C90EB-106B-6113-C1A5-C6214FAA94F0}"/>
          </ac:picMkLst>
        </pc:picChg>
        <pc:picChg chg="add mod">
          <ac:chgData name="Ren, Renny" userId="865bb2e2-94f9-41a1-9df2-e694d06e0735" providerId="ADAL" clId="{F48B03D8-21CB-46A3-BF61-E5460556DFF0}" dt="2023-05-23T09:33:32.305" v="76" actId="1076"/>
          <ac:picMkLst>
            <pc:docMk/>
            <pc:sldMk cId="0" sldId="256"/>
            <ac:picMk id="18" creationId="{61437776-F8B1-82F1-08E0-71761AA4281F}"/>
          </ac:picMkLst>
        </pc:picChg>
        <pc:picChg chg="add del mod">
          <ac:chgData name="Ren, Renny" userId="865bb2e2-94f9-41a1-9df2-e694d06e0735" providerId="ADAL" clId="{F48B03D8-21CB-46A3-BF61-E5460556DFF0}" dt="2023-05-23T10:53:01.247" v="123" actId="478"/>
          <ac:picMkLst>
            <pc:docMk/>
            <pc:sldMk cId="0" sldId="256"/>
            <ac:picMk id="19" creationId="{32DD0076-3316-B417-E19D-82BC4F860258}"/>
          </ac:picMkLst>
        </pc:picChg>
      </pc:sldChg>
      <pc:sldChg chg="addSp delSp modSp mod">
        <pc:chgData name="Ren, Renny" userId="865bb2e2-94f9-41a1-9df2-e694d06e0735" providerId="ADAL" clId="{F48B03D8-21CB-46A3-BF61-E5460556DFF0}" dt="2023-05-19T03:18:28.955" v="19" actId="478"/>
        <pc:sldMkLst>
          <pc:docMk/>
          <pc:sldMk cId="0" sldId="257"/>
        </pc:sldMkLst>
        <pc:spChg chg="add del mod">
          <ac:chgData name="Ren, Renny" userId="865bb2e2-94f9-41a1-9df2-e694d06e0735" providerId="ADAL" clId="{F48B03D8-21CB-46A3-BF61-E5460556DFF0}" dt="2023-05-19T03:18:22.560" v="17" actId="478"/>
          <ac:spMkLst>
            <pc:docMk/>
            <pc:sldMk cId="0" sldId="257"/>
            <ac:spMk id="7" creationId="{00000000-0000-0000-0000-000000000000}"/>
          </ac:spMkLst>
        </pc:spChg>
        <pc:spChg chg="del mod">
          <ac:chgData name="Ren, Renny" userId="865bb2e2-94f9-41a1-9df2-e694d06e0735" providerId="ADAL" clId="{F48B03D8-21CB-46A3-BF61-E5460556DFF0}" dt="2023-05-19T03:17:51.827" v="13"/>
          <ac:spMkLst>
            <pc:docMk/>
            <pc:sldMk cId="0" sldId="257"/>
            <ac:spMk id="8" creationId="{00000000-0000-0000-0000-000000000000}"/>
          </ac:spMkLst>
        </pc:spChg>
        <pc:spChg chg="del mod">
          <ac:chgData name="Ren, Renny" userId="865bb2e2-94f9-41a1-9df2-e694d06e0735" providerId="ADAL" clId="{F48B03D8-21CB-46A3-BF61-E5460556DFF0}" dt="2023-05-19T03:17:51.829" v="15"/>
          <ac:spMkLst>
            <pc:docMk/>
            <pc:sldMk cId="0" sldId="257"/>
            <ac:spMk id="9" creationId="{00000000-0000-0000-0000-000000000000}"/>
          </ac:spMkLst>
        </pc:spChg>
        <pc:spChg chg="add del">
          <ac:chgData name="Ren, Renny" userId="865bb2e2-94f9-41a1-9df2-e694d06e0735" providerId="ADAL" clId="{F48B03D8-21CB-46A3-BF61-E5460556DFF0}" dt="2023-05-19T03:18:22.560" v="17" actId="478"/>
          <ac:spMkLst>
            <pc:docMk/>
            <pc:sldMk cId="0" sldId="257"/>
            <ac:spMk id="10" creationId="{C8FBF297-1403-414D-EA15-F1A5AA8D5A92}"/>
          </ac:spMkLst>
        </pc:spChg>
        <pc:grpChg chg="add del">
          <ac:chgData name="Ren, Renny" userId="865bb2e2-94f9-41a1-9df2-e694d06e0735" providerId="ADAL" clId="{F48B03D8-21CB-46A3-BF61-E5460556DFF0}" dt="2023-05-19T03:18:22.560" v="17" actId="478"/>
          <ac:grpSpMkLst>
            <pc:docMk/>
            <pc:sldMk cId="0" sldId="257"/>
            <ac:grpSpMk id="2" creationId="{00000000-0000-0000-0000-000000000000}"/>
          </ac:grpSpMkLst>
        </pc:grpChg>
        <pc:grpChg chg="add del">
          <ac:chgData name="Ren, Renny" userId="865bb2e2-94f9-41a1-9df2-e694d06e0735" providerId="ADAL" clId="{F48B03D8-21CB-46A3-BF61-E5460556DFF0}" dt="2023-05-19T03:18:28.955" v="19" actId="478"/>
          <ac:grpSpMkLst>
            <pc:docMk/>
            <pc:sldMk cId="0" sldId="257"/>
            <ac:grpSpMk id="12" creationId="{00000000-0000-0000-0000-000000000000}"/>
          </ac:grpSpMkLst>
        </pc:grpChg>
        <pc:picChg chg="add del">
          <ac:chgData name="Ren, Renny" userId="865bb2e2-94f9-41a1-9df2-e694d06e0735" providerId="ADAL" clId="{F48B03D8-21CB-46A3-BF61-E5460556DFF0}" dt="2023-05-19T03:18:22.560" v="17" actId="478"/>
          <ac:picMkLst>
            <pc:docMk/>
            <pc:sldMk cId="0" sldId="257"/>
            <ac:picMk id="5" creationId="{00000000-0000-0000-0000-000000000000}"/>
          </ac:picMkLst>
        </pc:picChg>
      </pc:sldChg>
      <pc:sldChg chg="modNotesTx">
        <pc:chgData name="Ren, Renny" userId="865bb2e2-94f9-41a1-9df2-e694d06e0735" providerId="ADAL" clId="{F48B03D8-21CB-46A3-BF61-E5460556DFF0}" dt="2023-05-23T13:46:09.391" v="549" actId="20577"/>
        <pc:sldMkLst>
          <pc:docMk/>
          <pc:sldMk cId="0" sldId="258"/>
        </pc:sldMkLst>
      </pc:sldChg>
      <pc:sldChg chg="modNotesTx">
        <pc:chgData name="Ren, Renny" userId="865bb2e2-94f9-41a1-9df2-e694d06e0735" providerId="ADAL" clId="{F48B03D8-21CB-46A3-BF61-E5460556DFF0}" dt="2023-05-23T11:00:52.281" v="334" actId="20577"/>
        <pc:sldMkLst>
          <pc:docMk/>
          <pc:sldMk cId="0" sldId="259"/>
        </pc:sldMkLst>
      </pc:sldChg>
      <pc:sldChg chg="modNotesTx">
        <pc:chgData name="Ren, Renny" userId="865bb2e2-94f9-41a1-9df2-e694d06e0735" providerId="ADAL" clId="{F48B03D8-21CB-46A3-BF61-E5460556DFF0}" dt="2023-05-23T14:27:48.434" v="1111" actId="20577"/>
        <pc:sldMkLst>
          <pc:docMk/>
          <pc:sldMk cId="0" sldId="265"/>
        </pc:sldMkLst>
      </pc:sldChg>
      <pc:sldChg chg="addSp delSp modSp mod modNotesTx">
        <pc:chgData name="Ren, Renny" userId="865bb2e2-94f9-41a1-9df2-e694d06e0735" providerId="ADAL" clId="{F48B03D8-21CB-46A3-BF61-E5460556DFF0}" dt="2023-05-23T13:56:58.213" v="594"/>
        <pc:sldMkLst>
          <pc:docMk/>
          <pc:sldMk cId="3731391021" sldId="300"/>
        </pc:sldMkLst>
        <pc:spChg chg="mod">
          <ac:chgData name="Ren, Renny" userId="865bb2e2-94f9-41a1-9df2-e694d06e0735" providerId="ADAL" clId="{F48B03D8-21CB-46A3-BF61-E5460556DFF0}" dt="2023-05-23T13:50:53.001" v="566" actId="1076"/>
          <ac:spMkLst>
            <pc:docMk/>
            <pc:sldMk cId="3731391021" sldId="300"/>
            <ac:spMk id="5" creationId="{C2C4503A-1BD5-9D20-1D86-135870110C23}"/>
          </ac:spMkLst>
        </pc:spChg>
        <pc:spChg chg="mod">
          <ac:chgData name="Ren, Renny" userId="865bb2e2-94f9-41a1-9df2-e694d06e0735" providerId="ADAL" clId="{F48B03D8-21CB-46A3-BF61-E5460556DFF0}" dt="2023-05-23T13:56:58.213" v="594"/>
          <ac:spMkLst>
            <pc:docMk/>
            <pc:sldMk cId="3731391021" sldId="300"/>
            <ac:spMk id="7" creationId="{D619C173-FEC4-AB28-5597-DF7D9F11FB84}"/>
          </ac:spMkLst>
        </pc:spChg>
        <pc:grpChg chg="del">
          <ac:chgData name="Ren, Renny" userId="865bb2e2-94f9-41a1-9df2-e694d06e0735" providerId="ADAL" clId="{F48B03D8-21CB-46A3-BF61-E5460556DFF0}" dt="2023-05-23T13:50:44.896" v="565" actId="478"/>
          <ac:grpSpMkLst>
            <pc:docMk/>
            <pc:sldMk cId="3731391021" sldId="300"/>
            <ac:grpSpMk id="2" creationId="{B692D27C-072E-F3BA-502A-F2E3823C94C5}"/>
          </ac:grpSpMkLst>
        </pc:grpChg>
        <pc:picChg chg="add del mod">
          <ac:chgData name="Ren, Renny" userId="865bb2e2-94f9-41a1-9df2-e694d06e0735" providerId="ADAL" clId="{F48B03D8-21CB-46A3-BF61-E5460556DFF0}" dt="2023-05-23T13:56:51.374" v="590" actId="478"/>
          <ac:picMkLst>
            <pc:docMk/>
            <pc:sldMk cId="3731391021" sldId="300"/>
            <ac:picMk id="17" creationId="{AB30F09B-948C-71E3-BBF0-F6F5574B87E2}"/>
          </ac:picMkLst>
        </pc:picChg>
      </pc:sldChg>
      <pc:sldChg chg="delSp mod ord modNotesTx">
        <pc:chgData name="Ren, Renny" userId="865bb2e2-94f9-41a1-9df2-e694d06e0735" providerId="ADAL" clId="{F48B03D8-21CB-46A3-BF61-E5460556DFF0}" dt="2023-05-23T13:50:19.878" v="564" actId="20577"/>
        <pc:sldMkLst>
          <pc:docMk/>
          <pc:sldMk cId="1771069489" sldId="301"/>
        </pc:sldMkLst>
        <pc:grpChg chg="del">
          <ac:chgData name="Ren, Renny" userId="865bb2e2-94f9-41a1-9df2-e694d06e0735" providerId="ADAL" clId="{F48B03D8-21CB-46A3-BF61-E5460556DFF0}" dt="2023-05-23T11:01:10.323" v="335" actId="478"/>
          <ac:grpSpMkLst>
            <pc:docMk/>
            <pc:sldMk cId="1771069489" sldId="301"/>
            <ac:grpSpMk id="2" creationId="{B692D27C-072E-F3BA-502A-F2E3823C94C5}"/>
          </ac:grpSpMkLst>
        </pc:grpChg>
      </pc:sldChg>
      <pc:sldChg chg="modSp mod">
        <pc:chgData name="Ren, Renny" userId="865bb2e2-94f9-41a1-9df2-e694d06e0735" providerId="ADAL" clId="{F48B03D8-21CB-46A3-BF61-E5460556DFF0}" dt="2023-05-23T13:57:16.096" v="612"/>
        <pc:sldMkLst>
          <pc:docMk/>
          <pc:sldMk cId="1025243005" sldId="302"/>
        </pc:sldMkLst>
        <pc:spChg chg="mod">
          <ac:chgData name="Ren, Renny" userId="865bb2e2-94f9-41a1-9df2-e694d06e0735" providerId="ADAL" clId="{F48B03D8-21CB-46A3-BF61-E5460556DFF0}" dt="2023-05-23T13:57:16.096" v="612"/>
          <ac:spMkLst>
            <pc:docMk/>
            <pc:sldMk cId="1025243005" sldId="302"/>
            <ac:spMk id="8" creationId="{AB8FE499-BAE3-29CD-9C7D-A99BCDE1A096}"/>
          </ac:spMkLst>
        </pc:spChg>
        <pc:spChg chg="mod">
          <ac:chgData name="Ren, Renny" userId="865bb2e2-94f9-41a1-9df2-e694d06e0735" providerId="ADAL" clId="{F48B03D8-21CB-46A3-BF61-E5460556DFF0}" dt="2023-05-23T13:57:08.045" v="598"/>
          <ac:spMkLst>
            <pc:docMk/>
            <pc:sldMk cId="1025243005" sldId="302"/>
            <ac:spMk id="19" creationId="{78BB0107-3578-C7A7-5827-85CF900D0EB0}"/>
          </ac:spMkLst>
        </pc:spChg>
      </pc:sldChg>
      <pc:sldChg chg="modSp mod">
        <pc:chgData name="Ren, Renny" userId="865bb2e2-94f9-41a1-9df2-e694d06e0735" providerId="ADAL" clId="{F48B03D8-21CB-46A3-BF61-E5460556DFF0}" dt="2023-05-23T13:57:50.009" v="620"/>
        <pc:sldMkLst>
          <pc:docMk/>
          <pc:sldMk cId="3415360464" sldId="304"/>
        </pc:sldMkLst>
        <pc:spChg chg="mod">
          <ac:chgData name="Ren, Renny" userId="865bb2e2-94f9-41a1-9df2-e694d06e0735" providerId="ADAL" clId="{F48B03D8-21CB-46A3-BF61-E5460556DFF0}" dt="2023-05-23T13:57:45.984" v="616"/>
          <ac:spMkLst>
            <pc:docMk/>
            <pc:sldMk cId="3415360464" sldId="304"/>
            <ac:spMk id="5" creationId="{AF56CE0A-9D0E-6348-7AB0-B029D9852CA7}"/>
          </ac:spMkLst>
        </pc:spChg>
        <pc:spChg chg="mod">
          <ac:chgData name="Ren, Renny" userId="865bb2e2-94f9-41a1-9df2-e694d06e0735" providerId="ADAL" clId="{F48B03D8-21CB-46A3-BF61-E5460556DFF0}" dt="2023-05-23T13:57:50.009" v="620"/>
          <ac:spMkLst>
            <pc:docMk/>
            <pc:sldMk cId="3415360464" sldId="304"/>
            <ac:spMk id="8" creationId="{C804C543-05EE-6EE6-5A1E-A303A8A8965A}"/>
          </ac:spMkLst>
        </pc:spChg>
      </pc:sldChg>
      <pc:sldChg chg="modNotesTx">
        <pc:chgData name="Ren, Renny" userId="865bb2e2-94f9-41a1-9df2-e694d06e0735" providerId="ADAL" clId="{F48B03D8-21CB-46A3-BF61-E5460556DFF0}" dt="2023-05-23T14:36:59.954" v="1420" actId="6549"/>
        <pc:sldMkLst>
          <pc:docMk/>
          <pc:sldMk cId="2305180790" sldId="305"/>
        </pc:sldMkLst>
      </pc:sldChg>
      <pc:sldChg chg="modSp mod">
        <pc:chgData name="Ren, Renny" userId="865bb2e2-94f9-41a1-9df2-e694d06e0735" providerId="ADAL" clId="{F48B03D8-21CB-46A3-BF61-E5460556DFF0}" dt="2023-05-23T13:58:39.976" v="626"/>
        <pc:sldMkLst>
          <pc:docMk/>
          <pc:sldMk cId="4119607039" sldId="306"/>
        </pc:sldMkLst>
        <pc:spChg chg="mod">
          <ac:chgData name="Ren, Renny" userId="865bb2e2-94f9-41a1-9df2-e694d06e0735" providerId="ADAL" clId="{F48B03D8-21CB-46A3-BF61-E5460556DFF0}" dt="2023-05-23T13:58:39.976" v="626"/>
          <ac:spMkLst>
            <pc:docMk/>
            <pc:sldMk cId="4119607039" sldId="306"/>
            <ac:spMk id="2" creationId="{9AEF5134-D6CC-1C78-BD23-76553A1FAC91}"/>
          </ac:spMkLst>
        </pc:spChg>
      </pc:sldChg>
      <pc:sldChg chg="modNotesTx">
        <pc:chgData name="Ren, Renny" userId="865bb2e2-94f9-41a1-9df2-e694d06e0735" providerId="ADAL" clId="{F48B03D8-21CB-46A3-BF61-E5460556DFF0}" dt="2023-05-23T14:00:28.774" v="689" actId="207"/>
        <pc:sldMkLst>
          <pc:docMk/>
          <pc:sldMk cId="398590455" sldId="308"/>
        </pc:sldMkLst>
      </pc:sldChg>
      <pc:sldChg chg="modSp mod modNotesTx">
        <pc:chgData name="Ren, Renny" userId="865bb2e2-94f9-41a1-9df2-e694d06e0735" providerId="ADAL" clId="{F48B03D8-21CB-46A3-BF61-E5460556DFF0}" dt="2023-05-23T14:21:58.481" v="1066" actId="6549"/>
        <pc:sldMkLst>
          <pc:docMk/>
          <pc:sldMk cId="2272217410" sldId="309"/>
        </pc:sldMkLst>
        <pc:spChg chg="mod">
          <ac:chgData name="Ren, Renny" userId="865bb2e2-94f9-41a1-9df2-e694d06e0735" providerId="ADAL" clId="{F48B03D8-21CB-46A3-BF61-E5460556DFF0}" dt="2023-05-23T14:21:58.481" v="1066" actId="6549"/>
          <ac:spMkLst>
            <pc:docMk/>
            <pc:sldMk cId="2272217410" sldId="309"/>
            <ac:spMk id="10" creationId="{CAFC8DB2-1CEB-ABF6-0B5C-28AA1B530AE4}"/>
          </ac:spMkLst>
        </pc:spChg>
      </pc:sldChg>
      <pc:sldChg chg="del modNotesTx">
        <pc:chgData name="Ren, Renny" userId="865bb2e2-94f9-41a1-9df2-e694d06e0735" providerId="ADAL" clId="{F48B03D8-21CB-46A3-BF61-E5460556DFF0}" dt="2023-05-23T14:22:05.072" v="1067" actId="47"/>
        <pc:sldMkLst>
          <pc:docMk/>
          <pc:sldMk cId="3273992050" sldId="310"/>
        </pc:sldMkLst>
      </pc:sldChg>
      <pc:sldChg chg="modSp del mod">
        <pc:chgData name="Ren, Renny" userId="865bb2e2-94f9-41a1-9df2-e694d06e0735" providerId="ADAL" clId="{F48B03D8-21CB-46A3-BF61-E5460556DFF0}" dt="2023-05-23T09:33:57.744" v="79" actId="47"/>
        <pc:sldMkLst>
          <pc:docMk/>
          <pc:sldMk cId="0" sldId="319"/>
        </pc:sldMkLst>
        <pc:spChg chg="mod">
          <ac:chgData name="Ren, Renny" userId="865bb2e2-94f9-41a1-9df2-e694d06e0735" providerId="ADAL" clId="{F48B03D8-21CB-46A3-BF61-E5460556DFF0}" dt="2023-05-23T09:26:29.396" v="30" actId="1076"/>
          <ac:spMkLst>
            <pc:docMk/>
            <pc:sldMk cId="0" sldId="319"/>
            <ac:spMk id="15" creationId="{6C7FEB8B-7144-0D3F-8D30-F07876F8C552}"/>
          </ac:spMkLst>
        </pc:spChg>
      </pc:sldChg>
    </pc:docChg>
  </pc:docChgLst>
  <pc:docChgLst>
    <pc:chgData name="Ren, Renny" userId="865bb2e2-94f9-41a1-9df2-e694d06e0735" providerId="ADAL" clId="{105DE6D8-1275-4C8D-A7A9-1129B014B439}"/>
    <pc:docChg chg="undo custSel addSld delSld modSld sldOrd">
      <pc:chgData name="Ren, Renny" userId="865bb2e2-94f9-41a1-9df2-e694d06e0735" providerId="ADAL" clId="{105DE6D8-1275-4C8D-A7A9-1129B014B439}" dt="2023-06-09T12:51:07.725" v="2631" actId="20577"/>
      <pc:docMkLst>
        <pc:docMk/>
      </pc:docMkLst>
      <pc:sldChg chg="delSp modSp mod modNotesTx">
        <pc:chgData name="Ren, Renny" userId="865bb2e2-94f9-41a1-9df2-e694d06e0735" providerId="ADAL" clId="{105DE6D8-1275-4C8D-A7A9-1129B014B439}" dt="2023-06-09T08:59:49.867" v="2560" actId="6549"/>
        <pc:sldMkLst>
          <pc:docMk/>
          <pc:sldMk cId="0" sldId="256"/>
        </pc:sldMkLst>
        <pc:spChg chg="del mod topLvl">
          <ac:chgData name="Ren, Renny" userId="865bb2e2-94f9-41a1-9df2-e694d06e0735" providerId="ADAL" clId="{105DE6D8-1275-4C8D-A7A9-1129B014B439}" dt="2023-06-08T09:02:23.900" v="4" actId="478"/>
          <ac:spMkLst>
            <pc:docMk/>
            <pc:sldMk cId="0" sldId="256"/>
            <ac:spMk id="3" creationId="{00000000-0000-0000-0000-000000000000}"/>
          </ac:spMkLst>
        </pc:spChg>
        <pc:spChg chg="topLvl">
          <ac:chgData name="Ren, Renny" userId="865bb2e2-94f9-41a1-9df2-e694d06e0735" providerId="ADAL" clId="{105DE6D8-1275-4C8D-A7A9-1129B014B439}" dt="2023-06-08T09:02:23.900" v="4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Ren, Renny" userId="865bb2e2-94f9-41a1-9df2-e694d06e0735" providerId="ADAL" clId="{105DE6D8-1275-4C8D-A7A9-1129B014B439}" dt="2023-06-09T08:57:33.726" v="254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Ren, Renny" userId="865bb2e2-94f9-41a1-9df2-e694d06e0735" providerId="ADAL" clId="{105DE6D8-1275-4C8D-A7A9-1129B014B439}" dt="2023-06-08T09:11:40.607" v="70"/>
          <ac:spMkLst>
            <pc:docMk/>
            <pc:sldMk cId="0" sldId="256"/>
            <ac:spMk id="16" creationId="{4D4967F5-00D4-2813-2E03-2F8D9E3B0219}"/>
          </ac:spMkLst>
        </pc:spChg>
        <pc:grpChg chg="del mod">
          <ac:chgData name="Ren, Renny" userId="865bb2e2-94f9-41a1-9df2-e694d06e0735" providerId="ADAL" clId="{105DE6D8-1275-4C8D-A7A9-1129B014B439}" dt="2023-06-08T09:02:23.900" v="4" actId="478"/>
          <ac:grpSpMkLst>
            <pc:docMk/>
            <pc:sldMk cId="0" sldId="256"/>
            <ac:grpSpMk id="2" creationId="{00000000-0000-0000-0000-000000000000}"/>
          </ac:grpSpMkLst>
        </pc:grpChg>
        <pc:picChg chg="mod">
          <ac:chgData name="Ren, Renny" userId="865bb2e2-94f9-41a1-9df2-e694d06e0735" providerId="ADAL" clId="{105DE6D8-1275-4C8D-A7A9-1129B014B439}" dt="2023-06-09T08:55:08.302" v="2530" actId="1076"/>
          <ac:picMkLst>
            <pc:docMk/>
            <pc:sldMk cId="0" sldId="256"/>
            <ac:picMk id="10" creationId="{00000000-0000-0000-0000-000000000000}"/>
          </ac:picMkLst>
        </pc:picChg>
        <pc:picChg chg="mod">
          <ac:chgData name="Ren, Renny" userId="865bb2e2-94f9-41a1-9df2-e694d06e0735" providerId="ADAL" clId="{105DE6D8-1275-4C8D-A7A9-1129B014B439}" dt="2023-06-08T09:02:29.809" v="5" actId="1076"/>
          <ac:picMkLst>
            <pc:docMk/>
            <pc:sldMk cId="0" sldId="256"/>
            <ac:picMk id="18" creationId="{61437776-F8B1-82F1-08E0-71761AA4281F}"/>
          </ac:picMkLst>
        </pc:picChg>
      </pc:sldChg>
      <pc:sldChg chg="modSp mod modNotesTx">
        <pc:chgData name="Ren, Renny" userId="865bb2e2-94f9-41a1-9df2-e694d06e0735" providerId="ADAL" clId="{105DE6D8-1275-4C8D-A7A9-1129B014B439}" dt="2023-06-09T08:58:18.526" v="2553" actId="20577"/>
        <pc:sldMkLst>
          <pc:docMk/>
          <pc:sldMk cId="0" sldId="257"/>
        </pc:sldMkLst>
        <pc:spChg chg="mod">
          <ac:chgData name="Ren, Renny" userId="865bb2e2-94f9-41a1-9df2-e694d06e0735" providerId="ADAL" clId="{105DE6D8-1275-4C8D-A7A9-1129B014B439}" dt="2023-06-09T08:58:18.526" v="2553" actId="20577"/>
          <ac:spMkLst>
            <pc:docMk/>
            <pc:sldMk cId="0" sldId="257"/>
            <ac:spMk id="10" creationId="{C8FBF297-1403-414D-EA15-F1A5AA8D5A92}"/>
          </ac:spMkLst>
        </pc:spChg>
      </pc:sldChg>
      <pc:sldChg chg="modNotesTx">
        <pc:chgData name="Ren, Renny" userId="865bb2e2-94f9-41a1-9df2-e694d06e0735" providerId="ADAL" clId="{105DE6D8-1275-4C8D-A7A9-1129B014B439}" dt="2023-06-09T09:00:51.982" v="2563"/>
        <pc:sldMkLst>
          <pc:docMk/>
          <pc:sldMk cId="0" sldId="258"/>
        </pc:sldMkLst>
      </pc:sldChg>
      <pc:sldChg chg="modNotesTx">
        <pc:chgData name="Ren, Renny" userId="865bb2e2-94f9-41a1-9df2-e694d06e0735" providerId="ADAL" clId="{105DE6D8-1275-4C8D-A7A9-1129B014B439}" dt="2023-06-09T01:39:48.931" v="1303" actId="20577"/>
        <pc:sldMkLst>
          <pc:docMk/>
          <pc:sldMk cId="0" sldId="259"/>
        </pc:sldMkLst>
      </pc:sldChg>
      <pc:sldChg chg="del">
        <pc:chgData name="Ren, Renny" userId="865bb2e2-94f9-41a1-9df2-e694d06e0735" providerId="ADAL" clId="{105DE6D8-1275-4C8D-A7A9-1129B014B439}" dt="2023-06-09T06:35:50.463" v="2521" actId="47"/>
        <pc:sldMkLst>
          <pc:docMk/>
          <pc:sldMk cId="0" sldId="260"/>
        </pc:sldMkLst>
      </pc:sldChg>
      <pc:sldChg chg="del">
        <pc:chgData name="Ren, Renny" userId="865bb2e2-94f9-41a1-9df2-e694d06e0735" providerId="ADAL" clId="{105DE6D8-1275-4C8D-A7A9-1129B014B439}" dt="2023-06-09T06:35:30.023" v="2505" actId="47"/>
        <pc:sldMkLst>
          <pc:docMk/>
          <pc:sldMk cId="0" sldId="263"/>
        </pc:sldMkLst>
      </pc:sldChg>
      <pc:sldChg chg="del">
        <pc:chgData name="Ren, Renny" userId="865bb2e2-94f9-41a1-9df2-e694d06e0735" providerId="ADAL" clId="{105DE6D8-1275-4C8D-A7A9-1129B014B439}" dt="2023-06-09T06:35:48.330" v="2518" actId="47"/>
        <pc:sldMkLst>
          <pc:docMk/>
          <pc:sldMk cId="0" sldId="264"/>
        </pc:sldMkLst>
      </pc:sldChg>
      <pc:sldChg chg="del">
        <pc:chgData name="Ren, Renny" userId="865bb2e2-94f9-41a1-9df2-e694d06e0735" providerId="ADAL" clId="{105DE6D8-1275-4C8D-A7A9-1129B014B439}" dt="2023-06-09T06:34:41.988" v="2500" actId="47"/>
        <pc:sldMkLst>
          <pc:docMk/>
          <pc:sldMk cId="0" sldId="270"/>
        </pc:sldMkLst>
      </pc:sldChg>
      <pc:sldChg chg="del">
        <pc:chgData name="Ren, Renny" userId="865bb2e2-94f9-41a1-9df2-e694d06e0735" providerId="ADAL" clId="{105DE6D8-1275-4C8D-A7A9-1129B014B439}" dt="2023-06-09T06:35:33.953" v="2506" actId="47"/>
        <pc:sldMkLst>
          <pc:docMk/>
          <pc:sldMk cId="0" sldId="271"/>
        </pc:sldMkLst>
      </pc:sldChg>
      <pc:sldChg chg="del">
        <pc:chgData name="Ren, Renny" userId="865bb2e2-94f9-41a1-9df2-e694d06e0735" providerId="ADAL" clId="{105DE6D8-1275-4C8D-A7A9-1129B014B439}" dt="2023-06-09T06:34:38.433" v="2498" actId="47"/>
        <pc:sldMkLst>
          <pc:docMk/>
          <pc:sldMk cId="0" sldId="272"/>
        </pc:sldMkLst>
      </pc:sldChg>
      <pc:sldChg chg="del">
        <pc:chgData name="Ren, Renny" userId="865bb2e2-94f9-41a1-9df2-e694d06e0735" providerId="ADAL" clId="{105DE6D8-1275-4C8D-A7A9-1129B014B439}" dt="2023-06-09T06:34:40.313" v="2499" actId="47"/>
        <pc:sldMkLst>
          <pc:docMk/>
          <pc:sldMk cId="3889704447" sldId="273"/>
        </pc:sldMkLst>
      </pc:sldChg>
      <pc:sldChg chg="modNotesTx">
        <pc:chgData name="Ren, Renny" userId="865bb2e2-94f9-41a1-9df2-e694d06e0735" providerId="ADAL" clId="{105DE6D8-1275-4C8D-A7A9-1129B014B439}" dt="2023-06-09T03:02:32.781" v="2436" actId="20577"/>
        <pc:sldMkLst>
          <pc:docMk/>
          <pc:sldMk cId="0" sldId="274"/>
        </pc:sldMkLst>
      </pc:sldChg>
      <pc:sldChg chg="del">
        <pc:chgData name="Ren, Renny" userId="865bb2e2-94f9-41a1-9df2-e694d06e0735" providerId="ADAL" clId="{105DE6D8-1275-4C8D-A7A9-1129B014B439}" dt="2023-06-09T06:34:44.258" v="2501" actId="47"/>
        <pc:sldMkLst>
          <pc:docMk/>
          <pc:sldMk cId="0" sldId="276"/>
        </pc:sldMkLst>
      </pc:sldChg>
      <pc:sldChg chg="del">
        <pc:chgData name="Ren, Renny" userId="865bb2e2-94f9-41a1-9df2-e694d06e0735" providerId="ADAL" clId="{105DE6D8-1275-4C8D-A7A9-1129B014B439}" dt="2023-06-09T06:35:08.401" v="2502" actId="47"/>
        <pc:sldMkLst>
          <pc:docMk/>
          <pc:sldMk cId="0" sldId="277"/>
        </pc:sldMkLst>
      </pc:sldChg>
      <pc:sldChg chg="del">
        <pc:chgData name="Ren, Renny" userId="865bb2e2-94f9-41a1-9df2-e694d06e0735" providerId="ADAL" clId="{105DE6D8-1275-4C8D-A7A9-1129B014B439}" dt="2023-06-09T06:35:12.983" v="2503" actId="47"/>
        <pc:sldMkLst>
          <pc:docMk/>
          <pc:sldMk cId="0" sldId="278"/>
        </pc:sldMkLst>
      </pc:sldChg>
      <pc:sldChg chg="del">
        <pc:chgData name="Ren, Renny" userId="865bb2e2-94f9-41a1-9df2-e694d06e0735" providerId="ADAL" clId="{105DE6D8-1275-4C8D-A7A9-1129B014B439}" dt="2023-06-09T06:35:54.413" v="2526" actId="47"/>
        <pc:sldMkLst>
          <pc:docMk/>
          <pc:sldMk cId="599385930" sldId="279"/>
        </pc:sldMkLst>
      </pc:sldChg>
      <pc:sldChg chg="del">
        <pc:chgData name="Ren, Renny" userId="865bb2e2-94f9-41a1-9df2-e694d06e0735" providerId="ADAL" clId="{105DE6D8-1275-4C8D-A7A9-1129B014B439}" dt="2023-06-09T06:35:53.766" v="2525" actId="47"/>
        <pc:sldMkLst>
          <pc:docMk/>
          <pc:sldMk cId="0" sldId="280"/>
        </pc:sldMkLst>
      </pc:sldChg>
      <pc:sldChg chg="del">
        <pc:chgData name="Ren, Renny" userId="865bb2e2-94f9-41a1-9df2-e694d06e0735" providerId="ADAL" clId="{105DE6D8-1275-4C8D-A7A9-1129B014B439}" dt="2023-06-09T06:35:52.918" v="2524" actId="47"/>
        <pc:sldMkLst>
          <pc:docMk/>
          <pc:sldMk cId="0" sldId="281"/>
        </pc:sldMkLst>
      </pc:sldChg>
      <pc:sldChg chg="del">
        <pc:chgData name="Ren, Renny" userId="865bb2e2-94f9-41a1-9df2-e694d06e0735" providerId="ADAL" clId="{105DE6D8-1275-4C8D-A7A9-1129B014B439}" dt="2023-06-09T06:35:49.709" v="2520" actId="47"/>
        <pc:sldMkLst>
          <pc:docMk/>
          <pc:sldMk cId="0" sldId="282"/>
        </pc:sldMkLst>
      </pc:sldChg>
      <pc:sldChg chg="del">
        <pc:chgData name="Ren, Renny" userId="865bb2e2-94f9-41a1-9df2-e694d06e0735" providerId="ADAL" clId="{105DE6D8-1275-4C8D-A7A9-1129B014B439}" dt="2023-06-09T06:35:49.005" v="2519" actId="47"/>
        <pc:sldMkLst>
          <pc:docMk/>
          <pc:sldMk cId="0" sldId="283"/>
        </pc:sldMkLst>
      </pc:sldChg>
      <pc:sldChg chg="del">
        <pc:chgData name="Ren, Renny" userId="865bb2e2-94f9-41a1-9df2-e694d06e0735" providerId="ADAL" clId="{105DE6D8-1275-4C8D-A7A9-1129B014B439}" dt="2023-06-09T06:35:47.644" v="2517" actId="47"/>
        <pc:sldMkLst>
          <pc:docMk/>
          <pc:sldMk cId="0" sldId="284"/>
        </pc:sldMkLst>
      </pc:sldChg>
      <pc:sldChg chg="del">
        <pc:chgData name="Ren, Renny" userId="865bb2e2-94f9-41a1-9df2-e694d06e0735" providerId="ADAL" clId="{105DE6D8-1275-4C8D-A7A9-1129B014B439}" dt="2023-06-09T06:35:46.868" v="2516" actId="47"/>
        <pc:sldMkLst>
          <pc:docMk/>
          <pc:sldMk cId="0" sldId="285"/>
        </pc:sldMkLst>
      </pc:sldChg>
      <pc:sldChg chg="del">
        <pc:chgData name="Ren, Renny" userId="865bb2e2-94f9-41a1-9df2-e694d06e0735" providerId="ADAL" clId="{105DE6D8-1275-4C8D-A7A9-1129B014B439}" dt="2023-06-09T06:35:46.233" v="2515" actId="47"/>
        <pc:sldMkLst>
          <pc:docMk/>
          <pc:sldMk cId="0" sldId="286"/>
        </pc:sldMkLst>
      </pc:sldChg>
      <pc:sldChg chg="del">
        <pc:chgData name="Ren, Renny" userId="865bb2e2-94f9-41a1-9df2-e694d06e0735" providerId="ADAL" clId="{105DE6D8-1275-4C8D-A7A9-1129B014B439}" dt="2023-06-09T06:35:45.519" v="2514" actId="47"/>
        <pc:sldMkLst>
          <pc:docMk/>
          <pc:sldMk cId="0" sldId="288"/>
        </pc:sldMkLst>
      </pc:sldChg>
      <pc:sldChg chg="del">
        <pc:chgData name="Ren, Renny" userId="865bb2e2-94f9-41a1-9df2-e694d06e0735" providerId="ADAL" clId="{105DE6D8-1275-4C8D-A7A9-1129B014B439}" dt="2023-06-09T06:35:44.671" v="2513" actId="47"/>
        <pc:sldMkLst>
          <pc:docMk/>
          <pc:sldMk cId="0" sldId="289"/>
        </pc:sldMkLst>
      </pc:sldChg>
      <pc:sldChg chg="del">
        <pc:chgData name="Ren, Renny" userId="865bb2e2-94f9-41a1-9df2-e694d06e0735" providerId="ADAL" clId="{105DE6D8-1275-4C8D-A7A9-1129B014B439}" dt="2023-06-09T06:35:44.012" v="2512" actId="47"/>
        <pc:sldMkLst>
          <pc:docMk/>
          <pc:sldMk cId="0" sldId="290"/>
        </pc:sldMkLst>
      </pc:sldChg>
      <pc:sldChg chg="del">
        <pc:chgData name="Ren, Renny" userId="865bb2e2-94f9-41a1-9df2-e694d06e0735" providerId="ADAL" clId="{105DE6D8-1275-4C8D-A7A9-1129B014B439}" dt="2023-06-09T06:35:42.664" v="2510" actId="47"/>
        <pc:sldMkLst>
          <pc:docMk/>
          <pc:sldMk cId="0" sldId="291"/>
        </pc:sldMkLst>
      </pc:sldChg>
      <pc:sldChg chg="del">
        <pc:chgData name="Ren, Renny" userId="865bb2e2-94f9-41a1-9df2-e694d06e0735" providerId="ADAL" clId="{105DE6D8-1275-4C8D-A7A9-1129B014B439}" dt="2023-06-09T06:35:42.012" v="2509" actId="47"/>
        <pc:sldMkLst>
          <pc:docMk/>
          <pc:sldMk cId="0" sldId="292"/>
        </pc:sldMkLst>
      </pc:sldChg>
      <pc:sldChg chg="del">
        <pc:chgData name="Ren, Renny" userId="865bb2e2-94f9-41a1-9df2-e694d06e0735" providerId="ADAL" clId="{105DE6D8-1275-4C8D-A7A9-1129B014B439}" dt="2023-06-09T06:35:41.195" v="2508" actId="47"/>
        <pc:sldMkLst>
          <pc:docMk/>
          <pc:sldMk cId="531189948" sldId="293"/>
        </pc:sldMkLst>
      </pc:sldChg>
      <pc:sldChg chg="del">
        <pc:chgData name="Ren, Renny" userId="865bb2e2-94f9-41a1-9df2-e694d06e0735" providerId="ADAL" clId="{105DE6D8-1275-4C8D-A7A9-1129B014B439}" dt="2023-06-09T06:34:27.734" v="2495" actId="47"/>
        <pc:sldMkLst>
          <pc:docMk/>
          <pc:sldMk cId="3725976557" sldId="294"/>
        </pc:sldMkLst>
      </pc:sldChg>
      <pc:sldChg chg="modNotesTx">
        <pc:chgData name="Ren, Renny" userId="865bb2e2-94f9-41a1-9df2-e694d06e0735" providerId="ADAL" clId="{105DE6D8-1275-4C8D-A7A9-1129B014B439}" dt="2023-06-09T01:34:57.284" v="1072" actId="6549"/>
        <pc:sldMkLst>
          <pc:docMk/>
          <pc:sldMk cId="2533402623" sldId="295"/>
        </pc:sldMkLst>
      </pc:sldChg>
      <pc:sldChg chg="del">
        <pc:chgData name="Ren, Renny" userId="865bb2e2-94f9-41a1-9df2-e694d06e0735" providerId="ADAL" clId="{105DE6D8-1275-4C8D-A7A9-1129B014B439}" dt="2023-06-09T06:35:40.217" v="2507" actId="47"/>
        <pc:sldMkLst>
          <pc:docMk/>
          <pc:sldMk cId="529376327" sldId="297"/>
        </pc:sldMkLst>
      </pc:sldChg>
      <pc:sldChg chg="modSp mod">
        <pc:chgData name="Ren, Renny" userId="865bb2e2-94f9-41a1-9df2-e694d06e0735" providerId="ADAL" clId="{105DE6D8-1275-4C8D-A7A9-1129B014B439}" dt="2023-06-09T08:31:51.091" v="2528" actId="1076"/>
        <pc:sldMkLst>
          <pc:docMk/>
          <pc:sldMk cId="1089261092" sldId="298"/>
        </pc:sldMkLst>
        <pc:grpChg chg="mod">
          <ac:chgData name="Ren, Renny" userId="865bb2e2-94f9-41a1-9df2-e694d06e0735" providerId="ADAL" clId="{105DE6D8-1275-4C8D-A7A9-1129B014B439}" dt="2023-06-09T08:31:51.091" v="2528" actId="1076"/>
          <ac:grpSpMkLst>
            <pc:docMk/>
            <pc:sldMk cId="1089261092" sldId="298"/>
            <ac:grpSpMk id="27" creationId="{DACD150E-936A-245D-768E-7B3D5BBBD5FC}"/>
          </ac:grpSpMkLst>
        </pc:grpChg>
      </pc:sldChg>
      <pc:sldChg chg="modNotesTx">
        <pc:chgData name="Ren, Renny" userId="865bb2e2-94f9-41a1-9df2-e694d06e0735" providerId="ADAL" clId="{105DE6D8-1275-4C8D-A7A9-1129B014B439}" dt="2023-06-09T01:52:32.927" v="1511" actId="20577"/>
        <pc:sldMkLst>
          <pc:docMk/>
          <pc:sldMk cId="3724693711" sldId="299"/>
        </pc:sldMkLst>
      </pc:sldChg>
      <pc:sldChg chg="modNotesTx">
        <pc:chgData name="Ren, Renny" userId="865bb2e2-94f9-41a1-9df2-e694d06e0735" providerId="ADAL" clId="{105DE6D8-1275-4C8D-A7A9-1129B014B439}" dt="2023-06-09T01:54:28.373" v="1589" actId="20577"/>
        <pc:sldMkLst>
          <pc:docMk/>
          <pc:sldMk cId="3731391021" sldId="300"/>
        </pc:sldMkLst>
      </pc:sldChg>
      <pc:sldChg chg="modNotesTx">
        <pc:chgData name="Ren, Renny" userId="865bb2e2-94f9-41a1-9df2-e694d06e0735" providerId="ADAL" clId="{105DE6D8-1275-4C8D-A7A9-1129B014B439}" dt="2023-06-09T02:46:37.189" v="2435" actId="20577"/>
        <pc:sldMkLst>
          <pc:docMk/>
          <pc:sldMk cId="1771069489" sldId="301"/>
        </pc:sldMkLst>
      </pc:sldChg>
      <pc:sldChg chg="modNotesTx">
        <pc:chgData name="Ren, Renny" userId="865bb2e2-94f9-41a1-9df2-e694d06e0735" providerId="ADAL" clId="{105DE6D8-1275-4C8D-A7A9-1129B014B439}" dt="2023-06-09T01:59:12.632" v="1772" actId="20577"/>
        <pc:sldMkLst>
          <pc:docMk/>
          <pc:sldMk cId="1025243005" sldId="302"/>
        </pc:sldMkLst>
      </pc:sldChg>
      <pc:sldChg chg="modSp mod modNotesTx">
        <pc:chgData name="Ren, Renny" userId="865bb2e2-94f9-41a1-9df2-e694d06e0735" providerId="ADAL" clId="{105DE6D8-1275-4C8D-A7A9-1129B014B439}" dt="2023-06-09T02:08:44.026" v="2081" actId="20577"/>
        <pc:sldMkLst>
          <pc:docMk/>
          <pc:sldMk cId="3415360464" sldId="304"/>
        </pc:sldMkLst>
        <pc:spChg chg="mod">
          <ac:chgData name="Ren, Renny" userId="865bb2e2-94f9-41a1-9df2-e694d06e0735" providerId="ADAL" clId="{105DE6D8-1275-4C8D-A7A9-1129B014B439}" dt="2023-06-09T02:05:51.093" v="1982"/>
          <ac:spMkLst>
            <pc:docMk/>
            <pc:sldMk cId="3415360464" sldId="304"/>
            <ac:spMk id="2" creationId="{7E8B699E-987B-3276-68F7-40B897497AEF}"/>
          </ac:spMkLst>
        </pc:spChg>
        <pc:spChg chg="mod">
          <ac:chgData name="Ren, Renny" userId="865bb2e2-94f9-41a1-9df2-e694d06e0735" providerId="ADAL" clId="{105DE6D8-1275-4C8D-A7A9-1129B014B439}" dt="2023-06-09T02:06:58.858" v="2000"/>
          <ac:spMkLst>
            <pc:docMk/>
            <pc:sldMk cId="3415360464" sldId="304"/>
            <ac:spMk id="5" creationId="{AF56CE0A-9D0E-6348-7AB0-B029D9852CA7}"/>
          </ac:spMkLst>
        </pc:spChg>
        <pc:spChg chg="mod">
          <ac:chgData name="Ren, Renny" userId="865bb2e2-94f9-41a1-9df2-e694d06e0735" providerId="ADAL" clId="{105DE6D8-1275-4C8D-A7A9-1129B014B439}" dt="2023-06-09T02:07:12.447" v="2022"/>
          <ac:spMkLst>
            <pc:docMk/>
            <pc:sldMk cId="3415360464" sldId="304"/>
            <ac:spMk id="8" creationId="{C804C543-05EE-6EE6-5A1E-A303A8A8965A}"/>
          </ac:spMkLst>
        </pc:spChg>
        <pc:grpChg chg="mod">
          <ac:chgData name="Ren, Renny" userId="865bb2e2-94f9-41a1-9df2-e694d06e0735" providerId="ADAL" clId="{105DE6D8-1275-4C8D-A7A9-1129B014B439}" dt="2023-06-09T02:07:01.713" v="2001" actId="14100"/>
          <ac:grpSpMkLst>
            <pc:docMk/>
            <pc:sldMk cId="3415360464" sldId="304"/>
            <ac:grpSpMk id="4" creationId="{2D356F87-8D7C-D237-9523-A9F12DABFBA1}"/>
          </ac:grpSpMkLst>
        </pc:grpChg>
        <pc:grpChg chg="mod">
          <ac:chgData name="Ren, Renny" userId="865bb2e2-94f9-41a1-9df2-e694d06e0735" providerId="ADAL" clId="{105DE6D8-1275-4C8D-A7A9-1129B014B439}" dt="2023-06-09T02:07:16.244" v="2023" actId="14100"/>
          <ac:grpSpMkLst>
            <pc:docMk/>
            <pc:sldMk cId="3415360464" sldId="304"/>
            <ac:grpSpMk id="7" creationId="{A4E0A8CE-F89D-49BC-34DD-8F0ECF91DDA2}"/>
          </ac:grpSpMkLst>
        </pc:grpChg>
      </pc:sldChg>
      <pc:sldChg chg="modSp mod ord modNotesTx">
        <pc:chgData name="Ren, Renny" userId="865bb2e2-94f9-41a1-9df2-e694d06e0735" providerId="ADAL" clId="{105DE6D8-1275-4C8D-A7A9-1129B014B439}" dt="2023-06-09T02:15:20.171" v="2161" actId="113"/>
        <pc:sldMkLst>
          <pc:docMk/>
          <pc:sldMk cId="2305180790" sldId="305"/>
        </pc:sldMkLst>
        <pc:spChg chg="mod">
          <ac:chgData name="Ren, Renny" userId="865bb2e2-94f9-41a1-9df2-e694d06e0735" providerId="ADAL" clId="{105DE6D8-1275-4C8D-A7A9-1129B014B439}" dt="2023-06-09T02:14:00.707" v="2116" actId="14100"/>
          <ac:spMkLst>
            <pc:docMk/>
            <pc:sldMk cId="2305180790" sldId="305"/>
            <ac:spMk id="9" creationId="{00000000-0000-0000-0000-000000000000}"/>
          </ac:spMkLst>
        </pc:spChg>
        <pc:spChg chg="mod">
          <ac:chgData name="Ren, Renny" userId="865bb2e2-94f9-41a1-9df2-e694d06e0735" providerId="ADAL" clId="{105DE6D8-1275-4C8D-A7A9-1129B014B439}" dt="2023-06-09T02:12:10.487" v="2092" actId="6549"/>
          <ac:spMkLst>
            <pc:docMk/>
            <pc:sldMk cId="2305180790" sldId="305"/>
            <ac:spMk id="25" creationId="{CC6C4B23-343F-A0F1-8CB2-9B0564189FB6}"/>
          </ac:spMkLst>
        </pc:spChg>
        <pc:spChg chg="mod">
          <ac:chgData name="Ren, Renny" userId="865bb2e2-94f9-41a1-9df2-e694d06e0735" providerId="ADAL" clId="{105DE6D8-1275-4C8D-A7A9-1129B014B439}" dt="2023-06-09T02:14:07.568" v="2117" actId="122"/>
          <ac:spMkLst>
            <pc:docMk/>
            <pc:sldMk cId="2305180790" sldId="305"/>
            <ac:spMk id="26" creationId="{AD002F9F-6489-2856-F22E-92B862786570}"/>
          </ac:spMkLst>
        </pc:spChg>
      </pc:sldChg>
      <pc:sldChg chg="ord modNotesTx">
        <pc:chgData name="Ren, Renny" userId="865bb2e2-94f9-41a1-9df2-e694d06e0735" providerId="ADAL" clId="{105DE6D8-1275-4C8D-A7A9-1129B014B439}" dt="2023-06-09T02:20:08.681" v="2374" actId="20577"/>
        <pc:sldMkLst>
          <pc:docMk/>
          <pc:sldMk cId="4119607039" sldId="306"/>
        </pc:sldMkLst>
      </pc:sldChg>
      <pc:sldChg chg="modNotesTx">
        <pc:chgData name="Ren, Renny" userId="865bb2e2-94f9-41a1-9df2-e694d06e0735" providerId="ADAL" clId="{105DE6D8-1275-4C8D-A7A9-1129B014B439}" dt="2023-06-09T02:25:17.004" v="2434" actId="113"/>
        <pc:sldMkLst>
          <pc:docMk/>
          <pc:sldMk cId="398590455" sldId="308"/>
        </pc:sldMkLst>
      </pc:sldChg>
      <pc:sldChg chg="modNotesTx">
        <pc:chgData name="Ren, Renny" userId="865bb2e2-94f9-41a1-9df2-e694d06e0735" providerId="ADAL" clId="{105DE6D8-1275-4C8D-A7A9-1129B014B439}" dt="2023-06-09T01:50:14.229" v="1476" actId="20577"/>
        <pc:sldMkLst>
          <pc:docMk/>
          <pc:sldMk cId="2272217410" sldId="309"/>
        </pc:sldMkLst>
      </pc:sldChg>
      <pc:sldChg chg="modNotesTx">
        <pc:chgData name="Ren, Renny" userId="865bb2e2-94f9-41a1-9df2-e694d06e0735" providerId="ADAL" clId="{105DE6D8-1275-4C8D-A7A9-1129B014B439}" dt="2023-06-09T12:51:07.725" v="2631" actId="20577"/>
        <pc:sldMkLst>
          <pc:docMk/>
          <pc:sldMk cId="0" sldId="311"/>
        </pc:sldMkLst>
      </pc:sldChg>
      <pc:sldChg chg="del">
        <pc:chgData name="Ren, Renny" userId="865bb2e2-94f9-41a1-9df2-e694d06e0735" providerId="ADAL" clId="{105DE6D8-1275-4C8D-A7A9-1129B014B439}" dt="2023-06-09T06:34:33.684" v="2496" actId="47"/>
        <pc:sldMkLst>
          <pc:docMk/>
          <pc:sldMk cId="2349593610" sldId="313"/>
        </pc:sldMkLst>
      </pc:sldChg>
      <pc:sldChg chg="del">
        <pc:chgData name="Ren, Renny" userId="865bb2e2-94f9-41a1-9df2-e694d06e0735" providerId="ADAL" clId="{105DE6D8-1275-4C8D-A7A9-1129B014B439}" dt="2023-06-09T06:34:36.218" v="2497" actId="47"/>
        <pc:sldMkLst>
          <pc:docMk/>
          <pc:sldMk cId="0" sldId="314"/>
        </pc:sldMkLst>
      </pc:sldChg>
      <pc:sldChg chg="del">
        <pc:chgData name="Ren, Renny" userId="865bb2e2-94f9-41a1-9df2-e694d06e0735" providerId="ADAL" clId="{105DE6D8-1275-4C8D-A7A9-1129B014B439}" dt="2023-06-09T06:35:15.467" v="2504" actId="47"/>
        <pc:sldMkLst>
          <pc:docMk/>
          <pc:sldMk cId="0" sldId="315"/>
        </pc:sldMkLst>
      </pc:sldChg>
      <pc:sldChg chg="del">
        <pc:chgData name="Ren, Renny" userId="865bb2e2-94f9-41a1-9df2-e694d06e0735" providerId="ADAL" clId="{105DE6D8-1275-4C8D-A7A9-1129B014B439}" dt="2023-06-09T06:35:51.805" v="2523" actId="47"/>
        <pc:sldMkLst>
          <pc:docMk/>
          <pc:sldMk cId="1764156834" sldId="316"/>
        </pc:sldMkLst>
      </pc:sldChg>
      <pc:sldChg chg="del">
        <pc:chgData name="Ren, Renny" userId="865bb2e2-94f9-41a1-9df2-e694d06e0735" providerId="ADAL" clId="{105DE6D8-1275-4C8D-A7A9-1129B014B439}" dt="2023-06-09T06:35:51.177" v="2522" actId="47"/>
        <pc:sldMkLst>
          <pc:docMk/>
          <pc:sldMk cId="0" sldId="317"/>
        </pc:sldMkLst>
      </pc:sldChg>
      <pc:sldChg chg="del">
        <pc:chgData name="Ren, Renny" userId="865bb2e2-94f9-41a1-9df2-e694d06e0735" providerId="ADAL" clId="{105DE6D8-1275-4C8D-A7A9-1129B014B439}" dt="2023-06-09T06:35:43.265" v="2511" actId="47"/>
        <pc:sldMkLst>
          <pc:docMk/>
          <pc:sldMk cId="0" sldId="318"/>
        </pc:sldMkLst>
      </pc:sldChg>
      <pc:sldChg chg="addSp delSp add del mod setBg">
        <pc:chgData name="Ren, Renny" userId="865bb2e2-94f9-41a1-9df2-e694d06e0735" providerId="ADAL" clId="{105DE6D8-1275-4C8D-A7A9-1129B014B439}" dt="2023-06-09T02:11:21.449" v="2089"/>
        <pc:sldMkLst>
          <pc:docMk/>
          <pc:sldMk cId="300570689" sldId="319"/>
        </pc:sldMkLst>
        <pc:spChg chg="add del">
          <ac:chgData name="Ren, Renny" userId="865bb2e2-94f9-41a1-9df2-e694d06e0735" providerId="ADAL" clId="{105DE6D8-1275-4C8D-A7A9-1129B014B439}" dt="2023-06-09T02:11:19.855" v="2088" actId="478"/>
          <ac:spMkLst>
            <pc:docMk/>
            <pc:sldMk cId="300570689" sldId="319"/>
            <ac:spMk id="10" creationId="{CAFC8DB2-1CEB-ABF6-0B5C-28AA1B530AE4}"/>
          </ac:spMkLst>
        </pc:spChg>
      </pc:sldChg>
      <pc:sldChg chg="add del setBg">
        <pc:chgData name="Ren, Renny" userId="865bb2e2-94f9-41a1-9df2-e694d06e0735" providerId="ADAL" clId="{105DE6D8-1275-4C8D-A7A9-1129B014B439}" dt="2023-06-09T02:11:38.127" v="2091" actId="47"/>
        <pc:sldMkLst>
          <pc:docMk/>
          <pc:sldMk cId="4181520644" sldId="319"/>
        </pc:sldMkLst>
      </pc:sldChg>
    </pc:docChg>
  </pc:docChgLst>
  <pc:docChgLst>
    <pc:chgData name="Ren, Renny" userId="865bb2e2-94f9-41a1-9df2-e694d06e0735" providerId="ADAL" clId="{FA237BC0-E7DD-46D6-80D5-714B29ABD316}"/>
    <pc:docChg chg="undo custSel addSld delSld modSld sldOrd addMainMaster delMainMaster">
      <pc:chgData name="Ren, Renny" userId="865bb2e2-94f9-41a1-9df2-e694d06e0735" providerId="ADAL" clId="{FA237BC0-E7DD-46D6-80D5-714B29ABD316}" dt="2023-05-03T08:19:27.805" v="2454"/>
      <pc:docMkLst>
        <pc:docMk/>
      </pc:docMkLst>
      <pc:sldChg chg="addSp delSp modSp mod">
        <pc:chgData name="Ren, Renny" userId="865bb2e2-94f9-41a1-9df2-e694d06e0735" providerId="ADAL" clId="{FA237BC0-E7DD-46D6-80D5-714B29ABD316}" dt="2023-05-03T07:58:55.140" v="2304" actId="14100"/>
        <pc:sldMkLst>
          <pc:docMk/>
          <pc:sldMk cId="0" sldId="256"/>
        </pc:sldMkLst>
        <pc:spChg chg="mod">
          <ac:chgData name="Ren, Renny" userId="865bb2e2-94f9-41a1-9df2-e694d06e0735" providerId="ADAL" clId="{FA237BC0-E7DD-46D6-80D5-714B29ABD316}" dt="2023-05-03T07:58:50.103" v="2303" actId="20577"/>
          <ac:spMkLst>
            <pc:docMk/>
            <pc:sldMk cId="0" sldId="256"/>
            <ac:spMk id="11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01:08.018" v="26" actId="478"/>
          <ac:spMkLst>
            <pc:docMk/>
            <pc:sldMk cId="0" sldId="256"/>
            <ac:spMk id="12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17:01:51.519" v="34" actId="478"/>
          <ac:spMkLst>
            <pc:docMk/>
            <pc:sldMk cId="0" sldId="256"/>
            <ac:spMk id="13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01:15.499" v="27" actId="478"/>
          <ac:spMkLst>
            <pc:docMk/>
            <pc:sldMk cId="0" sldId="256"/>
            <ac:spMk id="14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23:43:21.875" v="643" actId="478"/>
          <ac:spMkLst>
            <pc:docMk/>
            <pc:sldMk cId="0" sldId="256"/>
            <ac:spMk id="15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23:43:27.024" v="644" actId="478"/>
          <ac:spMkLst>
            <pc:docMk/>
            <pc:sldMk cId="0" sldId="256"/>
            <ac:spMk id="16" creationId="{00000000-0000-0000-0000-000000000000}"/>
          </ac:spMkLst>
        </pc:spChg>
        <pc:picChg chg="mod">
          <ac:chgData name="Ren, Renny" userId="865bb2e2-94f9-41a1-9df2-e694d06e0735" providerId="ADAL" clId="{FA237BC0-E7DD-46D6-80D5-714B29ABD316}" dt="2023-05-03T07:58:55.140" v="2304" actId="14100"/>
          <ac:picMkLst>
            <pc:docMk/>
            <pc:sldMk cId="0" sldId="256"/>
            <ac:picMk id="8" creationId="{00000000-0000-0000-0000-000000000000}"/>
          </ac:picMkLst>
        </pc:picChg>
        <pc:picChg chg="add mod">
          <ac:chgData name="Ren, Renny" userId="865bb2e2-94f9-41a1-9df2-e694d06e0735" providerId="ADAL" clId="{FA237BC0-E7DD-46D6-80D5-714B29ABD316}" dt="2023-05-03T07:56:38.156" v="2283" actId="1076"/>
          <ac:picMkLst>
            <pc:docMk/>
            <pc:sldMk cId="0" sldId="256"/>
            <ac:picMk id="17" creationId="{B62C90EB-106B-6113-C1A5-C6214FAA94F0}"/>
          </ac:picMkLst>
        </pc:picChg>
      </pc:sldChg>
      <pc:sldChg chg="delSp modSp mod">
        <pc:chgData name="Ren, Renny" userId="865bb2e2-94f9-41a1-9df2-e694d06e0735" providerId="ADAL" clId="{FA237BC0-E7DD-46D6-80D5-714B29ABD316}" dt="2023-05-03T07:58:00.197" v="2291" actId="167"/>
        <pc:sldMkLst>
          <pc:docMk/>
          <pc:sldMk cId="0" sldId="257"/>
        </pc:sldMkLst>
        <pc:spChg chg="mod">
          <ac:chgData name="Ren, Renny" userId="865bb2e2-94f9-41a1-9df2-e694d06e0735" providerId="ADAL" clId="{FA237BC0-E7DD-46D6-80D5-714B29ABD316}" dt="2023-05-03T07:57:31.477" v="2287" actId="2711"/>
          <ac:spMkLst>
            <pc:docMk/>
            <pc:sldMk cId="0" sldId="257"/>
            <ac:spMk id="4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7:42.490" v="2289" actId="1076"/>
          <ac:spMkLst>
            <pc:docMk/>
            <pc:sldMk cId="0" sldId="257"/>
            <ac:spMk id="6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7:35.022" v="2288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7:35.022" v="2288" actId="1076"/>
          <ac:spMkLst>
            <pc:docMk/>
            <pc:sldMk cId="0" sldId="257"/>
            <ac:spMk id="8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7:35.022" v="2288" actId="1076"/>
          <ac:spMkLst>
            <pc:docMk/>
            <pc:sldMk cId="0" sldId="257"/>
            <ac:spMk id="9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17:04:02.873" v="74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17:04:16.876" v="76" actId="478"/>
          <ac:spMkLst>
            <pc:docMk/>
            <pc:sldMk cId="0" sldId="257"/>
            <ac:spMk id="11" creationId="{00000000-0000-0000-0000-000000000000}"/>
          </ac:spMkLst>
        </pc:spChg>
        <pc:grpChg chg="mod ord">
          <ac:chgData name="Ren, Renny" userId="865bb2e2-94f9-41a1-9df2-e694d06e0735" providerId="ADAL" clId="{FA237BC0-E7DD-46D6-80D5-714B29ABD316}" dt="2023-05-03T07:58:00.197" v="2291" actId="167"/>
          <ac:grpSpMkLst>
            <pc:docMk/>
            <pc:sldMk cId="0" sldId="257"/>
            <ac:grpSpMk id="2" creationId="{00000000-0000-0000-0000-000000000000}"/>
          </ac:grpSpMkLst>
        </pc:grpChg>
        <pc:grpChg chg="mod ord">
          <ac:chgData name="Ren, Renny" userId="865bb2e2-94f9-41a1-9df2-e694d06e0735" providerId="ADAL" clId="{FA237BC0-E7DD-46D6-80D5-714B29ABD316}" dt="2023-05-03T07:57:49.620" v="2290" actId="167"/>
          <ac:grpSpMkLst>
            <pc:docMk/>
            <pc:sldMk cId="0" sldId="257"/>
            <ac:grpSpMk id="12" creationId="{00000000-0000-0000-0000-000000000000}"/>
          </ac:grpSpMkLst>
        </pc:grpChg>
        <pc:picChg chg="mod ord">
          <ac:chgData name="Ren, Renny" userId="865bb2e2-94f9-41a1-9df2-e694d06e0735" providerId="ADAL" clId="{FA237BC0-E7DD-46D6-80D5-714B29ABD316}" dt="2023-04-26T23:45:39.437" v="662" actId="1076"/>
          <ac:picMkLst>
            <pc:docMk/>
            <pc:sldMk cId="0" sldId="257"/>
            <ac:picMk id="13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4-26T23:44:26.030" v="653" actId="1076"/>
          <ac:picMkLst>
            <pc:docMk/>
            <pc:sldMk cId="0" sldId="257"/>
            <ac:picMk id="14" creationId="{00000000-0000-0000-0000-000000000000}"/>
          </ac:picMkLst>
        </pc:picChg>
      </pc:sldChg>
      <pc:sldChg chg="delSp modSp mod modNotesTx">
        <pc:chgData name="Ren, Renny" userId="865bb2e2-94f9-41a1-9df2-e694d06e0735" providerId="ADAL" clId="{FA237BC0-E7DD-46D6-80D5-714B29ABD316}" dt="2023-05-03T07:58:36.440" v="2296" actId="2792"/>
        <pc:sldMkLst>
          <pc:docMk/>
          <pc:sldMk cId="0" sldId="258"/>
        </pc:sldMkLst>
        <pc:spChg chg="mod">
          <ac:chgData name="Ren, Renny" userId="865bb2e2-94f9-41a1-9df2-e694d06e0735" providerId="ADAL" clId="{FA237BC0-E7DD-46D6-80D5-714B29ABD316}" dt="2023-05-03T07:58:36.440" v="2296" actId="2792"/>
          <ac:spMkLst>
            <pc:docMk/>
            <pc:sldMk cId="0" sldId="258"/>
            <ac:spMk id="5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8:30.796" v="2294" actId="255"/>
          <ac:spMkLst>
            <pc:docMk/>
            <pc:sldMk cId="0" sldId="258"/>
            <ac:spMk id="6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06:02.559" v="94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8:23.775" v="2292" actId="2711"/>
          <ac:spMkLst>
            <pc:docMk/>
            <pc:sldMk cId="0" sldId="258"/>
            <ac:spMk id="9" creationId="{00000000-0000-0000-0000-000000000000}"/>
          </ac:spMkLst>
        </pc:spChg>
      </pc:sldChg>
      <pc:sldChg chg="addSp delSp modSp mod ord modNotesTx">
        <pc:chgData name="Ren, Renny" userId="865bb2e2-94f9-41a1-9df2-e694d06e0735" providerId="ADAL" clId="{FA237BC0-E7DD-46D6-80D5-714B29ABD316}" dt="2023-05-03T08:15:48.471" v="2426" actId="1076"/>
        <pc:sldMkLst>
          <pc:docMk/>
          <pc:sldMk cId="0" sldId="259"/>
        </pc:sldMkLst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6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17:15:38.705" v="212"/>
          <ac:spMkLst>
            <pc:docMk/>
            <pc:sldMk cId="0" sldId="259"/>
            <ac:spMk id="7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8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9:08.249" v="2305" actId="2711"/>
          <ac:spMkLst>
            <pc:docMk/>
            <pc:sldMk cId="0" sldId="259"/>
            <ac:spMk id="9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11" creationId="{00000000-0000-0000-0000-000000000000}"/>
          </ac:spMkLst>
        </pc:spChg>
        <pc:spChg chg="del mod">
          <ac:chgData name="Ren, Renny" userId="865bb2e2-94f9-41a1-9df2-e694d06e0735" providerId="ADAL" clId="{FA237BC0-E7DD-46D6-80D5-714B29ABD316}" dt="2023-04-26T17:16:28.270" v="222"/>
          <ac:spMkLst>
            <pc:docMk/>
            <pc:sldMk cId="0" sldId="259"/>
            <ac:spMk id="12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13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8:02.609" v="233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14:10.883" v="195" actId="478"/>
          <ac:spMkLst>
            <pc:docMk/>
            <pc:sldMk cId="0" sldId="259"/>
            <ac:spMk id="16" creationId="{00000000-0000-0000-0000-000000000000}"/>
          </ac:spMkLst>
        </pc:spChg>
        <pc:spChg chg="del mod topLvl">
          <ac:chgData name="Ren, Renny" userId="865bb2e2-94f9-41a1-9df2-e694d06e0735" providerId="ADAL" clId="{FA237BC0-E7DD-46D6-80D5-714B29ABD316}" dt="2023-04-26T17:14:30.972" v="199" actId="478"/>
          <ac:spMkLst>
            <pc:docMk/>
            <pc:sldMk cId="0" sldId="259"/>
            <ac:spMk id="18" creationId="{054BC904-C5E0-6760-BEC0-87F05289C395}"/>
          </ac:spMkLst>
        </pc:spChg>
        <pc:spChg chg="mod">
          <ac:chgData name="Ren, Renny" userId="865bb2e2-94f9-41a1-9df2-e694d06e0735" providerId="ADAL" clId="{FA237BC0-E7DD-46D6-80D5-714B29ABD316}" dt="2023-05-03T07:59:08.249" v="2305" actId="2711"/>
          <ac:spMkLst>
            <pc:docMk/>
            <pc:sldMk cId="0" sldId="259"/>
            <ac:spMk id="22" creationId="{13BC6F18-7EA7-30C2-2314-7D7C5F1EB19B}"/>
          </ac:spMkLst>
        </pc:spChg>
        <pc:spChg chg="mod">
          <ac:chgData name="Ren, Renny" userId="865bb2e2-94f9-41a1-9df2-e694d06e0735" providerId="ADAL" clId="{FA237BC0-E7DD-46D6-80D5-714B29ABD316}" dt="2023-05-03T07:59:08.249" v="2305" actId="2711"/>
          <ac:spMkLst>
            <pc:docMk/>
            <pc:sldMk cId="0" sldId="259"/>
            <ac:spMk id="24" creationId="{5B173BB1-2E16-ECDC-88B8-C7CAA1A476BD}"/>
          </ac:spMkLst>
        </pc:spChg>
        <pc:spChg chg="mod">
          <ac:chgData name="Ren, Renny" userId="865bb2e2-94f9-41a1-9df2-e694d06e0735" providerId="ADAL" clId="{FA237BC0-E7DD-46D6-80D5-714B29ABD316}" dt="2023-05-03T08:15:48.471" v="2426" actId="1076"/>
          <ac:spMkLst>
            <pc:docMk/>
            <pc:sldMk cId="0" sldId="259"/>
            <ac:spMk id="25" creationId="{45AFE9FA-68FB-1693-320A-0F29347177E5}"/>
          </ac:spMkLst>
        </pc:spChg>
        <pc:spChg chg="mod">
          <ac:chgData name="Ren, Renny" userId="865bb2e2-94f9-41a1-9df2-e694d06e0735" providerId="ADAL" clId="{FA237BC0-E7DD-46D6-80D5-714B29ABD316}" dt="2023-04-26T17:15:00.800" v="204"/>
          <ac:spMkLst>
            <pc:docMk/>
            <pc:sldMk cId="0" sldId="259"/>
            <ac:spMk id="28" creationId="{A9350B37-C44E-89CC-3864-178A4092C7F5}"/>
          </ac:spMkLst>
        </pc:spChg>
        <pc:spChg chg="mod">
          <ac:chgData name="Ren, Renny" userId="865bb2e2-94f9-41a1-9df2-e694d06e0735" providerId="ADAL" clId="{FA237BC0-E7DD-46D6-80D5-714B29ABD316}" dt="2023-04-26T17:15:00.800" v="204"/>
          <ac:spMkLst>
            <pc:docMk/>
            <pc:sldMk cId="0" sldId="259"/>
            <ac:spMk id="29" creationId="{4A63C074-DA63-ED4F-F147-42DA4CBF4BEF}"/>
          </ac:spMkLst>
        </pc:spChg>
        <pc:grpChg chg="add del mod">
          <ac:chgData name="Ren, Renny" userId="865bb2e2-94f9-41a1-9df2-e694d06e0735" providerId="ADAL" clId="{FA237BC0-E7DD-46D6-80D5-714B29ABD316}" dt="2023-04-26T17:14:08.104" v="194" actId="478"/>
          <ac:grpSpMkLst>
            <pc:docMk/>
            <pc:sldMk cId="0" sldId="259"/>
            <ac:grpSpMk id="3" creationId="{00000000-0000-0000-0000-000000000000}"/>
          </ac:grpSpMkLst>
        </pc:grpChg>
        <pc:grpChg chg="add del mod">
          <ac:chgData name="Ren, Renny" userId="865bb2e2-94f9-41a1-9df2-e694d06e0735" providerId="ADAL" clId="{FA237BC0-E7DD-46D6-80D5-714B29ABD316}" dt="2023-04-26T17:14:30.972" v="199" actId="478"/>
          <ac:grpSpMkLst>
            <pc:docMk/>
            <pc:sldMk cId="0" sldId="259"/>
            <ac:grpSpMk id="17" creationId="{2D567300-2C8E-576A-92B3-0E5DA1B6181D}"/>
          </ac:grpSpMkLst>
        </pc:grpChg>
        <pc:grpChg chg="add mod">
          <ac:chgData name="Ren, Renny" userId="865bb2e2-94f9-41a1-9df2-e694d06e0735" providerId="ADAL" clId="{FA237BC0-E7DD-46D6-80D5-714B29ABD316}" dt="2023-04-26T17:18:54.447" v="243" actId="1076"/>
          <ac:grpSpMkLst>
            <pc:docMk/>
            <pc:sldMk cId="0" sldId="259"/>
            <ac:grpSpMk id="20" creationId="{1400F1A5-F4ED-DEC8-3407-6FE111765247}"/>
          </ac:grpSpMkLst>
        </pc:grpChg>
        <pc:grpChg chg="mod">
          <ac:chgData name="Ren, Renny" userId="865bb2e2-94f9-41a1-9df2-e694d06e0735" providerId="ADAL" clId="{FA237BC0-E7DD-46D6-80D5-714B29ABD316}" dt="2023-04-26T17:14:11.951" v="196"/>
          <ac:grpSpMkLst>
            <pc:docMk/>
            <pc:sldMk cId="0" sldId="259"/>
            <ac:grpSpMk id="21" creationId="{FDA00974-B7CE-344C-260C-FD60BDCF7381}"/>
          </ac:grpSpMkLst>
        </pc:grpChg>
        <pc:grpChg chg="add mod ord">
          <ac:chgData name="Ren, Renny" userId="865bb2e2-94f9-41a1-9df2-e694d06e0735" providerId="ADAL" clId="{FA237BC0-E7DD-46D6-80D5-714B29ABD316}" dt="2023-04-26T17:19:26.975" v="249" actId="1076"/>
          <ac:grpSpMkLst>
            <pc:docMk/>
            <pc:sldMk cId="0" sldId="259"/>
            <ac:grpSpMk id="27" creationId="{DACD150E-936A-245D-768E-7B3D5BBBD5FC}"/>
          </ac:grpSpMkLst>
        </pc:grpChg>
        <pc:picChg chg="del">
          <ac:chgData name="Ren, Renny" userId="865bb2e2-94f9-41a1-9df2-e694d06e0735" providerId="ADAL" clId="{FA237BC0-E7DD-46D6-80D5-714B29ABD316}" dt="2023-04-26T17:19:08.743" v="246" actId="478"/>
          <ac:picMkLst>
            <pc:docMk/>
            <pc:sldMk cId="0" sldId="259"/>
            <ac:picMk id="2" creationId="{00000000-0000-0000-0000-000000000000}"/>
          </ac:picMkLst>
        </pc:picChg>
        <pc:picChg chg="add mod">
          <ac:chgData name="Ren, Renny" userId="865bb2e2-94f9-41a1-9df2-e694d06e0735" providerId="ADAL" clId="{FA237BC0-E7DD-46D6-80D5-714B29ABD316}" dt="2023-05-03T06:23:04.150" v="940" actId="1076"/>
          <ac:picMkLst>
            <pc:docMk/>
            <pc:sldMk cId="0" sldId="259"/>
            <ac:picMk id="3" creationId="{F9C77396-F867-AC24-59FF-FA101BB6657F}"/>
          </ac:picMkLst>
        </pc:picChg>
        <pc:picChg chg="mod">
          <ac:chgData name="Ren, Renny" userId="865bb2e2-94f9-41a1-9df2-e694d06e0735" providerId="ADAL" clId="{FA237BC0-E7DD-46D6-80D5-714B29ABD316}" dt="2023-04-26T17:19:32.721" v="250" actId="1076"/>
          <ac:picMkLst>
            <pc:docMk/>
            <pc:sldMk cId="0" sldId="259"/>
            <ac:picMk id="10" creationId="{00000000-0000-0000-0000-000000000000}"/>
          </ac:picMkLst>
        </pc:picChg>
        <pc:picChg chg="del mod topLvl">
          <ac:chgData name="Ren, Renny" userId="865bb2e2-94f9-41a1-9df2-e694d06e0735" providerId="ADAL" clId="{FA237BC0-E7DD-46D6-80D5-714B29ABD316}" dt="2023-04-26T17:14:34.858" v="200" actId="21"/>
          <ac:picMkLst>
            <pc:docMk/>
            <pc:sldMk cId="0" sldId="259"/>
            <ac:picMk id="19" creationId="{66CD71D6-1D84-4459-205A-4C603107AE90}"/>
          </ac:picMkLst>
        </pc:picChg>
        <pc:picChg chg="mod">
          <ac:chgData name="Ren, Renny" userId="865bb2e2-94f9-41a1-9df2-e694d06e0735" providerId="ADAL" clId="{FA237BC0-E7DD-46D6-80D5-714B29ABD316}" dt="2023-04-26T17:18:44.324" v="242" actId="1076"/>
          <ac:picMkLst>
            <pc:docMk/>
            <pc:sldMk cId="0" sldId="259"/>
            <ac:picMk id="23" creationId="{60890272-EE4D-97AD-1165-B80932369C04}"/>
          </ac:picMkLst>
        </pc:picChg>
        <pc:picChg chg="add del mod">
          <ac:chgData name="Ren, Renny" userId="865bb2e2-94f9-41a1-9df2-e694d06e0735" providerId="ADAL" clId="{FA237BC0-E7DD-46D6-80D5-714B29ABD316}" dt="2023-05-03T06:19:10.338" v="720" actId="478"/>
          <ac:picMkLst>
            <pc:docMk/>
            <pc:sldMk cId="0" sldId="259"/>
            <ac:picMk id="26" creationId="{4DAA78B9-153D-3ACD-08C7-A2EBAD7C3628}"/>
          </ac:picMkLst>
        </pc:picChg>
      </pc:sldChg>
      <pc:sldChg chg="del">
        <pc:chgData name="Ren, Renny" userId="865bb2e2-94f9-41a1-9df2-e694d06e0735" providerId="ADAL" clId="{FA237BC0-E7DD-46D6-80D5-714B29ABD316}" dt="2023-04-26T17:49:28.098" v="549" actId="47"/>
        <pc:sldMkLst>
          <pc:docMk/>
          <pc:sldMk cId="0" sldId="260"/>
        </pc:sldMkLst>
      </pc:sldChg>
      <pc:sldChg chg="del">
        <pc:chgData name="Ren, Renny" userId="865bb2e2-94f9-41a1-9df2-e694d06e0735" providerId="ADAL" clId="{FA237BC0-E7DD-46D6-80D5-714B29ABD316}" dt="2023-04-26T17:50:44.614" v="560" actId="47"/>
        <pc:sldMkLst>
          <pc:docMk/>
          <pc:sldMk cId="0" sldId="261"/>
        </pc:sldMkLst>
      </pc:sldChg>
      <pc:sldChg chg="addSp delSp modSp mod ord">
        <pc:chgData name="Ren, Renny" userId="865bb2e2-94f9-41a1-9df2-e694d06e0735" providerId="ADAL" clId="{FA237BC0-E7DD-46D6-80D5-714B29ABD316}" dt="2023-05-03T08:03:53.966" v="2343" actId="255"/>
        <pc:sldMkLst>
          <pc:docMk/>
          <pc:sldMk cId="0" sldId="262"/>
        </pc:sldMkLst>
        <pc:spChg chg="mod">
          <ac:chgData name="Ren, Renny" userId="865bb2e2-94f9-41a1-9df2-e694d06e0735" providerId="ADAL" clId="{FA237BC0-E7DD-46D6-80D5-714B29ABD316}" dt="2023-05-03T08:03:53.966" v="2343" actId="255"/>
          <ac:spMkLst>
            <pc:docMk/>
            <pc:sldMk cId="0" sldId="262"/>
            <ac:spMk id="5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3:53.966" v="2343" actId="255"/>
          <ac:spMkLst>
            <pc:docMk/>
            <pc:sldMk cId="0" sldId="262"/>
            <ac:spMk id="6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36:14.579" v="428" actId="478"/>
          <ac:spMkLst>
            <pc:docMk/>
            <pc:sldMk cId="0" sldId="262"/>
            <ac:spMk id="7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3:53.966" v="2343" actId="255"/>
          <ac:spMkLst>
            <pc:docMk/>
            <pc:sldMk cId="0" sldId="262"/>
            <ac:spMk id="9" creationId="{00000000-0000-0000-0000-000000000000}"/>
          </ac:spMkLst>
        </pc:spChg>
        <pc:picChg chg="add del">
          <ac:chgData name="Ren, Renny" userId="865bb2e2-94f9-41a1-9df2-e694d06e0735" providerId="ADAL" clId="{FA237BC0-E7DD-46D6-80D5-714B29ABD316}" dt="2023-04-26T17:36:33.945" v="431" actId="478"/>
          <ac:picMkLst>
            <pc:docMk/>
            <pc:sldMk cId="0" sldId="262"/>
            <ac:picMk id="8" creationId="{00000000-0000-0000-0000-000000000000}"/>
          </ac:picMkLst>
        </pc:picChg>
        <pc:picChg chg="add del mod">
          <ac:chgData name="Ren, Renny" userId="865bb2e2-94f9-41a1-9df2-e694d06e0735" providerId="ADAL" clId="{FA237BC0-E7DD-46D6-80D5-714B29ABD316}" dt="2023-04-26T17:36:35.607" v="432" actId="478"/>
          <ac:picMkLst>
            <pc:docMk/>
            <pc:sldMk cId="0" sldId="262"/>
            <ac:picMk id="11" creationId="{1B8D4B10-5367-A9C4-F9DE-E6BA4B34B8ED}"/>
          </ac:picMkLst>
        </pc:picChg>
      </pc:sldChg>
      <pc:sldChg chg="del">
        <pc:chgData name="Ren, Renny" userId="865bb2e2-94f9-41a1-9df2-e694d06e0735" providerId="ADAL" clId="{FA237BC0-E7DD-46D6-80D5-714B29ABD316}" dt="2023-04-26T17:55:18.649" v="605" actId="47"/>
        <pc:sldMkLst>
          <pc:docMk/>
          <pc:sldMk cId="0" sldId="263"/>
        </pc:sldMkLst>
      </pc:sldChg>
      <pc:sldChg chg="addSp delSp modSp del mod">
        <pc:chgData name="Ren, Renny" userId="865bb2e2-94f9-41a1-9df2-e694d06e0735" providerId="ADAL" clId="{FA237BC0-E7DD-46D6-80D5-714B29ABD316}" dt="2023-04-26T17:55:21.320" v="606" actId="47"/>
        <pc:sldMkLst>
          <pc:docMk/>
          <pc:sldMk cId="0" sldId="264"/>
        </pc:sldMkLst>
        <pc:spChg chg="mod">
          <ac:chgData name="Ren, Renny" userId="865bb2e2-94f9-41a1-9df2-e694d06e0735" providerId="ADAL" clId="{FA237BC0-E7DD-46D6-80D5-714B29ABD316}" dt="2023-04-26T17:51:09.009" v="564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4-26T17:51:31.736" v="567"/>
          <ac:spMkLst>
            <pc:docMk/>
            <pc:sldMk cId="0" sldId="264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4-26T17:51:39.535" v="568" actId="6549"/>
          <ac:spMkLst>
            <pc:docMk/>
            <pc:sldMk cId="0" sldId="264"/>
            <ac:spMk id="18" creationId="{00000000-0000-0000-0000-000000000000}"/>
          </ac:spMkLst>
        </pc:spChg>
        <pc:grpChg chg="add del">
          <ac:chgData name="Ren, Renny" userId="865bb2e2-94f9-41a1-9df2-e694d06e0735" providerId="ADAL" clId="{FA237BC0-E7DD-46D6-80D5-714B29ABD316}" dt="2023-04-26T17:51:27.056" v="566" actId="478"/>
          <ac:grpSpMkLst>
            <pc:docMk/>
            <pc:sldMk cId="0" sldId="264"/>
            <ac:grpSpMk id="6" creationId="{00000000-0000-0000-0000-000000000000}"/>
          </ac:grpSpMkLst>
        </pc:grpChg>
      </pc:sldChg>
      <pc:sldChg chg="addSp delSp modSp mod ord">
        <pc:chgData name="Ren, Renny" userId="865bb2e2-94f9-41a1-9df2-e694d06e0735" providerId="ADAL" clId="{FA237BC0-E7DD-46D6-80D5-714B29ABD316}" dt="2023-05-03T08:06:36.462" v="2370" actId="2711"/>
        <pc:sldMkLst>
          <pc:docMk/>
          <pc:sldMk cId="0" sldId="265"/>
        </pc:sldMkLst>
        <pc:spChg chg="mod">
          <ac:chgData name="Ren, Renny" userId="865bb2e2-94f9-41a1-9df2-e694d06e0735" providerId="ADAL" clId="{FA237BC0-E7DD-46D6-80D5-714B29ABD316}" dt="2023-05-03T08:06:36.462" v="2370" actId="2711"/>
          <ac:spMkLst>
            <pc:docMk/>
            <pc:sldMk cId="0" sldId="265"/>
            <ac:spMk id="5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6:36.462" v="2370" actId="2711"/>
          <ac:spMkLst>
            <pc:docMk/>
            <pc:sldMk cId="0" sldId="265"/>
            <ac:spMk id="6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09:52.476" v="150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6:36.462" v="2370" actId="2711"/>
          <ac:spMkLst>
            <pc:docMk/>
            <pc:sldMk cId="0" sldId="265"/>
            <ac:spMk id="9" creationId="{00000000-0000-0000-0000-000000000000}"/>
          </ac:spMkLst>
        </pc:spChg>
        <pc:picChg chg="del">
          <ac:chgData name="Ren, Renny" userId="865bb2e2-94f9-41a1-9df2-e694d06e0735" providerId="ADAL" clId="{FA237BC0-E7DD-46D6-80D5-714B29ABD316}" dt="2023-04-26T17:49:44.133" v="550" actId="478"/>
          <ac:picMkLst>
            <pc:docMk/>
            <pc:sldMk cId="0" sldId="265"/>
            <ac:picMk id="8" creationId="{00000000-0000-0000-0000-000000000000}"/>
          </ac:picMkLst>
        </pc:picChg>
        <pc:picChg chg="add mod">
          <ac:chgData name="Ren, Renny" userId="865bb2e2-94f9-41a1-9df2-e694d06e0735" providerId="ADAL" clId="{FA237BC0-E7DD-46D6-80D5-714B29ABD316}" dt="2023-04-26T17:50:25.445" v="559" actId="688"/>
          <ac:picMkLst>
            <pc:docMk/>
            <pc:sldMk cId="0" sldId="265"/>
            <ac:picMk id="11" creationId="{642BFE50-D08F-9B94-9BE9-34983C71DDA5}"/>
          </ac:picMkLst>
        </pc:picChg>
      </pc:sldChg>
      <pc:sldChg chg="del">
        <pc:chgData name="Ren, Renny" userId="865bb2e2-94f9-41a1-9df2-e694d06e0735" providerId="ADAL" clId="{FA237BC0-E7DD-46D6-80D5-714B29ABD316}" dt="2023-04-26T17:52:34.281" v="575" actId="47"/>
        <pc:sldMkLst>
          <pc:docMk/>
          <pc:sldMk cId="0" sldId="266"/>
        </pc:sldMkLst>
      </pc:sldChg>
      <pc:sldChg chg="del">
        <pc:chgData name="Ren, Renny" userId="865bb2e2-94f9-41a1-9df2-e694d06e0735" providerId="ADAL" clId="{FA237BC0-E7DD-46D6-80D5-714B29ABD316}" dt="2023-04-26T17:52:35.463" v="576" actId="47"/>
        <pc:sldMkLst>
          <pc:docMk/>
          <pc:sldMk cId="0" sldId="267"/>
        </pc:sldMkLst>
      </pc:sldChg>
      <pc:sldChg chg="del">
        <pc:chgData name="Ren, Renny" userId="865bb2e2-94f9-41a1-9df2-e694d06e0735" providerId="ADAL" clId="{FA237BC0-E7DD-46D6-80D5-714B29ABD316}" dt="2023-04-26T17:52:02.572" v="574" actId="47"/>
        <pc:sldMkLst>
          <pc:docMk/>
          <pc:sldMk cId="0" sldId="268"/>
        </pc:sldMkLst>
      </pc:sldChg>
      <pc:sldChg chg="del">
        <pc:chgData name="Ren, Renny" userId="865bb2e2-94f9-41a1-9df2-e694d06e0735" providerId="ADAL" clId="{FA237BC0-E7DD-46D6-80D5-714B29ABD316}" dt="2023-04-26T17:51:56.433" v="573" actId="47"/>
        <pc:sldMkLst>
          <pc:docMk/>
          <pc:sldMk cId="0" sldId="269"/>
        </pc:sldMkLst>
      </pc:sldChg>
      <pc:sldChg chg="del">
        <pc:chgData name="Ren, Renny" userId="865bb2e2-94f9-41a1-9df2-e694d06e0735" providerId="ADAL" clId="{FA237BC0-E7DD-46D6-80D5-714B29ABD316}" dt="2023-04-26T17:51:54.662" v="572" actId="47"/>
        <pc:sldMkLst>
          <pc:docMk/>
          <pc:sldMk cId="0" sldId="270"/>
        </pc:sldMkLst>
      </pc:sldChg>
      <pc:sldChg chg="del">
        <pc:chgData name="Ren, Renny" userId="865bb2e2-94f9-41a1-9df2-e694d06e0735" providerId="ADAL" clId="{FA237BC0-E7DD-46D6-80D5-714B29ABD316}" dt="2023-04-26T17:51:52.741" v="571" actId="47"/>
        <pc:sldMkLst>
          <pc:docMk/>
          <pc:sldMk cId="0" sldId="271"/>
        </pc:sldMkLst>
      </pc:sldChg>
      <pc:sldChg chg="addSp delSp modSp add del mod setBg">
        <pc:chgData name="Ren, Renny" userId="865bb2e2-94f9-41a1-9df2-e694d06e0735" providerId="ADAL" clId="{FA237BC0-E7DD-46D6-80D5-714B29ABD316}" dt="2023-05-03T06:54:21.116" v="1288" actId="2696"/>
        <pc:sldMkLst>
          <pc:docMk/>
          <pc:sldMk cId="0" sldId="272"/>
        </pc:sldMkLst>
        <pc:spChg chg="mod">
          <ac:chgData name="Ren, Renny" userId="865bb2e2-94f9-41a1-9df2-e694d06e0735" providerId="ADAL" clId="{FA237BC0-E7DD-46D6-80D5-714B29ABD316}" dt="2023-05-03T06:47:11.074" v="1180" actId="1076"/>
          <ac:spMkLst>
            <pc:docMk/>
            <pc:sldMk cId="0" sldId="272"/>
            <ac:spMk id="4" creationId="{00000000-0000-0000-0000-000000000000}"/>
          </ac:spMkLst>
        </pc:spChg>
        <pc:grpChg chg="del mod">
          <ac:chgData name="Ren, Renny" userId="865bb2e2-94f9-41a1-9df2-e694d06e0735" providerId="ADAL" clId="{FA237BC0-E7DD-46D6-80D5-714B29ABD316}" dt="2023-05-03T06:46:35.821" v="1170" actId="478"/>
          <ac:grpSpMkLst>
            <pc:docMk/>
            <pc:sldMk cId="0" sldId="272"/>
            <ac:grpSpMk id="2" creationId="{00000000-0000-0000-0000-000000000000}"/>
          </ac:grpSpMkLst>
        </pc:grpChg>
        <pc:grpChg chg="add mod">
          <ac:chgData name="Ren, Renny" userId="865bb2e2-94f9-41a1-9df2-e694d06e0735" providerId="ADAL" clId="{FA237BC0-E7DD-46D6-80D5-714B29ABD316}" dt="2023-05-03T06:47:14.114" v="1181" actId="14100"/>
          <ac:grpSpMkLst>
            <pc:docMk/>
            <pc:sldMk cId="0" sldId="272"/>
            <ac:grpSpMk id="5" creationId="{9502B620-321F-952D-42C2-753B11C6417C}"/>
          </ac:grpSpMkLst>
        </pc:grpChg>
        <pc:picChg chg="add del topLvl">
          <ac:chgData name="Ren, Renny" userId="865bb2e2-94f9-41a1-9df2-e694d06e0735" providerId="ADAL" clId="{FA237BC0-E7DD-46D6-80D5-714B29ABD316}" dt="2023-05-03T06:47:02.228" v="1177" actId="478"/>
          <ac:picMkLst>
            <pc:docMk/>
            <pc:sldMk cId="0" sldId="272"/>
            <ac:picMk id="3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5-03T06:46:37.553" v="1172"/>
          <ac:picMkLst>
            <pc:docMk/>
            <pc:sldMk cId="0" sldId="272"/>
            <ac:picMk id="6" creationId="{F1E3623A-8191-46A0-2596-047404AD5A4B}"/>
          </ac:picMkLst>
        </pc:picChg>
      </pc:sldChg>
      <pc:sldChg chg="del">
        <pc:chgData name="Ren, Renny" userId="865bb2e2-94f9-41a1-9df2-e694d06e0735" providerId="ADAL" clId="{FA237BC0-E7DD-46D6-80D5-714B29ABD316}" dt="2023-04-26T17:51:51.361" v="570" actId="47"/>
        <pc:sldMkLst>
          <pc:docMk/>
          <pc:sldMk cId="3889704447" sldId="273"/>
        </pc:sldMkLst>
      </pc:sldChg>
      <pc:sldChg chg="addSp delSp modSp mod ord modAnim modNotesTx">
        <pc:chgData name="Ren, Renny" userId="865bb2e2-94f9-41a1-9df2-e694d06e0735" providerId="ADAL" clId="{FA237BC0-E7DD-46D6-80D5-714B29ABD316}" dt="2023-05-03T08:10:18.724" v="2403"/>
        <pc:sldMkLst>
          <pc:docMk/>
          <pc:sldMk cId="0" sldId="274"/>
        </pc:sldMkLst>
        <pc:spChg chg="mod">
          <ac:chgData name="Ren, Renny" userId="865bb2e2-94f9-41a1-9df2-e694d06e0735" providerId="ADAL" clId="{FA237BC0-E7DD-46D6-80D5-714B29ABD316}" dt="2023-05-03T08:06:49.611" v="2372" actId="255"/>
          <ac:spMkLst>
            <pc:docMk/>
            <pc:sldMk cId="0" sldId="274"/>
            <ac:spMk id="7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19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20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21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22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23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43:13.615" v="479" actId="478"/>
          <ac:spMkLst>
            <pc:docMk/>
            <pc:sldMk cId="0" sldId="274"/>
            <ac:spMk id="24" creationId="{00000000-0000-0000-0000-000000000000}"/>
          </ac:spMkLst>
        </pc:spChg>
        <pc:spChg chg="add mod">
          <ac:chgData name="Ren, Renny" userId="865bb2e2-94f9-41a1-9df2-e694d06e0735" providerId="ADAL" clId="{FA237BC0-E7DD-46D6-80D5-714B29ABD316}" dt="2023-04-26T17:44:55.427" v="508" actId="14100"/>
          <ac:spMkLst>
            <pc:docMk/>
            <pc:sldMk cId="0" sldId="274"/>
            <ac:spMk id="25" creationId="{60F19641-9F5D-BA16-DEC6-F4D16BE33745}"/>
          </ac:spMkLst>
        </pc:spChg>
        <pc:spChg chg="add mod">
          <ac:chgData name="Ren, Renny" userId="865bb2e2-94f9-41a1-9df2-e694d06e0735" providerId="ADAL" clId="{FA237BC0-E7DD-46D6-80D5-714B29ABD316}" dt="2023-05-03T08:07:07.175" v="2374" actId="2711"/>
          <ac:spMkLst>
            <pc:docMk/>
            <pc:sldMk cId="0" sldId="274"/>
            <ac:spMk id="29" creationId="{81CFFE9D-FB6E-DF8B-5CF4-F566CEA35111}"/>
          </ac:spMkLst>
        </pc:spChg>
        <pc:spChg chg="add mod">
          <ac:chgData name="Ren, Renny" userId="865bb2e2-94f9-41a1-9df2-e694d06e0735" providerId="ADAL" clId="{FA237BC0-E7DD-46D6-80D5-714B29ABD316}" dt="2023-05-03T08:07:07.175" v="2374" actId="2711"/>
          <ac:spMkLst>
            <pc:docMk/>
            <pc:sldMk cId="0" sldId="274"/>
            <ac:spMk id="30" creationId="{7B0E96DB-0DFF-1B3F-C08E-F6E571F67234}"/>
          </ac:spMkLst>
        </pc:spChg>
        <pc:spChg chg="add mod">
          <ac:chgData name="Ren, Renny" userId="865bb2e2-94f9-41a1-9df2-e694d06e0735" providerId="ADAL" clId="{FA237BC0-E7DD-46D6-80D5-714B29ABD316}" dt="2023-05-03T08:07:07.175" v="2374" actId="2711"/>
          <ac:spMkLst>
            <pc:docMk/>
            <pc:sldMk cId="0" sldId="274"/>
            <ac:spMk id="31" creationId="{D5D201EB-C4D7-5879-58C5-C7D75D37AF29}"/>
          </ac:spMkLst>
        </pc:spChg>
        <pc:spChg chg="add mod">
          <ac:chgData name="Ren, Renny" userId="865bb2e2-94f9-41a1-9df2-e694d06e0735" providerId="ADAL" clId="{FA237BC0-E7DD-46D6-80D5-714B29ABD316}" dt="2023-05-03T08:07:07.175" v="2374" actId="2711"/>
          <ac:spMkLst>
            <pc:docMk/>
            <pc:sldMk cId="0" sldId="274"/>
            <ac:spMk id="32" creationId="{90A455E5-1524-2EB6-7CF1-0D8B1FC457D5}"/>
          </ac:spMkLst>
        </pc:spChg>
        <pc:grpChg chg="mod">
          <ac:chgData name="Ren, Renny" userId="865bb2e2-94f9-41a1-9df2-e694d06e0735" providerId="ADAL" clId="{FA237BC0-E7DD-46D6-80D5-714B29ABD316}" dt="2023-04-26T17:45:02.681" v="509" actId="1076"/>
          <ac:grpSpMkLst>
            <pc:docMk/>
            <pc:sldMk cId="0" sldId="274"/>
            <ac:grpSpMk id="3" creationId="{00000000-0000-0000-0000-000000000000}"/>
          </ac:grpSpMkLst>
        </pc:grpChg>
        <pc:grpChg chg="mod">
          <ac:chgData name="Ren, Renny" userId="865bb2e2-94f9-41a1-9df2-e694d06e0735" providerId="ADAL" clId="{FA237BC0-E7DD-46D6-80D5-714B29ABD316}" dt="2023-05-03T08:06:54.335" v="2373" actId="14100"/>
          <ac:grpSpMkLst>
            <pc:docMk/>
            <pc:sldMk cId="0" sldId="274"/>
            <ac:grpSpMk id="6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4-26T17:43:13.615" v="479" actId="478"/>
          <ac:grpSpMkLst>
            <pc:docMk/>
            <pc:sldMk cId="0" sldId="274"/>
            <ac:grpSpMk id="10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4-26T17:43:13.615" v="479" actId="478"/>
          <ac:grpSpMkLst>
            <pc:docMk/>
            <pc:sldMk cId="0" sldId="274"/>
            <ac:grpSpMk id="13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4-26T17:43:13.615" v="479" actId="478"/>
          <ac:grpSpMkLst>
            <pc:docMk/>
            <pc:sldMk cId="0" sldId="274"/>
            <ac:grpSpMk id="16" creationId="{00000000-0000-0000-0000-000000000000}"/>
          </ac:grpSpMkLst>
        </pc:grpChg>
        <pc:picChg chg="add mod ord">
          <ac:chgData name="Ren, Renny" userId="865bb2e2-94f9-41a1-9df2-e694d06e0735" providerId="ADAL" clId="{FA237BC0-E7DD-46D6-80D5-714B29ABD316}" dt="2023-05-03T07:48:55.477" v="1998" actId="167"/>
          <ac:picMkLst>
            <pc:docMk/>
            <pc:sldMk cId="0" sldId="274"/>
            <ac:picMk id="10" creationId="{D708BAA7-7B44-2C53-13A7-4C841EA4D589}"/>
          </ac:picMkLst>
        </pc:picChg>
        <pc:picChg chg="add mod">
          <ac:chgData name="Ren, Renny" userId="865bb2e2-94f9-41a1-9df2-e694d06e0735" providerId="ADAL" clId="{FA237BC0-E7DD-46D6-80D5-714B29ABD316}" dt="2023-04-26T17:44:55.427" v="508" actId="14100"/>
          <ac:picMkLst>
            <pc:docMk/>
            <pc:sldMk cId="0" sldId="274"/>
            <ac:picMk id="26" creationId="{D378A1B6-A153-8966-AACD-C6447B6E8BB2}"/>
          </ac:picMkLst>
        </pc:picChg>
        <pc:picChg chg="add mod">
          <ac:chgData name="Ren, Renny" userId="865bb2e2-94f9-41a1-9df2-e694d06e0735" providerId="ADAL" clId="{FA237BC0-E7DD-46D6-80D5-714B29ABD316}" dt="2023-04-26T17:45:37.528" v="512" actId="1076"/>
          <ac:picMkLst>
            <pc:docMk/>
            <pc:sldMk cId="0" sldId="274"/>
            <ac:picMk id="27" creationId="{3C4B94CA-A79B-B192-9EA7-B86DBD3D137A}"/>
          </ac:picMkLst>
        </pc:picChg>
        <pc:picChg chg="add mod">
          <ac:chgData name="Ren, Renny" userId="865bb2e2-94f9-41a1-9df2-e694d06e0735" providerId="ADAL" clId="{FA237BC0-E7DD-46D6-80D5-714B29ABD316}" dt="2023-04-26T17:44:55.427" v="508" actId="14100"/>
          <ac:picMkLst>
            <pc:docMk/>
            <pc:sldMk cId="0" sldId="274"/>
            <ac:picMk id="28" creationId="{C49EDB87-8E93-58B7-982A-C17CCAF896B9}"/>
          </ac:picMkLst>
        </pc:picChg>
      </pc:sldChg>
      <pc:sldChg chg="addSp delSp modSp mod ord modNotesTx">
        <pc:chgData name="Ren, Renny" userId="865bb2e2-94f9-41a1-9df2-e694d06e0735" providerId="ADAL" clId="{FA237BC0-E7DD-46D6-80D5-714B29ABD316}" dt="2023-05-03T06:40:50.503" v="1158" actId="20577"/>
        <pc:sldMkLst>
          <pc:docMk/>
          <pc:sldMk cId="0" sldId="275"/>
        </pc:sldMkLst>
        <pc:spChg chg="del">
          <ac:chgData name="Ren, Renny" userId="865bb2e2-94f9-41a1-9df2-e694d06e0735" providerId="ADAL" clId="{FA237BC0-E7DD-46D6-80D5-714B29ABD316}" dt="2023-04-26T17:52:55.562" v="578" actId="478"/>
          <ac:spMkLst>
            <pc:docMk/>
            <pc:sldMk cId="0" sldId="275"/>
            <ac:spMk id="10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52:59.112" v="579" actId="478"/>
          <ac:spMkLst>
            <pc:docMk/>
            <pc:sldMk cId="0" sldId="275"/>
            <ac:spMk id="11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53:05.211" v="580" actId="478"/>
          <ac:spMkLst>
            <pc:docMk/>
            <pc:sldMk cId="0" sldId="275"/>
            <ac:spMk id="12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53:23.460" v="583" actId="478"/>
          <ac:spMkLst>
            <pc:docMk/>
            <pc:sldMk cId="0" sldId="275"/>
            <ac:spMk id="13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53:27.594" v="584" actId="478"/>
          <ac:spMkLst>
            <pc:docMk/>
            <pc:sldMk cId="0" sldId="275"/>
            <ac:spMk id="14" creationId="{00000000-0000-0000-0000-000000000000}"/>
          </ac:spMkLst>
        </pc:spChg>
        <pc:spChg chg="add mod ord">
          <ac:chgData name="Ren, Renny" userId="865bb2e2-94f9-41a1-9df2-e694d06e0735" providerId="ADAL" clId="{FA237BC0-E7DD-46D6-80D5-714B29ABD316}" dt="2023-04-26T17:54:48.213" v="599" actId="1076"/>
          <ac:spMkLst>
            <pc:docMk/>
            <pc:sldMk cId="0" sldId="275"/>
            <ac:spMk id="16" creationId="{2D1EEA92-1D9E-FA1C-CB0D-582B1D6C66E0}"/>
          </ac:spMkLst>
        </pc:spChg>
        <pc:spChg chg="add mod">
          <ac:chgData name="Ren, Renny" userId="865bb2e2-94f9-41a1-9df2-e694d06e0735" providerId="ADAL" clId="{FA237BC0-E7DD-46D6-80D5-714B29ABD316}" dt="2023-04-26T17:55:07.046" v="603" actId="1076"/>
          <ac:spMkLst>
            <pc:docMk/>
            <pc:sldMk cId="0" sldId="275"/>
            <ac:spMk id="17" creationId="{57DC2080-B58E-6F42-F2D2-CB173DC59742}"/>
          </ac:spMkLst>
        </pc:spChg>
        <pc:picChg chg="mod">
          <ac:chgData name="Ren, Renny" userId="865bb2e2-94f9-41a1-9df2-e694d06e0735" providerId="ADAL" clId="{FA237BC0-E7DD-46D6-80D5-714B29ABD316}" dt="2023-04-26T17:54:42.439" v="597" actId="1076"/>
          <ac:picMkLst>
            <pc:docMk/>
            <pc:sldMk cId="0" sldId="275"/>
            <ac:picMk id="5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4-26T17:55:13.831" v="604" actId="1076"/>
          <ac:picMkLst>
            <pc:docMk/>
            <pc:sldMk cId="0" sldId="275"/>
            <ac:picMk id="6" creationId="{00000000-0000-0000-0000-000000000000}"/>
          </ac:picMkLst>
        </pc:picChg>
        <pc:picChg chg="del">
          <ac:chgData name="Ren, Renny" userId="865bb2e2-94f9-41a1-9df2-e694d06e0735" providerId="ADAL" clId="{FA237BC0-E7DD-46D6-80D5-714B29ABD316}" dt="2023-04-26T17:52:48.916" v="577" actId="478"/>
          <ac:picMkLst>
            <pc:docMk/>
            <pc:sldMk cId="0" sldId="275"/>
            <ac:picMk id="7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4-26T17:54:17.597" v="592" actId="1076"/>
          <ac:picMkLst>
            <pc:docMk/>
            <pc:sldMk cId="0" sldId="275"/>
            <ac:picMk id="8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4-26T17:54:13.561" v="591" actId="1076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Ren, Renny" userId="865bb2e2-94f9-41a1-9df2-e694d06e0735" providerId="ADAL" clId="{FA237BC0-E7DD-46D6-80D5-714B29ABD316}" dt="2023-04-26T17:54:44.616" v="598" actId="1076"/>
          <ac:picMkLst>
            <pc:docMk/>
            <pc:sldMk cId="0" sldId="275"/>
            <ac:picMk id="15" creationId="{00000000-0000-0000-0000-000000000000}"/>
          </ac:picMkLst>
        </pc:picChg>
      </pc:sldChg>
      <pc:sldChg chg="add del">
        <pc:chgData name="Ren, Renny" userId="865bb2e2-94f9-41a1-9df2-e694d06e0735" providerId="ADAL" clId="{FA237BC0-E7DD-46D6-80D5-714B29ABD316}" dt="2023-04-26T17:24:03.985" v="255" actId="47"/>
        <pc:sldMkLst>
          <pc:docMk/>
          <pc:sldMk cId="4215926845" sldId="276"/>
        </pc:sldMkLst>
      </pc:sldChg>
      <pc:sldChg chg="add del">
        <pc:chgData name="Ren, Renny" userId="865bb2e2-94f9-41a1-9df2-e694d06e0735" providerId="ADAL" clId="{FA237BC0-E7DD-46D6-80D5-714B29ABD316}" dt="2023-04-26T17:25:25.400" v="264" actId="47"/>
        <pc:sldMkLst>
          <pc:docMk/>
          <pc:sldMk cId="1209534531" sldId="277"/>
        </pc:sldMkLst>
      </pc:sldChg>
      <pc:sldChg chg="add del">
        <pc:chgData name="Ren, Renny" userId="865bb2e2-94f9-41a1-9df2-e694d06e0735" providerId="ADAL" clId="{FA237BC0-E7DD-46D6-80D5-714B29ABD316}" dt="2023-04-26T17:26:24.104" v="273" actId="47"/>
        <pc:sldMkLst>
          <pc:docMk/>
          <pc:sldMk cId="4118607840" sldId="278"/>
        </pc:sldMkLst>
      </pc:sldChg>
      <pc:sldChg chg="add del">
        <pc:chgData name="Ren, Renny" userId="865bb2e2-94f9-41a1-9df2-e694d06e0735" providerId="ADAL" clId="{FA237BC0-E7DD-46D6-80D5-714B29ABD316}" dt="2023-04-26T17:27:07.916" v="280" actId="47"/>
        <pc:sldMkLst>
          <pc:docMk/>
          <pc:sldMk cId="1713395051" sldId="279"/>
        </pc:sldMkLst>
      </pc:sldChg>
      <pc:sldChg chg="add del">
        <pc:chgData name="Ren, Renny" userId="865bb2e2-94f9-41a1-9df2-e694d06e0735" providerId="ADAL" clId="{FA237BC0-E7DD-46D6-80D5-714B29ABD316}" dt="2023-04-26T17:30:00.119" v="312" actId="47"/>
        <pc:sldMkLst>
          <pc:docMk/>
          <pc:sldMk cId="1659236578" sldId="280"/>
        </pc:sldMkLst>
      </pc:sldChg>
      <pc:sldChg chg="add del">
        <pc:chgData name="Ren, Renny" userId="865bb2e2-94f9-41a1-9df2-e694d06e0735" providerId="ADAL" clId="{FA237BC0-E7DD-46D6-80D5-714B29ABD316}" dt="2023-04-26T17:30:31.184" v="315" actId="47"/>
        <pc:sldMkLst>
          <pc:docMk/>
          <pc:sldMk cId="3174324731" sldId="281"/>
        </pc:sldMkLst>
      </pc:sldChg>
      <pc:sldChg chg="add del">
        <pc:chgData name="Ren, Renny" userId="865bb2e2-94f9-41a1-9df2-e694d06e0735" providerId="ADAL" clId="{FA237BC0-E7DD-46D6-80D5-714B29ABD316}" dt="2023-04-26T17:32:29.155" v="338" actId="47"/>
        <pc:sldMkLst>
          <pc:docMk/>
          <pc:sldMk cId="1115537220" sldId="282"/>
        </pc:sldMkLst>
      </pc:sldChg>
      <pc:sldChg chg="add del">
        <pc:chgData name="Ren, Renny" userId="865bb2e2-94f9-41a1-9df2-e694d06e0735" providerId="ADAL" clId="{FA237BC0-E7DD-46D6-80D5-714B29ABD316}" dt="2023-04-26T17:35:04.021" v="419" actId="47"/>
        <pc:sldMkLst>
          <pc:docMk/>
          <pc:sldMk cId="3412632311" sldId="283"/>
        </pc:sldMkLst>
      </pc:sldChg>
      <pc:sldChg chg="add del">
        <pc:chgData name="Ren, Renny" userId="865bb2e2-94f9-41a1-9df2-e694d06e0735" providerId="ADAL" clId="{FA237BC0-E7DD-46D6-80D5-714B29ABD316}" dt="2023-04-26T17:36:40.316" v="433" actId="47"/>
        <pc:sldMkLst>
          <pc:docMk/>
          <pc:sldMk cId="4146235603" sldId="284"/>
        </pc:sldMkLst>
      </pc:sldChg>
      <pc:sldChg chg="add del">
        <pc:chgData name="Ren, Renny" userId="865bb2e2-94f9-41a1-9df2-e694d06e0735" providerId="ADAL" clId="{FA237BC0-E7DD-46D6-80D5-714B29ABD316}" dt="2023-04-26T17:40:32.390" v="462" actId="2696"/>
        <pc:sldMkLst>
          <pc:docMk/>
          <pc:sldMk cId="2866279829" sldId="285"/>
        </pc:sldMkLst>
      </pc:sldChg>
      <pc:sldChg chg="add del">
        <pc:chgData name="Ren, Renny" userId="865bb2e2-94f9-41a1-9df2-e694d06e0735" providerId="ADAL" clId="{FA237BC0-E7DD-46D6-80D5-714B29ABD316}" dt="2023-04-26T17:41:01.317" v="468" actId="2696"/>
        <pc:sldMkLst>
          <pc:docMk/>
          <pc:sldMk cId="1246795572" sldId="286"/>
        </pc:sldMkLst>
      </pc:sldChg>
      <pc:sldChg chg="add del">
        <pc:chgData name="Ren, Renny" userId="865bb2e2-94f9-41a1-9df2-e694d06e0735" providerId="ADAL" clId="{FA237BC0-E7DD-46D6-80D5-714B29ABD316}" dt="2023-04-26T17:41:56.649" v="475" actId="2696"/>
        <pc:sldMkLst>
          <pc:docMk/>
          <pc:sldMk cId="2775913779" sldId="287"/>
        </pc:sldMkLst>
      </pc:sldChg>
      <pc:sldChg chg="add del">
        <pc:chgData name="Ren, Renny" userId="865bb2e2-94f9-41a1-9df2-e694d06e0735" providerId="ADAL" clId="{FA237BC0-E7DD-46D6-80D5-714B29ABD316}" dt="2023-04-26T17:09:58.667" v="151" actId="47"/>
        <pc:sldMkLst>
          <pc:docMk/>
          <pc:sldMk cId="616195540" sldId="288"/>
        </pc:sldMkLst>
      </pc:sldChg>
      <pc:sldChg chg="add del">
        <pc:chgData name="Ren, Renny" userId="865bb2e2-94f9-41a1-9df2-e694d06e0735" providerId="ADAL" clId="{FA237BC0-E7DD-46D6-80D5-714B29ABD316}" dt="2023-04-26T17:46:06.601" v="516" actId="2696"/>
        <pc:sldMkLst>
          <pc:docMk/>
          <pc:sldMk cId="2115288929" sldId="289"/>
        </pc:sldMkLst>
      </pc:sldChg>
      <pc:sldChg chg="add del">
        <pc:chgData name="Ren, Renny" userId="865bb2e2-94f9-41a1-9df2-e694d06e0735" providerId="ADAL" clId="{FA237BC0-E7DD-46D6-80D5-714B29ABD316}" dt="2023-04-26T17:47:45.935" v="534" actId="47"/>
        <pc:sldMkLst>
          <pc:docMk/>
          <pc:sldMk cId="384362343" sldId="290"/>
        </pc:sldMkLst>
      </pc:sldChg>
      <pc:sldChg chg="add del">
        <pc:chgData name="Ren, Renny" userId="865bb2e2-94f9-41a1-9df2-e694d06e0735" providerId="ADAL" clId="{FA237BC0-E7DD-46D6-80D5-714B29ABD316}" dt="2023-04-26T17:48:38.437" v="540" actId="47"/>
        <pc:sldMkLst>
          <pc:docMk/>
          <pc:sldMk cId="545422444" sldId="291"/>
        </pc:sldMkLst>
      </pc:sldChg>
      <pc:sldChg chg="add del">
        <pc:chgData name="Ren, Renny" userId="865bb2e2-94f9-41a1-9df2-e694d06e0735" providerId="ADAL" clId="{FA237BC0-E7DD-46D6-80D5-714B29ABD316}" dt="2023-04-26T17:49:23.486" v="548" actId="47"/>
        <pc:sldMkLst>
          <pc:docMk/>
          <pc:sldMk cId="913247355" sldId="292"/>
        </pc:sldMkLst>
      </pc:sldChg>
      <pc:sldChg chg="add del">
        <pc:chgData name="Ren, Renny" userId="865bb2e2-94f9-41a1-9df2-e694d06e0735" providerId="ADAL" clId="{FA237BC0-E7DD-46D6-80D5-714B29ABD316}" dt="2023-04-26T17:55:23.191" v="607" actId="47"/>
        <pc:sldMkLst>
          <pc:docMk/>
          <pc:sldMk cId="1840621050" sldId="293"/>
        </pc:sldMkLst>
      </pc:sldChg>
      <pc:sldChg chg="addSp modSp add del setBg">
        <pc:chgData name="Ren, Renny" userId="865bb2e2-94f9-41a1-9df2-e694d06e0735" providerId="ADAL" clId="{FA237BC0-E7DD-46D6-80D5-714B29ABD316}" dt="2023-04-26T17:12:41.067" v="161" actId="47"/>
        <pc:sldMkLst>
          <pc:docMk/>
          <pc:sldMk cId="19080000" sldId="294"/>
        </pc:sldMkLst>
        <pc:spChg chg="mod">
          <ac:chgData name="Ren, Renny" userId="865bb2e2-94f9-41a1-9df2-e694d06e0735" providerId="ADAL" clId="{FA237BC0-E7DD-46D6-80D5-714B29ABD316}" dt="2023-04-26T17:12:37.390" v="160"/>
          <ac:spMkLst>
            <pc:docMk/>
            <pc:sldMk cId="19080000" sldId="294"/>
            <ac:spMk id="26" creationId="{1BDA66BE-6671-71D3-9532-05FA7F62789A}"/>
          </ac:spMkLst>
        </pc:spChg>
        <pc:spChg chg="mod">
          <ac:chgData name="Ren, Renny" userId="865bb2e2-94f9-41a1-9df2-e694d06e0735" providerId="ADAL" clId="{FA237BC0-E7DD-46D6-80D5-714B29ABD316}" dt="2023-04-26T17:12:37.390" v="160"/>
          <ac:spMkLst>
            <pc:docMk/>
            <pc:sldMk cId="19080000" sldId="294"/>
            <ac:spMk id="27" creationId="{B859F671-5726-1772-57FB-672B8434CA2A}"/>
          </ac:spMkLst>
        </pc:spChg>
        <pc:grpChg chg="add mod">
          <ac:chgData name="Ren, Renny" userId="865bb2e2-94f9-41a1-9df2-e694d06e0735" providerId="ADAL" clId="{FA237BC0-E7DD-46D6-80D5-714B29ABD316}" dt="2023-04-26T17:12:37.390" v="160"/>
          <ac:grpSpMkLst>
            <pc:docMk/>
            <pc:sldMk cId="19080000" sldId="294"/>
            <ac:grpSpMk id="25" creationId="{3556F051-A54A-4503-A976-08C94876CEF7}"/>
          </ac:grpSpMkLst>
        </pc:grpChg>
      </pc:sldChg>
      <pc:sldChg chg="addSp delSp add del mod setBg">
        <pc:chgData name="Ren, Renny" userId="865bb2e2-94f9-41a1-9df2-e694d06e0735" providerId="ADAL" clId="{FA237BC0-E7DD-46D6-80D5-714B29ABD316}" dt="2023-04-26T17:10:43.400" v="155"/>
        <pc:sldMkLst>
          <pc:docMk/>
          <pc:sldMk cId="2501744440" sldId="294"/>
        </pc:sldMkLst>
        <pc:grpChg chg="add del">
          <ac:chgData name="Ren, Renny" userId="865bb2e2-94f9-41a1-9df2-e694d06e0735" providerId="ADAL" clId="{FA237BC0-E7DD-46D6-80D5-714B29ABD316}" dt="2023-04-26T17:10:41.507" v="154" actId="478"/>
          <ac:grpSpMkLst>
            <pc:docMk/>
            <pc:sldMk cId="2501744440" sldId="294"/>
            <ac:grpSpMk id="3" creationId="{00000000-0000-0000-0000-000000000000}"/>
          </ac:grpSpMkLst>
        </pc:grpChg>
      </pc:sldChg>
      <pc:sldChg chg="add del setBg">
        <pc:chgData name="Ren, Renny" userId="865bb2e2-94f9-41a1-9df2-e694d06e0735" providerId="ADAL" clId="{FA237BC0-E7DD-46D6-80D5-714B29ABD316}" dt="2023-04-26T17:24:52.027" v="259" actId="47"/>
        <pc:sldMkLst>
          <pc:docMk/>
          <pc:sldMk cId="2747419643" sldId="294"/>
        </pc:sldMkLst>
      </pc:sldChg>
      <pc:sldChg chg="add del setBg">
        <pc:chgData name="Ren, Renny" userId="865bb2e2-94f9-41a1-9df2-e694d06e0735" providerId="ADAL" clId="{FA237BC0-E7DD-46D6-80D5-714B29ABD316}" dt="2023-04-26T17:13:43.247" v="193" actId="47"/>
        <pc:sldMkLst>
          <pc:docMk/>
          <pc:sldMk cId="3422126273" sldId="294"/>
        </pc:sldMkLst>
      </pc:sldChg>
      <pc:sldChg chg="add del setBg">
        <pc:chgData name="Ren, Renny" userId="865bb2e2-94f9-41a1-9df2-e694d06e0735" providerId="ADAL" clId="{FA237BC0-E7DD-46D6-80D5-714B29ABD316}" dt="2023-04-26T17:24:15.464" v="256" actId="47"/>
        <pc:sldMkLst>
          <pc:docMk/>
          <pc:sldMk cId="3516694152" sldId="294"/>
        </pc:sldMkLst>
      </pc:sldChg>
      <pc:sldChg chg="addSp delSp modSp add mod modNotesTx">
        <pc:chgData name="Ren, Renny" userId="865bb2e2-94f9-41a1-9df2-e694d06e0735" providerId="ADAL" clId="{FA237BC0-E7DD-46D6-80D5-714B29ABD316}" dt="2023-05-03T07:59:22.962" v="2306" actId="2711"/>
        <pc:sldMkLst>
          <pc:docMk/>
          <pc:sldMk cId="2533402623" sldId="295"/>
        </pc:sldMkLst>
        <pc:spChg chg="mod">
          <ac:chgData name="Ren, Renny" userId="865bb2e2-94f9-41a1-9df2-e694d06e0735" providerId="ADAL" clId="{FA237BC0-E7DD-46D6-80D5-714B29ABD316}" dt="2023-04-26T17:25:13.441" v="262"/>
          <ac:spMkLst>
            <pc:docMk/>
            <pc:sldMk cId="2533402623" sldId="295"/>
            <ac:spMk id="4" creationId="{FF906028-8E78-741F-E9CA-49755EAD8578}"/>
          </ac:spMkLst>
        </pc:spChg>
        <pc:spChg chg="mod">
          <ac:chgData name="Ren, Renny" userId="865bb2e2-94f9-41a1-9df2-e694d06e0735" providerId="ADAL" clId="{FA237BC0-E7DD-46D6-80D5-714B29ABD316}" dt="2023-04-26T17:25:13.441" v="262"/>
          <ac:spMkLst>
            <pc:docMk/>
            <pc:sldMk cId="2533402623" sldId="295"/>
            <ac:spMk id="5" creationId="{EBC7D48E-9199-0875-67C3-47586F65A339}"/>
          </ac:spMkLst>
        </pc:spChg>
        <pc:spChg chg="mod">
          <ac:chgData name="Ren, Renny" userId="865bb2e2-94f9-41a1-9df2-e694d06e0735" providerId="ADAL" clId="{FA237BC0-E7DD-46D6-80D5-714B29ABD316}" dt="2023-04-26T17:25:13.441" v="262"/>
          <ac:spMkLst>
            <pc:docMk/>
            <pc:sldMk cId="2533402623" sldId="295"/>
            <ac:spMk id="6" creationId="{CF1A2AEF-ADF8-C090-1077-A3F8794276F5}"/>
          </ac:spMkLst>
        </pc:spChg>
        <pc:spChg chg="mod">
          <ac:chgData name="Ren, Renny" userId="865bb2e2-94f9-41a1-9df2-e694d06e0735" providerId="ADAL" clId="{FA237BC0-E7DD-46D6-80D5-714B29ABD316}" dt="2023-05-03T07:59:22.962" v="2306" actId="2711"/>
          <ac:spMkLst>
            <pc:docMk/>
            <pc:sldMk cId="2533402623" sldId="295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9:22.962" v="2306" actId="2711"/>
          <ac:spMkLst>
            <pc:docMk/>
            <pc:sldMk cId="2533402623" sldId="295"/>
            <ac:spMk id="12" creationId="{8F37BE98-8D10-DD8F-5AE7-1B1CB25F51AD}"/>
          </ac:spMkLst>
        </pc:spChg>
        <pc:spChg chg="mod">
          <ac:chgData name="Ren, Renny" userId="865bb2e2-94f9-41a1-9df2-e694d06e0735" providerId="ADAL" clId="{FA237BC0-E7DD-46D6-80D5-714B29ABD316}" dt="2023-05-03T07:59:22.962" v="2306" actId="2711"/>
          <ac:spMkLst>
            <pc:docMk/>
            <pc:sldMk cId="2533402623" sldId="295"/>
            <ac:spMk id="13" creationId="{695E9EE7-A765-3FF2-6085-6D8DCC2E897D}"/>
          </ac:spMkLst>
        </pc:spChg>
        <pc:spChg chg="mod">
          <ac:chgData name="Ren, Renny" userId="865bb2e2-94f9-41a1-9df2-e694d06e0735" providerId="ADAL" clId="{FA237BC0-E7DD-46D6-80D5-714B29ABD316}" dt="2023-05-03T07:59:22.962" v="2306" actId="2711"/>
          <ac:spMkLst>
            <pc:docMk/>
            <pc:sldMk cId="2533402623" sldId="295"/>
            <ac:spMk id="14" creationId="{B54B4CB8-32B9-36E4-B420-4122F391AB6E}"/>
          </ac:spMkLst>
        </pc:spChg>
        <pc:grpChg chg="add mod">
          <ac:chgData name="Ren, Renny" userId="865bb2e2-94f9-41a1-9df2-e694d06e0735" providerId="ADAL" clId="{FA237BC0-E7DD-46D6-80D5-714B29ABD316}" dt="2023-04-26T17:25:13.441" v="262"/>
          <ac:grpSpMkLst>
            <pc:docMk/>
            <pc:sldMk cId="2533402623" sldId="295"/>
            <ac:grpSpMk id="2" creationId="{8A41F5DB-3F6C-5C50-2B24-55E61DF5BB9B}"/>
          </ac:grpSpMkLst>
        </pc:grpChg>
        <pc:grpChg chg="add mod">
          <ac:chgData name="Ren, Renny" userId="865bb2e2-94f9-41a1-9df2-e694d06e0735" providerId="ADAL" clId="{FA237BC0-E7DD-46D6-80D5-714B29ABD316}" dt="2023-04-26T17:25:31.188" v="265"/>
          <ac:grpSpMkLst>
            <pc:docMk/>
            <pc:sldMk cId="2533402623" sldId="295"/>
            <ac:grpSpMk id="8" creationId="{B3EE78F4-273D-71B1-5B68-4E07A90C18B8}"/>
          </ac:grpSpMkLst>
        </pc:grpChg>
        <pc:grpChg chg="del">
          <ac:chgData name="Ren, Renny" userId="865bb2e2-94f9-41a1-9df2-e694d06e0735" providerId="ADAL" clId="{FA237BC0-E7DD-46D6-80D5-714B29ABD316}" dt="2023-04-26T17:25:04.486" v="261" actId="478"/>
          <ac:grpSpMkLst>
            <pc:docMk/>
            <pc:sldMk cId="2533402623" sldId="295"/>
            <ac:grpSpMk id="20" creationId="{1400F1A5-F4ED-DEC8-3407-6FE111765247}"/>
          </ac:grpSpMkLst>
        </pc:grpChg>
        <pc:picChg chg="mod">
          <ac:chgData name="Ren, Renny" userId="865bb2e2-94f9-41a1-9df2-e694d06e0735" providerId="ADAL" clId="{FA237BC0-E7DD-46D6-80D5-714B29ABD316}" dt="2023-04-26T17:25:13.441" v="262"/>
          <ac:picMkLst>
            <pc:docMk/>
            <pc:sldMk cId="2533402623" sldId="295"/>
            <ac:picMk id="3" creationId="{01363B2E-A23C-95D2-152B-519A491C86F0}"/>
          </ac:picMkLst>
        </pc:picChg>
        <pc:picChg chg="add del mod">
          <ac:chgData name="Ren, Renny" userId="865bb2e2-94f9-41a1-9df2-e694d06e0735" providerId="ADAL" clId="{FA237BC0-E7DD-46D6-80D5-714B29ABD316}" dt="2023-05-03T06:25:57.090" v="946" actId="478"/>
          <ac:picMkLst>
            <pc:docMk/>
            <pc:sldMk cId="2533402623" sldId="295"/>
            <ac:picMk id="7" creationId="{C846AD4C-0D37-E368-84A7-560E482AFE91}"/>
          </ac:picMkLst>
        </pc:picChg>
        <pc:picChg chg="mod">
          <ac:chgData name="Ren, Renny" userId="865bb2e2-94f9-41a1-9df2-e694d06e0735" providerId="ADAL" clId="{FA237BC0-E7DD-46D6-80D5-714B29ABD316}" dt="2023-04-26T17:25:31.188" v="265"/>
          <ac:picMkLst>
            <pc:docMk/>
            <pc:sldMk cId="2533402623" sldId="295"/>
            <ac:picMk id="11" creationId="{A2E6C6BC-79D6-39CE-8F9F-801BF068DA79}"/>
          </ac:picMkLst>
        </pc:picChg>
        <pc:picChg chg="add del mod">
          <ac:chgData name="Ren, Renny" userId="865bb2e2-94f9-41a1-9df2-e694d06e0735" providerId="ADAL" clId="{FA237BC0-E7DD-46D6-80D5-714B29ABD316}" dt="2023-05-03T06:25:55.250" v="945" actId="478"/>
          <ac:picMkLst>
            <pc:docMk/>
            <pc:sldMk cId="2533402623" sldId="295"/>
            <ac:picMk id="15" creationId="{C2106C89-11F6-B8B1-4A5F-630AECFEA01C}"/>
          </ac:picMkLst>
        </pc:picChg>
        <pc:picChg chg="add mod">
          <ac:chgData name="Ren, Renny" userId="865bb2e2-94f9-41a1-9df2-e694d06e0735" providerId="ADAL" clId="{FA237BC0-E7DD-46D6-80D5-714B29ABD316}" dt="2023-05-03T06:26:05.662" v="950" actId="1076"/>
          <ac:picMkLst>
            <pc:docMk/>
            <pc:sldMk cId="2533402623" sldId="295"/>
            <ac:picMk id="17" creationId="{B44DC980-ABC3-B284-9DDF-58DA92F20B55}"/>
          </ac:picMkLst>
        </pc:picChg>
        <pc:picChg chg="del">
          <ac:chgData name="Ren, Renny" userId="865bb2e2-94f9-41a1-9df2-e694d06e0735" providerId="ADAL" clId="{FA237BC0-E7DD-46D6-80D5-714B29ABD316}" dt="2023-04-26T17:25:02.369" v="260" actId="478"/>
          <ac:picMkLst>
            <pc:docMk/>
            <pc:sldMk cId="2533402623" sldId="295"/>
            <ac:picMk id="26" creationId="{4DAA78B9-153D-3ACD-08C7-A2EBAD7C3628}"/>
          </ac:picMkLst>
        </pc:picChg>
      </pc:sldChg>
      <pc:sldChg chg="addSp delSp modSp add mod modNotesTx">
        <pc:chgData name="Ren, Renny" userId="865bb2e2-94f9-41a1-9df2-e694d06e0735" providerId="ADAL" clId="{FA237BC0-E7DD-46D6-80D5-714B29ABD316}" dt="2023-05-03T08:15:56.562" v="2427" actId="6549"/>
        <pc:sldMkLst>
          <pc:docMk/>
          <pc:sldMk cId="3706381668" sldId="296"/>
        </pc:sldMkLst>
        <pc:spChg chg="mod">
          <ac:chgData name="Ren, Renny" userId="865bb2e2-94f9-41a1-9df2-e694d06e0735" providerId="ADAL" clId="{FA237BC0-E7DD-46D6-80D5-714B29ABD316}" dt="2023-05-03T07:59:47.410" v="2307" actId="2711"/>
          <ac:spMkLst>
            <pc:docMk/>
            <pc:sldMk cId="3706381668" sldId="296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7:59:47.410" v="2307" actId="2711"/>
          <ac:spMkLst>
            <pc:docMk/>
            <pc:sldMk cId="3706381668" sldId="296"/>
            <ac:spMk id="18" creationId="{DE6FA72D-388F-31C2-84DA-DE5705D51F24}"/>
          </ac:spMkLst>
        </pc:spChg>
        <pc:spChg chg="mod">
          <ac:chgData name="Ren, Renny" userId="865bb2e2-94f9-41a1-9df2-e694d06e0735" providerId="ADAL" clId="{FA237BC0-E7DD-46D6-80D5-714B29ABD316}" dt="2023-05-03T08:15:56.562" v="2427" actId="6549"/>
          <ac:spMkLst>
            <pc:docMk/>
            <pc:sldMk cId="3706381668" sldId="296"/>
            <ac:spMk id="19" creationId="{1B160CCF-DD08-C576-E2E8-C296257F3358}"/>
          </ac:spMkLst>
        </pc:spChg>
        <pc:spChg chg="mod">
          <ac:chgData name="Ren, Renny" userId="865bb2e2-94f9-41a1-9df2-e694d06e0735" providerId="ADAL" clId="{FA237BC0-E7DD-46D6-80D5-714B29ABD316}" dt="2023-05-03T07:59:47.410" v="2307" actId="2711"/>
          <ac:spMkLst>
            <pc:docMk/>
            <pc:sldMk cId="3706381668" sldId="296"/>
            <ac:spMk id="20" creationId="{55972AF5-194A-3875-5CF6-759984142D38}"/>
          </ac:spMkLst>
        </pc:spChg>
        <pc:grpChg chg="del">
          <ac:chgData name="Ren, Renny" userId="865bb2e2-94f9-41a1-9df2-e694d06e0735" providerId="ADAL" clId="{FA237BC0-E7DD-46D6-80D5-714B29ABD316}" dt="2023-04-26T17:26:01.346" v="269" actId="478"/>
          <ac:grpSpMkLst>
            <pc:docMk/>
            <pc:sldMk cId="3706381668" sldId="296"/>
            <ac:grpSpMk id="2" creationId="{8A41F5DB-3F6C-5C50-2B24-55E61DF5BB9B}"/>
          </ac:grpSpMkLst>
        </pc:grpChg>
        <pc:grpChg chg="del">
          <ac:chgData name="Ren, Renny" userId="865bb2e2-94f9-41a1-9df2-e694d06e0735" providerId="ADAL" clId="{FA237BC0-E7DD-46D6-80D5-714B29ABD316}" dt="2023-04-26T17:25:53.708" v="267" actId="478"/>
          <ac:grpSpMkLst>
            <pc:docMk/>
            <pc:sldMk cId="3706381668" sldId="296"/>
            <ac:grpSpMk id="8" creationId="{B3EE78F4-273D-71B1-5B68-4E07A90C18B8}"/>
          </ac:grpSpMkLst>
        </pc:grpChg>
        <pc:grpChg chg="add mod">
          <ac:chgData name="Ren, Renny" userId="865bb2e2-94f9-41a1-9df2-e694d06e0735" providerId="ADAL" clId="{FA237BC0-E7DD-46D6-80D5-714B29ABD316}" dt="2023-05-03T06:38:06.169" v="1072" actId="1076"/>
          <ac:grpSpMkLst>
            <pc:docMk/>
            <pc:sldMk cId="3706381668" sldId="296"/>
            <ac:grpSpMk id="16" creationId="{DE2E49CF-3603-5037-17B8-C684620EBD97}"/>
          </ac:grpSpMkLst>
        </pc:grpChg>
        <pc:picChg chg="del">
          <ac:chgData name="Ren, Renny" userId="865bb2e2-94f9-41a1-9df2-e694d06e0735" providerId="ADAL" clId="{FA237BC0-E7DD-46D6-80D5-714B29ABD316}" dt="2023-04-26T17:25:57.284" v="268" actId="478"/>
          <ac:picMkLst>
            <pc:docMk/>
            <pc:sldMk cId="3706381668" sldId="296"/>
            <ac:picMk id="3" creationId="{01363B2E-A23C-95D2-152B-519A491C86F0}"/>
          </ac:picMkLst>
        </pc:picChg>
        <pc:picChg chg="add mod">
          <ac:chgData name="Ren, Renny" userId="865bb2e2-94f9-41a1-9df2-e694d06e0735" providerId="ADAL" clId="{FA237BC0-E7DD-46D6-80D5-714B29ABD316}" dt="2023-05-03T06:38:10.830" v="1073" actId="1076"/>
          <ac:picMkLst>
            <pc:docMk/>
            <pc:sldMk cId="3706381668" sldId="296"/>
            <ac:picMk id="3" creationId="{731F81A8-1D6E-C06B-8DCA-63B0ABB43A5A}"/>
          </ac:picMkLst>
        </pc:picChg>
        <pc:picChg chg="del">
          <ac:chgData name="Ren, Renny" userId="865bb2e2-94f9-41a1-9df2-e694d06e0735" providerId="ADAL" clId="{FA237BC0-E7DD-46D6-80D5-714B29ABD316}" dt="2023-04-26T17:26:04.926" v="271" actId="478"/>
          <ac:picMkLst>
            <pc:docMk/>
            <pc:sldMk cId="3706381668" sldId="296"/>
            <ac:picMk id="7" creationId="{C846AD4C-0D37-E368-84A7-560E482AFE91}"/>
          </ac:picMkLst>
        </pc:picChg>
        <pc:picChg chg="del">
          <ac:chgData name="Ren, Renny" userId="865bb2e2-94f9-41a1-9df2-e694d06e0735" providerId="ADAL" clId="{FA237BC0-E7DD-46D6-80D5-714B29ABD316}" dt="2023-04-26T17:26:03.366" v="270" actId="478"/>
          <ac:picMkLst>
            <pc:docMk/>
            <pc:sldMk cId="3706381668" sldId="296"/>
            <ac:picMk id="15" creationId="{C2106C89-11F6-B8B1-4A5F-630AECFEA01C}"/>
          </ac:picMkLst>
        </pc:picChg>
        <pc:picChg chg="mod">
          <ac:chgData name="Ren, Renny" userId="865bb2e2-94f9-41a1-9df2-e694d06e0735" providerId="ADAL" clId="{FA237BC0-E7DD-46D6-80D5-714B29ABD316}" dt="2023-05-03T06:37:59.919" v="1071" actId="1076"/>
          <ac:picMkLst>
            <pc:docMk/>
            <pc:sldMk cId="3706381668" sldId="296"/>
            <ac:picMk id="17" creationId="{3CE9C327-C9B7-CA1E-51D8-82F2F95BA658}"/>
          </ac:picMkLst>
        </pc:picChg>
        <pc:picChg chg="add del mod">
          <ac:chgData name="Ren, Renny" userId="865bb2e2-94f9-41a1-9df2-e694d06e0735" providerId="ADAL" clId="{FA237BC0-E7DD-46D6-80D5-714B29ABD316}" dt="2023-05-03T06:37:32.893" v="1063" actId="478"/>
          <ac:picMkLst>
            <pc:docMk/>
            <pc:sldMk cId="3706381668" sldId="296"/>
            <ac:picMk id="21" creationId="{D80DBED2-3E32-C81E-267A-ED2AA4E839FC}"/>
          </ac:picMkLst>
        </pc:picChg>
      </pc:sldChg>
      <pc:sldChg chg="add del setBg">
        <pc:chgData name="Ren, Renny" userId="865bb2e2-94f9-41a1-9df2-e694d06e0735" providerId="ADAL" clId="{FA237BC0-E7DD-46D6-80D5-714B29ABD316}" dt="2023-04-26T17:26:47.489" v="276" actId="47"/>
        <pc:sldMkLst>
          <pc:docMk/>
          <pc:sldMk cId="3027647061" sldId="297"/>
        </pc:sldMkLst>
      </pc:sldChg>
      <pc:sldChg chg="addSp delSp modSp add mod modNotesTx">
        <pc:chgData name="Ren, Renny" userId="865bb2e2-94f9-41a1-9df2-e694d06e0735" providerId="ADAL" clId="{FA237BC0-E7DD-46D6-80D5-714B29ABD316}" dt="2023-05-03T08:16:57.242" v="2432" actId="20577"/>
        <pc:sldMkLst>
          <pc:docMk/>
          <pc:sldMk cId="1089261092" sldId="298"/>
        </pc:sldMkLst>
        <pc:spChg chg="mod">
          <ac:chgData name="Ren, Renny" userId="865bb2e2-94f9-41a1-9df2-e694d06e0735" providerId="ADAL" clId="{FA237BC0-E7DD-46D6-80D5-714B29ABD316}" dt="2023-05-03T08:00:15.419" v="2309" actId="165"/>
          <ac:spMkLst>
            <pc:docMk/>
            <pc:sldMk cId="1089261092" sldId="298"/>
            <ac:spMk id="5" creationId="{44F2CFD3-9BBD-0F60-1068-C0C59508AB5F}"/>
          </ac:spMkLst>
        </pc:spChg>
        <pc:spChg chg="mod">
          <ac:chgData name="Ren, Renny" userId="865bb2e2-94f9-41a1-9df2-e694d06e0735" providerId="ADAL" clId="{FA237BC0-E7DD-46D6-80D5-714B29ABD316}" dt="2023-05-03T08:16:57.242" v="2432" actId="20577"/>
          <ac:spMkLst>
            <pc:docMk/>
            <pc:sldMk cId="1089261092" sldId="298"/>
            <ac:spMk id="6" creationId="{297A2870-AD25-45F3-9AAE-438197B9EEDF}"/>
          </ac:spMkLst>
        </pc:spChg>
        <pc:spChg chg="mod">
          <ac:chgData name="Ren, Renny" userId="865bb2e2-94f9-41a1-9df2-e694d06e0735" providerId="ADAL" clId="{FA237BC0-E7DD-46D6-80D5-714B29ABD316}" dt="2023-05-03T08:00:15.419" v="2309" actId="165"/>
          <ac:spMkLst>
            <pc:docMk/>
            <pc:sldMk cId="1089261092" sldId="298"/>
            <ac:spMk id="7" creationId="{EFD45007-6FAC-914E-80D5-027C33EAA035}"/>
          </ac:spMkLst>
        </pc:spChg>
        <pc:spChg chg="mod">
          <ac:chgData name="Ren, Renny" userId="865bb2e2-94f9-41a1-9df2-e694d06e0735" providerId="ADAL" clId="{FA237BC0-E7DD-46D6-80D5-714B29ABD316}" dt="2023-05-03T08:00:59.917" v="2315" actId="2711"/>
          <ac:spMkLst>
            <pc:docMk/>
            <pc:sldMk cId="1089261092" sldId="298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0:10.928" v="2308" actId="2711"/>
          <ac:spMkLst>
            <pc:docMk/>
            <pc:sldMk cId="1089261092" sldId="298"/>
            <ac:spMk id="29" creationId="{4A63C074-DA63-ED4F-F147-42DA4CBF4BEF}"/>
          </ac:spMkLst>
        </pc:spChg>
        <pc:grpChg chg="add del mod">
          <ac:chgData name="Ren, Renny" userId="865bb2e2-94f9-41a1-9df2-e694d06e0735" providerId="ADAL" clId="{FA237BC0-E7DD-46D6-80D5-714B29ABD316}" dt="2023-05-03T08:00:15.419" v="2309" actId="165"/>
          <ac:grpSpMkLst>
            <pc:docMk/>
            <pc:sldMk cId="1089261092" sldId="298"/>
            <ac:grpSpMk id="2" creationId="{611F931A-06CA-6196-0B04-426E2BB869A9}"/>
          </ac:grpSpMkLst>
        </pc:grpChg>
        <pc:grpChg chg="mod topLvl">
          <ac:chgData name="Ren, Renny" userId="865bb2e2-94f9-41a1-9df2-e694d06e0735" providerId="ADAL" clId="{FA237BC0-E7DD-46D6-80D5-714B29ABD316}" dt="2023-05-03T08:00:15.419" v="2309" actId="165"/>
          <ac:grpSpMkLst>
            <pc:docMk/>
            <pc:sldMk cId="1089261092" sldId="298"/>
            <ac:grpSpMk id="4" creationId="{B9E9126F-DB72-F67B-0A86-4877D5D4D8A6}"/>
          </ac:grpSpMkLst>
        </pc:grpChg>
        <pc:grpChg chg="del">
          <ac:chgData name="Ren, Renny" userId="865bb2e2-94f9-41a1-9df2-e694d06e0735" providerId="ADAL" clId="{FA237BC0-E7DD-46D6-80D5-714B29ABD316}" dt="2023-04-26T17:26:53.155" v="278" actId="478"/>
          <ac:grpSpMkLst>
            <pc:docMk/>
            <pc:sldMk cId="1089261092" sldId="298"/>
            <ac:grpSpMk id="16" creationId="{DE2E49CF-3603-5037-17B8-C684620EBD97}"/>
          </ac:grpSpMkLst>
        </pc:grpChg>
        <pc:grpChg chg="mod">
          <ac:chgData name="Ren, Renny" userId="865bb2e2-94f9-41a1-9df2-e694d06e0735" providerId="ADAL" clId="{FA237BC0-E7DD-46D6-80D5-714B29ABD316}" dt="2023-05-03T08:01:27.955" v="2319" actId="1076"/>
          <ac:grpSpMkLst>
            <pc:docMk/>
            <pc:sldMk cId="1089261092" sldId="298"/>
            <ac:grpSpMk id="27" creationId="{DACD150E-936A-245D-768E-7B3D5BBBD5FC}"/>
          </ac:grpSpMkLst>
        </pc:grpChg>
        <pc:picChg chg="mod topLvl">
          <ac:chgData name="Ren, Renny" userId="865bb2e2-94f9-41a1-9df2-e694d06e0735" providerId="ADAL" clId="{FA237BC0-E7DD-46D6-80D5-714B29ABD316}" dt="2023-05-03T08:01:12.870" v="2318" actId="1076"/>
          <ac:picMkLst>
            <pc:docMk/>
            <pc:sldMk cId="1089261092" sldId="298"/>
            <ac:picMk id="3" creationId="{28A4E1B6-C1E5-F76C-30AD-B43CA81EB74A}"/>
          </ac:picMkLst>
        </pc:picChg>
        <pc:picChg chg="add del mod">
          <ac:chgData name="Ren, Renny" userId="865bb2e2-94f9-41a1-9df2-e694d06e0735" providerId="ADAL" clId="{FA237BC0-E7DD-46D6-80D5-714B29ABD316}" dt="2023-05-03T06:42:52.399" v="1159" actId="478"/>
          <ac:picMkLst>
            <pc:docMk/>
            <pc:sldMk cId="1089261092" sldId="298"/>
            <ac:picMk id="8" creationId="{487EB426-D811-91A6-FF31-0A60EA6D5C94}"/>
          </ac:picMkLst>
        </pc:picChg>
        <pc:picChg chg="add mod">
          <ac:chgData name="Ren, Renny" userId="865bb2e2-94f9-41a1-9df2-e694d06e0735" providerId="ADAL" clId="{FA237BC0-E7DD-46D6-80D5-714B29ABD316}" dt="2023-05-03T06:42:58.760" v="1163" actId="1076"/>
          <ac:picMkLst>
            <pc:docMk/>
            <pc:sldMk cId="1089261092" sldId="298"/>
            <ac:picMk id="12" creationId="{85A97D3B-93C7-9128-DD73-07A881D2D293}"/>
          </ac:picMkLst>
        </pc:picChg>
        <pc:picChg chg="del">
          <ac:chgData name="Ren, Renny" userId="865bb2e2-94f9-41a1-9df2-e694d06e0735" providerId="ADAL" clId="{FA237BC0-E7DD-46D6-80D5-714B29ABD316}" dt="2023-04-26T17:26:51.228" v="277" actId="478"/>
          <ac:picMkLst>
            <pc:docMk/>
            <pc:sldMk cId="1089261092" sldId="298"/>
            <ac:picMk id="21" creationId="{D80DBED2-3E32-C81E-267A-ED2AA4E839FC}"/>
          </ac:picMkLst>
        </pc:picChg>
      </pc:sldChg>
      <pc:sldChg chg="addSp delSp modSp add del mod setBg">
        <pc:chgData name="Ren, Renny" userId="865bb2e2-94f9-41a1-9df2-e694d06e0735" providerId="ADAL" clId="{FA237BC0-E7DD-46D6-80D5-714B29ABD316}" dt="2023-04-26T17:28:17.605" v="294" actId="2696"/>
        <pc:sldMkLst>
          <pc:docMk/>
          <pc:sldMk cId="3275058952" sldId="299"/>
        </pc:sldMkLst>
        <pc:spChg chg="add mod">
          <ac:chgData name="Ren, Renny" userId="865bb2e2-94f9-41a1-9df2-e694d06e0735" providerId="ADAL" clId="{FA237BC0-E7DD-46D6-80D5-714B29ABD316}" dt="2023-04-26T17:28:06.379" v="292" actId="20577"/>
          <ac:spMkLst>
            <pc:docMk/>
            <pc:sldMk cId="3275058952" sldId="299"/>
            <ac:spMk id="11" creationId="{45064383-C570-4016-432E-878EBE8C6809}"/>
          </ac:spMkLst>
        </pc:spChg>
        <pc:grpChg chg="del">
          <ac:chgData name="Ren, Renny" userId="865bb2e2-94f9-41a1-9df2-e694d06e0735" providerId="ADAL" clId="{FA237BC0-E7DD-46D6-80D5-714B29ABD316}" dt="2023-04-26T17:27:34.350" v="282" actId="478"/>
          <ac:grpSpMkLst>
            <pc:docMk/>
            <pc:sldMk cId="3275058952" sldId="299"/>
            <ac:grpSpMk id="2" creationId="{611F931A-06CA-6196-0B04-426E2BB869A9}"/>
          </ac:grpSpMkLst>
        </pc:grpChg>
        <pc:grpChg chg="del topLvl">
          <ac:chgData name="Ren, Renny" userId="865bb2e2-94f9-41a1-9df2-e694d06e0735" providerId="ADAL" clId="{FA237BC0-E7DD-46D6-80D5-714B29ABD316}" dt="2023-04-26T17:27:39.040" v="283" actId="478"/>
          <ac:grpSpMkLst>
            <pc:docMk/>
            <pc:sldMk cId="3275058952" sldId="299"/>
            <ac:grpSpMk id="4" creationId="{B9E9126F-DB72-F67B-0A86-4877D5D4D8A6}"/>
          </ac:grpSpMkLst>
        </pc:grpChg>
        <pc:grpChg chg="del">
          <ac:chgData name="Ren, Renny" userId="865bb2e2-94f9-41a1-9df2-e694d06e0735" providerId="ADAL" clId="{FA237BC0-E7DD-46D6-80D5-714B29ABD316}" dt="2023-04-26T17:28:11.054" v="293" actId="478"/>
          <ac:grpSpMkLst>
            <pc:docMk/>
            <pc:sldMk cId="3275058952" sldId="299"/>
            <ac:grpSpMk id="27" creationId="{DACD150E-936A-245D-768E-7B3D5BBBD5FC}"/>
          </ac:grpSpMkLst>
        </pc:grpChg>
        <pc:picChg chg="del topLvl">
          <ac:chgData name="Ren, Renny" userId="865bb2e2-94f9-41a1-9df2-e694d06e0735" providerId="ADAL" clId="{FA237BC0-E7DD-46D6-80D5-714B29ABD316}" dt="2023-04-26T17:27:34.350" v="282" actId="478"/>
          <ac:picMkLst>
            <pc:docMk/>
            <pc:sldMk cId="3275058952" sldId="299"/>
            <ac:picMk id="3" creationId="{28A4E1B6-C1E5-F76C-30AD-B43CA81EB74A}"/>
          </ac:picMkLst>
        </pc:picChg>
        <pc:picChg chg="del">
          <ac:chgData name="Ren, Renny" userId="865bb2e2-94f9-41a1-9df2-e694d06e0735" providerId="ADAL" clId="{FA237BC0-E7DD-46D6-80D5-714B29ABD316}" dt="2023-04-26T17:27:42.638" v="284" actId="478"/>
          <ac:picMkLst>
            <pc:docMk/>
            <pc:sldMk cId="3275058952" sldId="299"/>
            <ac:picMk id="8" creationId="{487EB426-D811-91A6-FF31-0A60EA6D5C94}"/>
          </ac:picMkLst>
        </pc:picChg>
      </pc:sldChg>
      <pc:sldChg chg="addSp delSp modSp add mod modAnim modNotesTx">
        <pc:chgData name="Ren, Renny" userId="865bb2e2-94f9-41a1-9df2-e694d06e0735" providerId="ADAL" clId="{FA237BC0-E7DD-46D6-80D5-714B29ABD316}" dt="2023-05-03T08:18:28.198" v="2438" actId="207"/>
        <pc:sldMkLst>
          <pc:docMk/>
          <pc:sldMk cId="3724693711" sldId="299"/>
        </pc:sldMkLst>
        <pc:spChg chg="mod">
          <ac:chgData name="Ren, Renny" userId="865bb2e2-94f9-41a1-9df2-e694d06e0735" providerId="ADAL" clId="{FA237BC0-E7DD-46D6-80D5-714B29ABD316}" dt="2023-05-03T08:18:11.107" v="2436" actId="207"/>
          <ac:spMkLst>
            <pc:docMk/>
            <pc:sldMk cId="3724693711" sldId="299"/>
            <ac:spMk id="4" creationId="{ECF263D6-246F-AF82-82AD-3C0C0CE45D10}"/>
          </ac:spMkLst>
        </pc:spChg>
        <pc:spChg chg="mod">
          <ac:chgData name="Ren, Renny" userId="865bb2e2-94f9-41a1-9df2-e694d06e0735" providerId="ADAL" clId="{FA237BC0-E7DD-46D6-80D5-714B29ABD316}" dt="2023-05-03T08:18:21.995" v="2437" actId="207"/>
          <ac:spMkLst>
            <pc:docMk/>
            <pc:sldMk cId="3724693711" sldId="299"/>
            <ac:spMk id="5" creationId="{752DA843-01B6-053F-DC86-F3CAF97E5D66}"/>
          </ac:spMkLst>
        </pc:spChg>
        <pc:spChg chg="mod">
          <ac:chgData name="Ren, Renny" userId="865bb2e2-94f9-41a1-9df2-e694d06e0735" providerId="ADAL" clId="{FA237BC0-E7DD-46D6-80D5-714B29ABD316}" dt="2023-05-03T08:18:28.198" v="2438" actId="207"/>
          <ac:spMkLst>
            <pc:docMk/>
            <pc:sldMk cId="3724693711" sldId="299"/>
            <ac:spMk id="6" creationId="{0975544B-1724-A677-9EB2-F9F92E2D43B8}"/>
          </ac:spMkLst>
        </pc:spChg>
        <pc:spChg chg="mod">
          <ac:chgData name="Ren, Renny" userId="865bb2e2-94f9-41a1-9df2-e694d06e0735" providerId="ADAL" clId="{FA237BC0-E7DD-46D6-80D5-714B29ABD316}" dt="2023-04-26T17:28:45.712" v="300" actId="6549"/>
          <ac:spMkLst>
            <pc:docMk/>
            <pc:sldMk cId="3724693711" sldId="299"/>
            <ac:spMk id="6" creationId="{297A2870-AD25-45F3-9AAE-438197B9EEDF}"/>
          </ac:spMkLst>
        </pc:spChg>
        <pc:spChg chg="mod">
          <ac:chgData name="Ren, Renny" userId="865bb2e2-94f9-41a1-9df2-e694d06e0735" providerId="ADAL" clId="{FA237BC0-E7DD-46D6-80D5-714B29ABD316}" dt="2023-05-03T08:01:56.896" v="2320" actId="2711"/>
          <ac:spMkLst>
            <pc:docMk/>
            <pc:sldMk cId="3724693711" sldId="299"/>
            <ac:spMk id="7" creationId="{801161EC-31E7-15BB-AFFB-97E4B8C6B6CD}"/>
          </ac:spMkLst>
        </pc:spChg>
        <pc:spChg chg="mod">
          <ac:chgData name="Ren, Renny" userId="865bb2e2-94f9-41a1-9df2-e694d06e0735" providerId="ADAL" clId="{FA237BC0-E7DD-46D6-80D5-714B29ABD316}" dt="2023-05-03T08:02:14.078" v="2323" actId="1076"/>
          <ac:spMkLst>
            <pc:docMk/>
            <pc:sldMk cId="3724693711" sldId="299"/>
            <ac:spMk id="9" creationId="{00000000-0000-0000-0000-000000000000}"/>
          </ac:spMkLst>
        </pc:spChg>
        <pc:spChg chg="add del mod">
          <ac:chgData name="Ren, Renny" userId="865bb2e2-94f9-41a1-9df2-e694d06e0735" providerId="ADAL" clId="{FA237BC0-E7DD-46D6-80D5-714B29ABD316}" dt="2023-05-03T07:10:27.487" v="1396" actId="478"/>
          <ac:spMkLst>
            <pc:docMk/>
            <pc:sldMk cId="3724693711" sldId="299"/>
            <ac:spMk id="11" creationId="{05085932-FBCE-B8FE-FAEC-1339E8A9F139}"/>
          </ac:spMkLst>
        </pc:spChg>
        <pc:spChg chg="add del mod">
          <ac:chgData name="Ren, Renny" userId="865bb2e2-94f9-41a1-9df2-e694d06e0735" providerId="ADAL" clId="{FA237BC0-E7DD-46D6-80D5-714B29ABD316}" dt="2023-05-03T07:11:11.146" v="1400" actId="478"/>
          <ac:spMkLst>
            <pc:docMk/>
            <pc:sldMk cId="3724693711" sldId="299"/>
            <ac:spMk id="12" creationId="{D581D62D-4C4A-B5E2-78BA-0C39BD45C0B8}"/>
          </ac:spMkLst>
        </pc:spChg>
        <pc:spChg chg="add mod">
          <ac:chgData name="Ren, Renny" userId="865bb2e2-94f9-41a1-9df2-e694d06e0735" providerId="ADAL" clId="{FA237BC0-E7DD-46D6-80D5-714B29ABD316}" dt="2023-04-26T17:29:15.341" v="307"/>
          <ac:spMkLst>
            <pc:docMk/>
            <pc:sldMk cId="3724693711" sldId="299"/>
            <ac:spMk id="13" creationId="{67D822AB-EB17-62A9-368E-93FF2C31EEC1}"/>
          </ac:spMkLst>
        </pc:spChg>
        <pc:spChg chg="add del mod">
          <ac:chgData name="Ren, Renny" userId="865bb2e2-94f9-41a1-9df2-e694d06e0735" providerId="ADAL" clId="{FA237BC0-E7DD-46D6-80D5-714B29ABD316}" dt="2023-05-03T07:11:31.717" v="1402" actId="478"/>
          <ac:spMkLst>
            <pc:docMk/>
            <pc:sldMk cId="3724693711" sldId="299"/>
            <ac:spMk id="14" creationId="{02B64C3E-EA86-7106-72CD-1608FB830556}"/>
          </ac:spMkLst>
        </pc:spChg>
        <pc:spChg chg="add del mod">
          <ac:chgData name="Ren, Renny" userId="865bb2e2-94f9-41a1-9df2-e694d06e0735" providerId="ADAL" clId="{FA237BC0-E7DD-46D6-80D5-714B29ABD316}" dt="2023-05-03T07:11:47.270" v="1407" actId="478"/>
          <ac:spMkLst>
            <pc:docMk/>
            <pc:sldMk cId="3724693711" sldId="299"/>
            <ac:spMk id="15" creationId="{237D38CB-0B1F-180E-35BD-ECBFB4158010}"/>
          </ac:spMkLst>
        </pc:spChg>
        <pc:spChg chg="add del mod">
          <ac:chgData name="Ren, Renny" userId="865bb2e2-94f9-41a1-9df2-e694d06e0735" providerId="ADAL" clId="{FA237BC0-E7DD-46D6-80D5-714B29ABD316}" dt="2023-05-03T07:12:01.418" v="1413" actId="478"/>
          <ac:spMkLst>
            <pc:docMk/>
            <pc:sldMk cId="3724693711" sldId="299"/>
            <ac:spMk id="16" creationId="{49E89498-F408-C2B5-76B7-FFA227C4B59C}"/>
          </ac:spMkLst>
        </pc:spChg>
        <pc:spChg chg="add del mod">
          <ac:chgData name="Ren, Renny" userId="865bb2e2-94f9-41a1-9df2-e694d06e0735" providerId="ADAL" clId="{FA237BC0-E7DD-46D6-80D5-714B29ABD316}" dt="2023-05-03T07:11:14.123" v="1401" actId="478"/>
          <ac:spMkLst>
            <pc:docMk/>
            <pc:sldMk cId="3724693711" sldId="299"/>
            <ac:spMk id="17" creationId="{B084267B-6254-1798-CC2E-54296AC1022E}"/>
          </ac:spMkLst>
        </pc:spChg>
        <pc:spChg chg="add del mod">
          <ac:chgData name="Ren, Renny" userId="865bb2e2-94f9-41a1-9df2-e694d06e0735" providerId="ADAL" clId="{FA237BC0-E7DD-46D6-80D5-714B29ABD316}" dt="2023-05-03T07:11:34.048" v="1403" actId="478"/>
          <ac:spMkLst>
            <pc:docMk/>
            <pc:sldMk cId="3724693711" sldId="299"/>
            <ac:spMk id="18" creationId="{4F43778C-D241-6F01-7305-7D41DA214F7B}"/>
          </ac:spMkLst>
        </pc:spChg>
        <pc:spChg chg="add del mod">
          <ac:chgData name="Ren, Renny" userId="865bb2e2-94f9-41a1-9df2-e694d06e0735" providerId="ADAL" clId="{FA237BC0-E7DD-46D6-80D5-714B29ABD316}" dt="2023-05-03T07:11:41.615" v="1406" actId="478"/>
          <ac:spMkLst>
            <pc:docMk/>
            <pc:sldMk cId="3724693711" sldId="299"/>
            <ac:spMk id="19" creationId="{AC0A426A-9E69-74CB-6094-75922D3E368F}"/>
          </ac:spMkLst>
        </pc:spChg>
        <pc:spChg chg="add del mod">
          <ac:chgData name="Ren, Renny" userId="865bb2e2-94f9-41a1-9df2-e694d06e0735" providerId="ADAL" clId="{FA237BC0-E7DD-46D6-80D5-714B29ABD316}" dt="2023-05-03T07:11:35.274" v="1404" actId="478"/>
          <ac:spMkLst>
            <pc:docMk/>
            <pc:sldMk cId="3724693711" sldId="299"/>
            <ac:spMk id="20" creationId="{D0A54F18-84C8-BD70-042C-CB56F8AFFD18}"/>
          </ac:spMkLst>
        </pc:spChg>
        <pc:spChg chg="add del mod">
          <ac:chgData name="Ren, Renny" userId="865bb2e2-94f9-41a1-9df2-e694d06e0735" providerId="ADAL" clId="{FA237BC0-E7DD-46D6-80D5-714B29ABD316}" dt="2023-05-03T07:11:37.294" v="1405" actId="478"/>
          <ac:spMkLst>
            <pc:docMk/>
            <pc:sldMk cId="3724693711" sldId="299"/>
            <ac:spMk id="21" creationId="{210D4C60-25C1-3338-ADA4-84001B4C7666}"/>
          </ac:spMkLst>
        </pc:spChg>
        <pc:spChg chg="add del mod">
          <ac:chgData name="Ren, Renny" userId="865bb2e2-94f9-41a1-9df2-e694d06e0735" providerId="ADAL" clId="{FA237BC0-E7DD-46D6-80D5-714B29ABD316}" dt="2023-05-03T07:11:52.985" v="1411" actId="478"/>
          <ac:spMkLst>
            <pc:docMk/>
            <pc:sldMk cId="3724693711" sldId="299"/>
            <ac:spMk id="24" creationId="{ADA23DD9-C6C9-7C7E-E949-380747883CA8}"/>
          </ac:spMkLst>
        </pc:spChg>
        <pc:spChg chg="add del mod">
          <ac:chgData name="Ren, Renny" userId="865bb2e2-94f9-41a1-9df2-e694d06e0735" providerId="ADAL" clId="{FA237BC0-E7DD-46D6-80D5-714B29ABD316}" dt="2023-05-03T07:12:03.318" v="1415" actId="478"/>
          <ac:spMkLst>
            <pc:docMk/>
            <pc:sldMk cId="3724693711" sldId="299"/>
            <ac:spMk id="25" creationId="{600FC810-8AD5-D26A-8033-BCB2FC46267F}"/>
          </ac:spMkLst>
        </pc:spChg>
        <pc:spChg chg="add del mod">
          <ac:chgData name="Ren, Renny" userId="865bb2e2-94f9-41a1-9df2-e694d06e0735" providerId="ADAL" clId="{FA237BC0-E7DD-46D6-80D5-714B29ABD316}" dt="2023-05-03T07:11:55.696" v="1412" actId="478"/>
          <ac:spMkLst>
            <pc:docMk/>
            <pc:sldMk cId="3724693711" sldId="299"/>
            <ac:spMk id="26" creationId="{40EA2BFD-8EAD-3518-D564-E87D81FB61DC}"/>
          </ac:spMkLst>
        </pc:spChg>
        <pc:spChg chg="add del mod topLvl">
          <ac:chgData name="Ren, Renny" userId="865bb2e2-94f9-41a1-9df2-e694d06e0735" providerId="ADAL" clId="{FA237BC0-E7DD-46D6-80D5-714B29ABD316}" dt="2023-05-03T07:11:50.734" v="1410" actId="478"/>
          <ac:spMkLst>
            <pc:docMk/>
            <pc:sldMk cId="3724693711" sldId="299"/>
            <ac:spMk id="28" creationId="{A9350B37-C44E-89CC-3864-178A4092C7F5}"/>
          </ac:spMkLst>
        </pc:spChg>
        <pc:spChg chg="del mod topLvl">
          <ac:chgData name="Ren, Renny" userId="865bb2e2-94f9-41a1-9df2-e694d06e0735" providerId="ADAL" clId="{FA237BC0-E7DD-46D6-80D5-714B29ABD316}" dt="2023-05-03T07:10:30.995" v="1397" actId="478"/>
          <ac:spMkLst>
            <pc:docMk/>
            <pc:sldMk cId="3724693711" sldId="299"/>
            <ac:spMk id="29" creationId="{4A63C074-DA63-ED4F-F147-42DA4CBF4BEF}"/>
          </ac:spMkLst>
        </pc:spChg>
        <pc:spChg chg="add del mod">
          <ac:chgData name="Ren, Renny" userId="865bb2e2-94f9-41a1-9df2-e694d06e0735" providerId="ADAL" clId="{FA237BC0-E7DD-46D6-80D5-714B29ABD316}" dt="2023-05-03T07:12:05.865" v="1416" actId="478"/>
          <ac:spMkLst>
            <pc:docMk/>
            <pc:sldMk cId="3724693711" sldId="299"/>
            <ac:spMk id="30" creationId="{3A29009C-58EE-03C7-283C-483C3823EAE5}"/>
          </ac:spMkLst>
        </pc:spChg>
        <pc:spChg chg="mod">
          <ac:chgData name="Ren, Renny" userId="865bb2e2-94f9-41a1-9df2-e694d06e0735" providerId="ADAL" clId="{FA237BC0-E7DD-46D6-80D5-714B29ABD316}" dt="2023-05-03T08:17:49.285" v="2433" actId="207"/>
          <ac:spMkLst>
            <pc:docMk/>
            <pc:sldMk cId="3724693711" sldId="299"/>
            <ac:spMk id="32" creationId="{7D34BF33-DEA1-0B97-A1F6-9D9CA1B54A95}"/>
          </ac:spMkLst>
        </pc:spChg>
        <pc:spChg chg="mod">
          <ac:chgData name="Ren, Renny" userId="865bb2e2-94f9-41a1-9df2-e694d06e0735" providerId="ADAL" clId="{FA237BC0-E7DD-46D6-80D5-714B29ABD316}" dt="2023-05-03T08:17:59.100" v="2434" actId="207"/>
          <ac:spMkLst>
            <pc:docMk/>
            <pc:sldMk cId="3724693711" sldId="299"/>
            <ac:spMk id="33" creationId="{1929FBD3-935C-F5B6-67C1-25CBE81DBA97}"/>
          </ac:spMkLst>
        </pc:spChg>
        <pc:spChg chg="mod">
          <ac:chgData name="Ren, Renny" userId="865bb2e2-94f9-41a1-9df2-e694d06e0735" providerId="ADAL" clId="{FA237BC0-E7DD-46D6-80D5-714B29ABD316}" dt="2023-05-03T08:18:03.289" v="2435" actId="207"/>
          <ac:spMkLst>
            <pc:docMk/>
            <pc:sldMk cId="3724693711" sldId="299"/>
            <ac:spMk id="34" creationId="{D3DA79DA-61BF-F2C8-0B00-A8E1A9C528E9}"/>
          </ac:spMkLst>
        </pc:spChg>
        <pc:spChg chg="mod">
          <ac:chgData name="Ren, Renny" userId="865bb2e2-94f9-41a1-9df2-e694d06e0735" providerId="ADAL" clId="{FA237BC0-E7DD-46D6-80D5-714B29ABD316}" dt="2023-05-03T08:01:56.896" v="2320" actId="2711"/>
          <ac:spMkLst>
            <pc:docMk/>
            <pc:sldMk cId="3724693711" sldId="299"/>
            <ac:spMk id="35" creationId="{A88A6219-605F-3A5E-1639-D36846E46824}"/>
          </ac:spMkLst>
        </pc:spChg>
        <pc:grpChg chg="del">
          <ac:chgData name="Ren, Renny" userId="865bb2e2-94f9-41a1-9df2-e694d06e0735" providerId="ADAL" clId="{FA237BC0-E7DD-46D6-80D5-714B29ABD316}" dt="2023-04-26T17:28:35.414" v="298" actId="478"/>
          <ac:grpSpMkLst>
            <pc:docMk/>
            <pc:sldMk cId="3724693711" sldId="299"/>
            <ac:grpSpMk id="2" creationId="{611F931A-06CA-6196-0B04-426E2BB869A9}"/>
          </ac:grpSpMkLst>
        </pc:grpChg>
        <pc:grpChg chg="add mod">
          <ac:chgData name="Ren, Renny" userId="865bb2e2-94f9-41a1-9df2-e694d06e0735" providerId="ADAL" clId="{FA237BC0-E7DD-46D6-80D5-714B29ABD316}" dt="2023-05-03T07:12:17.639" v="1418" actId="1076"/>
          <ac:grpSpMkLst>
            <pc:docMk/>
            <pc:sldMk cId="3724693711" sldId="299"/>
            <ac:grpSpMk id="2" creationId="{74A5A49B-90E6-6586-5F15-2E42C53A8BFF}"/>
          </ac:grpSpMkLst>
        </pc:grpChg>
        <pc:grpChg chg="del topLvl">
          <ac:chgData name="Ren, Renny" userId="865bb2e2-94f9-41a1-9df2-e694d06e0735" providerId="ADAL" clId="{FA237BC0-E7DD-46D6-80D5-714B29ABD316}" dt="2023-04-26T17:28:47.788" v="301" actId="478"/>
          <ac:grpSpMkLst>
            <pc:docMk/>
            <pc:sldMk cId="3724693711" sldId="299"/>
            <ac:grpSpMk id="4" creationId="{B9E9126F-DB72-F67B-0A86-4877D5D4D8A6}"/>
          </ac:grpSpMkLst>
        </pc:grpChg>
        <pc:grpChg chg="add mod">
          <ac:chgData name="Ren, Renny" userId="865bb2e2-94f9-41a1-9df2-e694d06e0735" providerId="ADAL" clId="{FA237BC0-E7DD-46D6-80D5-714B29ABD316}" dt="2023-05-03T07:12:27.828" v="1420" actId="1076"/>
          <ac:grpSpMkLst>
            <pc:docMk/>
            <pc:sldMk cId="3724693711" sldId="299"/>
            <ac:grpSpMk id="8" creationId="{8E33007C-491E-353E-38D2-30A5B54F9AA7}"/>
          </ac:grpSpMkLst>
        </pc:grpChg>
        <pc:grpChg chg="del mod">
          <ac:chgData name="Ren, Renny" userId="865bb2e2-94f9-41a1-9df2-e694d06e0735" providerId="ADAL" clId="{FA237BC0-E7DD-46D6-80D5-714B29ABD316}" dt="2023-05-03T07:10:30.995" v="1397" actId="478"/>
          <ac:grpSpMkLst>
            <pc:docMk/>
            <pc:sldMk cId="3724693711" sldId="299"/>
            <ac:grpSpMk id="27" creationId="{DACD150E-936A-245D-768E-7B3D5BBBD5FC}"/>
          </ac:grpSpMkLst>
        </pc:grpChg>
        <pc:picChg chg="del topLvl">
          <ac:chgData name="Ren, Renny" userId="865bb2e2-94f9-41a1-9df2-e694d06e0735" providerId="ADAL" clId="{FA237BC0-E7DD-46D6-80D5-714B29ABD316}" dt="2023-04-26T17:28:35.414" v="298" actId="478"/>
          <ac:picMkLst>
            <pc:docMk/>
            <pc:sldMk cId="3724693711" sldId="299"/>
            <ac:picMk id="3" creationId="{28A4E1B6-C1E5-F76C-30AD-B43CA81EB74A}"/>
          </ac:picMkLst>
        </pc:picChg>
        <pc:picChg chg="mod">
          <ac:chgData name="Ren, Renny" userId="865bb2e2-94f9-41a1-9df2-e694d06e0735" providerId="ADAL" clId="{FA237BC0-E7DD-46D6-80D5-714B29ABD316}" dt="2023-05-03T07:12:11.640" v="1417"/>
          <ac:picMkLst>
            <pc:docMk/>
            <pc:sldMk cId="3724693711" sldId="299"/>
            <ac:picMk id="3" creationId="{AB917056-8E45-0E79-4F18-6AE8E8D7BCE1}"/>
          </ac:picMkLst>
        </pc:picChg>
        <pc:picChg chg="del">
          <ac:chgData name="Ren, Renny" userId="865bb2e2-94f9-41a1-9df2-e694d06e0735" providerId="ADAL" clId="{FA237BC0-E7DD-46D6-80D5-714B29ABD316}" dt="2023-04-26T17:28:49.761" v="302" actId="478"/>
          <ac:picMkLst>
            <pc:docMk/>
            <pc:sldMk cId="3724693711" sldId="299"/>
            <ac:picMk id="8" creationId="{487EB426-D811-91A6-FF31-0A60EA6D5C94}"/>
          </ac:picMkLst>
        </pc:picChg>
        <pc:picChg chg="mod">
          <ac:chgData name="Ren, Renny" userId="865bb2e2-94f9-41a1-9df2-e694d06e0735" providerId="ADAL" clId="{FA237BC0-E7DD-46D6-80D5-714B29ABD316}" dt="2023-05-03T07:12:22.504" v="1419"/>
          <ac:picMkLst>
            <pc:docMk/>
            <pc:sldMk cId="3724693711" sldId="299"/>
            <ac:picMk id="31" creationId="{FE193977-2D0B-F3FC-89AE-80729E378007}"/>
          </ac:picMkLst>
        </pc:picChg>
        <pc:cxnChg chg="add del mod">
          <ac:chgData name="Ren, Renny" userId="865bb2e2-94f9-41a1-9df2-e694d06e0735" providerId="ADAL" clId="{FA237BC0-E7DD-46D6-80D5-714B29ABD316}" dt="2023-05-03T07:11:48.510" v="1408" actId="478"/>
          <ac:cxnSpMkLst>
            <pc:docMk/>
            <pc:sldMk cId="3724693711" sldId="299"/>
            <ac:cxnSpMk id="22" creationId="{B38D00E8-8F38-B9FB-72E8-8637A99A798F}"/>
          </ac:cxnSpMkLst>
        </pc:cxnChg>
        <pc:cxnChg chg="add del mod">
          <ac:chgData name="Ren, Renny" userId="865bb2e2-94f9-41a1-9df2-e694d06e0735" providerId="ADAL" clId="{FA237BC0-E7DD-46D6-80D5-714B29ABD316}" dt="2023-05-03T07:12:02.261" v="1414" actId="478"/>
          <ac:cxnSpMkLst>
            <pc:docMk/>
            <pc:sldMk cId="3724693711" sldId="299"/>
            <ac:cxnSpMk id="23" creationId="{315B6855-A342-2422-BACE-0EEC85170B18}"/>
          </ac:cxnSpMkLst>
        </pc:cxnChg>
      </pc:sldChg>
      <pc:sldChg chg="add del setBg">
        <pc:chgData name="Ren, Renny" userId="865bb2e2-94f9-41a1-9df2-e694d06e0735" providerId="ADAL" clId="{FA237BC0-E7DD-46D6-80D5-714B29ABD316}" dt="2023-04-26T17:28:25.037" v="296"/>
        <pc:sldMkLst>
          <pc:docMk/>
          <pc:sldMk cId="4073739078" sldId="299"/>
        </pc:sldMkLst>
      </pc:sldChg>
      <pc:sldChg chg="addSp delSp modSp add mod ord modNotesTx">
        <pc:chgData name="Ren, Renny" userId="865bb2e2-94f9-41a1-9df2-e694d06e0735" providerId="ADAL" clId="{FA237BC0-E7DD-46D6-80D5-714B29ABD316}" dt="2023-05-03T08:02:50.439" v="2334" actId="2711"/>
        <pc:sldMkLst>
          <pc:docMk/>
          <pc:sldMk cId="3731391021" sldId="300"/>
        </pc:sldMkLst>
        <pc:spChg chg="mod">
          <ac:chgData name="Ren, Renny" userId="865bb2e2-94f9-41a1-9df2-e694d06e0735" providerId="ADAL" clId="{FA237BC0-E7DD-46D6-80D5-714B29ABD316}" dt="2023-05-03T08:02:50.439" v="2334" actId="2711"/>
          <ac:spMkLst>
            <pc:docMk/>
            <pc:sldMk cId="3731391021" sldId="300"/>
            <ac:spMk id="3" creationId="{50BEC14B-AB57-5AE7-515F-1C2CF50FD605}"/>
          </ac:spMkLst>
        </pc:spChg>
        <pc:spChg chg="mod">
          <ac:chgData name="Ren, Renny" userId="865bb2e2-94f9-41a1-9df2-e694d06e0735" providerId="ADAL" clId="{FA237BC0-E7DD-46D6-80D5-714B29ABD316}" dt="2023-05-03T08:02:50.439" v="2334" actId="2711"/>
          <ac:spMkLst>
            <pc:docMk/>
            <pc:sldMk cId="3731391021" sldId="300"/>
            <ac:spMk id="4" creationId="{F9987468-9ECA-07ED-5B64-3F5085D71A78}"/>
          </ac:spMkLst>
        </pc:spChg>
        <pc:spChg chg="add mod">
          <ac:chgData name="Ren, Renny" userId="865bb2e2-94f9-41a1-9df2-e694d06e0735" providerId="ADAL" clId="{FA237BC0-E7DD-46D6-80D5-714B29ABD316}" dt="2023-05-03T08:02:50.439" v="2334" actId="2711"/>
          <ac:spMkLst>
            <pc:docMk/>
            <pc:sldMk cId="3731391021" sldId="300"/>
            <ac:spMk id="5" creationId="{C2C4503A-1BD5-9D20-1D86-135870110C23}"/>
          </ac:spMkLst>
        </pc:spChg>
        <pc:spChg chg="add mod">
          <ac:chgData name="Ren, Renny" userId="865bb2e2-94f9-41a1-9df2-e694d06e0735" providerId="ADAL" clId="{FA237BC0-E7DD-46D6-80D5-714B29ABD316}" dt="2023-05-03T08:02:50.439" v="2334" actId="2711"/>
          <ac:spMkLst>
            <pc:docMk/>
            <pc:sldMk cId="3731391021" sldId="300"/>
            <ac:spMk id="7" creationId="{D619C173-FEC4-AB28-5597-DF7D9F11FB84}"/>
          </ac:spMkLst>
        </pc:spChg>
        <pc:spChg chg="mod">
          <ac:chgData name="Ren, Renny" userId="865bb2e2-94f9-41a1-9df2-e694d06e0735" providerId="ADAL" clId="{FA237BC0-E7DD-46D6-80D5-714B29ABD316}" dt="2023-05-03T08:02:50.439" v="2334" actId="2711"/>
          <ac:spMkLst>
            <pc:docMk/>
            <pc:sldMk cId="3731391021" sldId="300"/>
            <ac:spMk id="9" creationId="{00000000-0000-0000-0000-000000000000}"/>
          </ac:spMkLst>
        </pc:spChg>
        <pc:spChg chg="add del">
          <ac:chgData name="Ren, Renny" userId="865bb2e2-94f9-41a1-9df2-e694d06e0735" providerId="ADAL" clId="{FA237BC0-E7DD-46D6-80D5-714B29ABD316}" dt="2023-05-03T07:30:55.784" v="1608" actId="22"/>
          <ac:spMkLst>
            <pc:docMk/>
            <pc:sldMk cId="3731391021" sldId="300"/>
            <ac:spMk id="13" creationId="{0A2D8112-183E-054C-2525-B19F067542D4}"/>
          </ac:spMkLst>
        </pc:spChg>
        <pc:grpChg chg="add mod">
          <ac:chgData name="Ren, Renny" userId="865bb2e2-94f9-41a1-9df2-e694d06e0735" providerId="ADAL" clId="{FA237BC0-E7DD-46D6-80D5-714B29ABD316}" dt="2023-05-03T07:17:54.152" v="1566" actId="1076"/>
          <ac:grpSpMkLst>
            <pc:docMk/>
            <pc:sldMk cId="3731391021" sldId="300"/>
            <ac:grpSpMk id="2" creationId="{B692D27C-072E-F3BA-502A-F2E3823C94C5}"/>
          </ac:grpSpMkLst>
        </pc:grpChg>
        <pc:picChg chg="add del mod">
          <ac:chgData name="Ren, Renny" userId="865bb2e2-94f9-41a1-9df2-e694d06e0735" providerId="ADAL" clId="{FA237BC0-E7DD-46D6-80D5-714B29ABD316}" dt="2023-05-03T07:28:36.505" v="1591" actId="478"/>
          <ac:picMkLst>
            <pc:docMk/>
            <pc:sldMk cId="3731391021" sldId="300"/>
            <ac:picMk id="6" creationId="{1524A047-13C3-023C-8DFC-4A9865BE6B0B}"/>
          </ac:picMkLst>
        </pc:picChg>
        <pc:picChg chg="add del mod">
          <ac:chgData name="Ren, Renny" userId="865bb2e2-94f9-41a1-9df2-e694d06e0735" providerId="ADAL" clId="{FA237BC0-E7DD-46D6-80D5-714B29ABD316}" dt="2023-05-03T07:29:43.580" v="1606" actId="478"/>
          <ac:picMkLst>
            <pc:docMk/>
            <pc:sldMk cId="3731391021" sldId="300"/>
            <ac:picMk id="11" creationId="{7CD35922-428B-246C-F894-7DECC7D865A1}"/>
          </ac:picMkLst>
        </pc:picChg>
        <pc:picChg chg="add del mod">
          <ac:chgData name="Ren, Renny" userId="865bb2e2-94f9-41a1-9df2-e694d06e0735" providerId="ADAL" clId="{FA237BC0-E7DD-46D6-80D5-714B29ABD316}" dt="2023-05-03T07:32:02.617" v="1624" actId="478"/>
          <ac:picMkLst>
            <pc:docMk/>
            <pc:sldMk cId="3731391021" sldId="300"/>
            <ac:picMk id="15" creationId="{6AC1B904-5540-501E-52D4-3D9E042256E2}"/>
          </ac:picMkLst>
        </pc:picChg>
        <pc:picChg chg="add mod">
          <ac:chgData name="Ren, Renny" userId="865bb2e2-94f9-41a1-9df2-e694d06e0735" providerId="ADAL" clId="{FA237BC0-E7DD-46D6-80D5-714B29ABD316}" dt="2023-05-03T07:33:07.276" v="1632" actId="1076"/>
          <ac:picMkLst>
            <pc:docMk/>
            <pc:sldMk cId="3731391021" sldId="300"/>
            <ac:picMk id="17" creationId="{AB30F09B-948C-71E3-BBF0-F6F5574B87E2}"/>
          </ac:picMkLst>
        </pc:picChg>
      </pc:sldChg>
      <pc:sldChg chg="add del setBg">
        <pc:chgData name="Ren, Renny" userId="865bb2e2-94f9-41a1-9df2-e694d06e0735" providerId="ADAL" clId="{FA237BC0-E7DD-46D6-80D5-714B29ABD316}" dt="2023-04-26T17:30:39.032" v="316" actId="47"/>
        <pc:sldMkLst>
          <pc:docMk/>
          <pc:sldMk cId="188658676" sldId="301"/>
        </pc:sldMkLst>
      </pc:sldChg>
      <pc:sldChg chg="addSp delSp modSp add mod modNotesTx">
        <pc:chgData name="Ren, Renny" userId="865bb2e2-94f9-41a1-9df2-e694d06e0735" providerId="ADAL" clId="{FA237BC0-E7DD-46D6-80D5-714B29ABD316}" dt="2023-05-03T08:03:07.272" v="2336" actId="1076"/>
        <pc:sldMkLst>
          <pc:docMk/>
          <pc:sldMk cId="1771069489" sldId="301"/>
        </pc:sldMkLst>
        <pc:spChg chg="mod">
          <ac:chgData name="Ren, Renny" userId="865bb2e2-94f9-41a1-9df2-e694d06e0735" providerId="ADAL" clId="{FA237BC0-E7DD-46D6-80D5-714B29ABD316}" dt="2023-05-03T08:03:01.983" v="2335" actId="2711"/>
          <ac:spMkLst>
            <pc:docMk/>
            <pc:sldMk cId="1771069489" sldId="301"/>
            <ac:spMk id="3" creationId="{50BEC14B-AB57-5AE7-515F-1C2CF50FD605}"/>
          </ac:spMkLst>
        </pc:spChg>
        <pc:spChg chg="mod">
          <ac:chgData name="Ren, Renny" userId="865bb2e2-94f9-41a1-9df2-e694d06e0735" providerId="ADAL" clId="{FA237BC0-E7DD-46D6-80D5-714B29ABD316}" dt="2023-05-03T08:03:01.983" v="2335" actId="2711"/>
          <ac:spMkLst>
            <pc:docMk/>
            <pc:sldMk cId="1771069489" sldId="301"/>
            <ac:spMk id="4" creationId="{F9987468-9ECA-07ED-5B64-3F5085D71A78}"/>
          </ac:spMkLst>
        </pc:spChg>
        <pc:spChg chg="del">
          <ac:chgData name="Ren, Renny" userId="865bb2e2-94f9-41a1-9df2-e694d06e0735" providerId="ADAL" clId="{FA237BC0-E7DD-46D6-80D5-714B29ABD316}" dt="2023-04-26T17:31:28.296" v="320" actId="478"/>
          <ac:spMkLst>
            <pc:docMk/>
            <pc:sldMk cId="1771069489" sldId="301"/>
            <ac:spMk id="5" creationId="{C2C4503A-1BD5-9D20-1D86-135870110C23}"/>
          </ac:spMkLst>
        </pc:spChg>
        <pc:spChg chg="del">
          <ac:chgData name="Ren, Renny" userId="865bb2e2-94f9-41a1-9df2-e694d06e0735" providerId="ADAL" clId="{FA237BC0-E7DD-46D6-80D5-714B29ABD316}" dt="2023-04-26T17:31:30.673" v="321" actId="478"/>
          <ac:spMkLst>
            <pc:docMk/>
            <pc:sldMk cId="1771069489" sldId="301"/>
            <ac:spMk id="7" creationId="{D619C173-FEC4-AB28-5597-DF7D9F11FB84}"/>
          </ac:spMkLst>
        </pc:spChg>
        <pc:spChg chg="mod">
          <ac:chgData name="Ren, Renny" userId="865bb2e2-94f9-41a1-9df2-e694d06e0735" providerId="ADAL" clId="{FA237BC0-E7DD-46D6-80D5-714B29ABD316}" dt="2023-05-03T08:03:01.983" v="2335" actId="2711"/>
          <ac:spMkLst>
            <pc:docMk/>
            <pc:sldMk cId="1771069489" sldId="301"/>
            <ac:spMk id="9" creationId="{00000000-0000-0000-0000-000000000000}"/>
          </ac:spMkLst>
        </pc:spChg>
        <pc:grpChg chg="mod">
          <ac:chgData name="Ren, Renny" userId="865bb2e2-94f9-41a1-9df2-e694d06e0735" providerId="ADAL" clId="{FA237BC0-E7DD-46D6-80D5-714B29ABD316}" dt="2023-05-03T08:03:07.272" v="2336" actId="1076"/>
          <ac:grpSpMkLst>
            <pc:docMk/>
            <pc:sldMk cId="1771069489" sldId="301"/>
            <ac:grpSpMk id="2" creationId="{B692D27C-072E-F3BA-502A-F2E3823C94C5}"/>
          </ac:grpSpMkLst>
        </pc:grpChg>
        <pc:grpChg chg="mod">
          <ac:chgData name="Ren, Renny" userId="865bb2e2-94f9-41a1-9df2-e694d06e0735" providerId="ADAL" clId="{FA237BC0-E7DD-46D6-80D5-714B29ABD316}" dt="2023-04-26T17:31:34.867" v="323" actId="1076"/>
          <ac:grpSpMkLst>
            <pc:docMk/>
            <pc:sldMk cId="1771069489" sldId="301"/>
            <ac:grpSpMk id="27" creationId="{DACD150E-936A-245D-768E-7B3D5BBBD5FC}"/>
          </ac:grpSpMkLst>
        </pc:grpChg>
        <pc:picChg chg="del">
          <ac:chgData name="Ren, Renny" userId="865bb2e2-94f9-41a1-9df2-e694d06e0735" providerId="ADAL" clId="{FA237BC0-E7DD-46D6-80D5-714B29ABD316}" dt="2023-04-26T17:31:25.308" v="319" actId="478"/>
          <ac:picMkLst>
            <pc:docMk/>
            <pc:sldMk cId="1771069489" sldId="301"/>
            <ac:picMk id="6" creationId="{1524A047-13C3-023C-8DFC-4A9865BE6B0B}"/>
          </ac:picMkLst>
        </pc:picChg>
        <pc:picChg chg="add mod">
          <ac:chgData name="Ren, Renny" userId="865bb2e2-94f9-41a1-9df2-e694d06e0735" providerId="ADAL" clId="{FA237BC0-E7DD-46D6-80D5-714B29ABD316}" dt="2023-04-26T17:32:23.199" v="337" actId="1076"/>
          <ac:picMkLst>
            <pc:docMk/>
            <pc:sldMk cId="1771069489" sldId="301"/>
            <ac:picMk id="8" creationId="{EDD532E5-6515-EFEF-E580-CCF7E535253A}"/>
          </ac:picMkLst>
        </pc:picChg>
      </pc:sldChg>
      <pc:sldChg chg="addSp delSp modSp add mod ord modAnim modNotesTx">
        <pc:chgData name="Ren, Renny" userId="865bb2e2-94f9-41a1-9df2-e694d06e0735" providerId="ADAL" clId="{FA237BC0-E7DD-46D6-80D5-714B29ABD316}" dt="2023-05-03T08:10:08.069" v="2402"/>
        <pc:sldMkLst>
          <pc:docMk/>
          <pc:sldMk cId="1025243005" sldId="302"/>
        </pc:sldMkLst>
        <pc:spChg chg="add 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2" creationId="{2497F8D5-01C1-5DC6-AB3B-970DA9D72838}"/>
          </ac:spMkLst>
        </pc:spChg>
        <pc:spChg chg="del">
          <ac:chgData name="Ren, Renny" userId="865bb2e2-94f9-41a1-9df2-e694d06e0735" providerId="ADAL" clId="{FA237BC0-E7DD-46D6-80D5-714B29ABD316}" dt="2023-04-26T17:32:59.985" v="344" actId="478"/>
          <ac:spMkLst>
            <pc:docMk/>
            <pc:sldMk cId="1025243005" sldId="302"/>
            <ac:spMk id="5" creationId="{C2C4503A-1BD5-9D20-1D86-135870110C23}"/>
          </ac:spMkLst>
        </pc:spChg>
        <pc:spChg chg="del">
          <ac:chgData name="Ren, Renny" userId="865bb2e2-94f9-41a1-9df2-e694d06e0735" providerId="ADAL" clId="{FA237BC0-E7DD-46D6-80D5-714B29ABD316}" dt="2023-04-26T17:33:02.705" v="345" actId="478"/>
          <ac:spMkLst>
            <pc:docMk/>
            <pc:sldMk cId="1025243005" sldId="302"/>
            <ac:spMk id="7" creationId="{D619C173-FEC4-AB28-5597-DF7D9F11FB84}"/>
          </ac:spMkLst>
        </pc:spChg>
        <pc:spChg chg="add 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8" creationId="{AB8FE499-BAE3-29CD-9C7D-A99BCDE1A096}"/>
          </ac:spMkLst>
        </pc:spChg>
        <pc:spChg chg="mod">
          <ac:chgData name="Ren, Renny" userId="865bb2e2-94f9-41a1-9df2-e694d06e0735" providerId="ADAL" clId="{FA237BC0-E7DD-46D6-80D5-714B29ABD316}" dt="2023-05-03T08:03:36.760" v="2341" actId="2711"/>
          <ac:spMkLst>
            <pc:docMk/>
            <pc:sldMk cId="1025243005" sldId="302"/>
            <ac:spMk id="9" creationId="{00000000-0000-0000-0000-000000000000}"/>
          </ac:spMkLst>
        </pc:spChg>
        <pc:spChg chg="add 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1" creationId="{F1DA99E6-091E-AE44-BCB4-9B0D51AE944D}"/>
          </ac:spMkLst>
        </pc:spChg>
        <pc:spChg chg="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4" creationId="{1884E6A8-32F6-BE99-A726-0AB4F75E7FD8}"/>
          </ac:spMkLst>
        </pc:spChg>
        <pc:spChg chg="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5" creationId="{C3819673-F375-43EF-3369-0F6731768046}"/>
          </ac:spMkLst>
        </pc:spChg>
        <pc:spChg chg="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7" creationId="{0DF79FBC-C82C-1E55-C7EF-DAAACB0D6A3D}"/>
          </ac:spMkLst>
        </pc:spChg>
        <pc:spChg chg="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8" creationId="{60C0DD9A-923D-BA30-A6EA-7D72C73F4CE2}"/>
          </ac:spMkLst>
        </pc:spChg>
        <pc:spChg chg="add 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19" creationId="{78BB0107-3578-C7A7-5827-85CF900D0EB0}"/>
          </ac:spMkLst>
        </pc:spChg>
        <pc:spChg chg="add mod">
          <ac:chgData name="Ren, Renny" userId="865bb2e2-94f9-41a1-9df2-e694d06e0735" providerId="ADAL" clId="{FA237BC0-E7DD-46D6-80D5-714B29ABD316}" dt="2023-05-03T07:36:50.648" v="1769" actId="255"/>
          <ac:spMkLst>
            <pc:docMk/>
            <pc:sldMk cId="1025243005" sldId="302"/>
            <ac:spMk id="20" creationId="{4986E2E5-95D0-FB11-6178-4ABC895BE1FA}"/>
          </ac:spMkLst>
        </pc:spChg>
        <pc:spChg chg="add 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21" creationId="{F8D4226F-5DFE-B6D7-E18D-47AB01507B7C}"/>
          </ac:spMkLst>
        </pc:spChg>
        <pc:spChg chg="mod">
          <ac:chgData name="Ren, Renny" userId="865bb2e2-94f9-41a1-9df2-e694d06e0735" providerId="ADAL" clId="{FA237BC0-E7DD-46D6-80D5-714B29ABD316}" dt="2023-05-03T08:03:19.442" v="2337" actId="2711"/>
          <ac:spMkLst>
            <pc:docMk/>
            <pc:sldMk cId="1025243005" sldId="302"/>
            <ac:spMk id="29" creationId="{4A63C074-DA63-ED4F-F147-42DA4CBF4BEF}"/>
          </ac:spMkLst>
        </pc:spChg>
        <pc:grpChg chg="del">
          <ac:chgData name="Ren, Renny" userId="865bb2e2-94f9-41a1-9df2-e694d06e0735" providerId="ADAL" clId="{FA237BC0-E7DD-46D6-80D5-714B29ABD316}" dt="2023-04-26T17:32:49.226" v="343" actId="478"/>
          <ac:grpSpMkLst>
            <pc:docMk/>
            <pc:sldMk cId="1025243005" sldId="302"/>
            <ac:grpSpMk id="2" creationId="{B692D27C-072E-F3BA-502A-F2E3823C94C5}"/>
          </ac:grpSpMkLst>
        </pc:grpChg>
        <pc:grpChg chg="add mod">
          <ac:chgData name="Ren, Renny" userId="865bb2e2-94f9-41a1-9df2-e694d06e0735" providerId="ADAL" clId="{FA237BC0-E7DD-46D6-80D5-714B29ABD316}" dt="2023-04-26T17:35:43.565" v="420" actId="1076"/>
          <ac:grpSpMkLst>
            <pc:docMk/>
            <pc:sldMk cId="1025243005" sldId="302"/>
            <ac:grpSpMk id="13" creationId="{FDC6651F-8AD8-1A30-612F-9D087D1302E2}"/>
          </ac:grpSpMkLst>
        </pc:grpChg>
        <pc:grpChg chg="add mod">
          <ac:chgData name="Ren, Renny" userId="865bb2e2-94f9-41a1-9df2-e694d06e0735" providerId="ADAL" clId="{FA237BC0-E7DD-46D6-80D5-714B29ABD316}" dt="2023-04-26T17:33:28.218" v="406" actId="1038"/>
          <ac:grpSpMkLst>
            <pc:docMk/>
            <pc:sldMk cId="1025243005" sldId="302"/>
            <ac:grpSpMk id="16" creationId="{C5320315-595F-66D4-51E4-B8ECD1C96610}"/>
          </ac:grpSpMkLst>
        </pc:grpChg>
        <pc:grpChg chg="add del mod">
          <ac:chgData name="Ren, Renny" userId="865bb2e2-94f9-41a1-9df2-e694d06e0735" providerId="ADAL" clId="{FA237BC0-E7DD-46D6-80D5-714B29ABD316}" dt="2023-05-03T08:03:23.433" v="2339" actId="1076"/>
          <ac:grpSpMkLst>
            <pc:docMk/>
            <pc:sldMk cId="1025243005" sldId="302"/>
            <ac:grpSpMk id="27" creationId="{DACD150E-936A-245D-768E-7B3D5BBBD5FC}"/>
          </ac:grpSpMkLst>
        </pc:grpChg>
        <pc:picChg chg="add mod">
          <ac:chgData name="Ren, Renny" userId="865bb2e2-94f9-41a1-9df2-e694d06e0735" providerId="ADAL" clId="{FA237BC0-E7DD-46D6-80D5-714B29ABD316}" dt="2023-05-03T07:38:21.642" v="1824" actId="1076"/>
          <ac:picMkLst>
            <pc:docMk/>
            <pc:sldMk cId="1025243005" sldId="302"/>
            <ac:picMk id="3" creationId="{56FD042C-A9A2-838B-BC3A-5E6256A230CF}"/>
          </ac:picMkLst>
        </pc:picChg>
        <pc:picChg chg="add mod">
          <ac:chgData name="Ren, Renny" userId="865bb2e2-94f9-41a1-9df2-e694d06e0735" providerId="ADAL" clId="{FA237BC0-E7DD-46D6-80D5-714B29ABD316}" dt="2023-05-03T07:39:45.286" v="1835" actId="1076"/>
          <ac:picMkLst>
            <pc:docMk/>
            <pc:sldMk cId="1025243005" sldId="302"/>
            <ac:picMk id="4" creationId="{1C823441-DC43-5C99-1B2F-8E6EA842AD96}"/>
          </ac:picMkLst>
        </pc:picChg>
        <pc:picChg chg="del">
          <ac:chgData name="Ren, Renny" userId="865bb2e2-94f9-41a1-9df2-e694d06e0735" providerId="ADAL" clId="{FA237BC0-E7DD-46D6-80D5-714B29ABD316}" dt="2023-04-26T17:32:44.741" v="342" actId="478"/>
          <ac:picMkLst>
            <pc:docMk/>
            <pc:sldMk cId="1025243005" sldId="302"/>
            <ac:picMk id="6" creationId="{1524A047-13C3-023C-8DFC-4A9865BE6B0B}"/>
          </ac:picMkLst>
        </pc:picChg>
        <pc:picChg chg="add del mod">
          <ac:chgData name="Ren, Renny" userId="865bb2e2-94f9-41a1-9df2-e694d06e0735" providerId="ADAL" clId="{FA237BC0-E7DD-46D6-80D5-714B29ABD316}" dt="2023-05-03T07:38:06.720" v="1819" actId="478"/>
          <ac:picMkLst>
            <pc:docMk/>
            <pc:sldMk cId="1025243005" sldId="302"/>
            <ac:picMk id="12" creationId="{5166CABC-B3F8-5402-B06A-2FF752EE0E8A}"/>
          </ac:picMkLst>
        </pc:picChg>
      </pc:sldChg>
      <pc:sldChg chg="add del setBg">
        <pc:chgData name="Ren, Renny" userId="865bb2e2-94f9-41a1-9df2-e694d06e0735" providerId="ADAL" clId="{FA237BC0-E7DD-46D6-80D5-714B29ABD316}" dt="2023-05-03T07:17:07.705" v="1559" actId="47"/>
        <pc:sldMkLst>
          <pc:docMk/>
          <pc:sldMk cId="551850494" sldId="303"/>
        </pc:sldMkLst>
      </pc:sldChg>
      <pc:sldChg chg="delSp modSp add del mod ord modNotesTx">
        <pc:chgData name="Ren, Renny" userId="865bb2e2-94f9-41a1-9df2-e694d06e0735" providerId="ADAL" clId="{FA237BC0-E7DD-46D6-80D5-714B29ABD316}" dt="2023-04-26T17:55:44.030" v="608" actId="47"/>
        <pc:sldMkLst>
          <pc:docMk/>
          <pc:sldMk cId="878623337" sldId="303"/>
        </pc:sldMkLst>
        <pc:spChg chg="del">
          <ac:chgData name="Ren, Renny" userId="865bb2e2-94f9-41a1-9df2-e694d06e0735" providerId="ADAL" clId="{FA237BC0-E7DD-46D6-80D5-714B29ABD316}" dt="2023-04-26T17:37:11.948" v="438" actId="478"/>
          <ac:spMkLst>
            <pc:docMk/>
            <pc:sldMk cId="878623337" sldId="303"/>
            <ac:spMk id="8" creationId="{AB8FE499-BAE3-29CD-9C7D-A99BCDE1A096}"/>
          </ac:spMkLst>
        </pc:spChg>
        <pc:spChg chg="mod">
          <ac:chgData name="Ren, Renny" userId="865bb2e2-94f9-41a1-9df2-e694d06e0735" providerId="ADAL" clId="{FA237BC0-E7DD-46D6-80D5-714B29ABD316}" dt="2023-04-26T17:38:19.232" v="455" actId="2711"/>
          <ac:spMkLst>
            <pc:docMk/>
            <pc:sldMk cId="878623337" sldId="303"/>
            <ac:spMk id="9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4-26T17:37:11.948" v="438" actId="478"/>
          <ac:spMkLst>
            <pc:docMk/>
            <pc:sldMk cId="878623337" sldId="303"/>
            <ac:spMk id="11" creationId="{F1DA99E6-091E-AE44-BCB4-9B0D51AE944D}"/>
          </ac:spMkLst>
        </pc:spChg>
        <pc:spChg chg="del">
          <ac:chgData name="Ren, Renny" userId="865bb2e2-94f9-41a1-9df2-e694d06e0735" providerId="ADAL" clId="{FA237BC0-E7DD-46D6-80D5-714B29ABD316}" dt="2023-04-26T17:37:11.948" v="438" actId="478"/>
          <ac:spMkLst>
            <pc:docMk/>
            <pc:sldMk cId="878623337" sldId="303"/>
            <ac:spMk id="19" creationId="{78BB0107-3578-C7A7-5827-85CF900D0EB0}"/>
          </ac:spMkLst>
        </pc:spChg>
        <pc:spChg chg="del">
          <ac:chgData name="Ren, Renny" userId="865bb2e2-94f9-41a1-9df2-e694d06e0735" providerId="ADAL" clId="{FA237BC0-E7DD-46D6-80D5-714B29ABD316}" dt="2023-04-26T17:37:24.667" v="442" actId="478"/>
          <ac:spMkLst>
            <pc:docMk/>
            <pc:sldMk cId="878623337" sldId="303"/>
            <ac:spMk id="20" creationId="{4986E2E5-95D0-FB11-6178-4ABC895BE1FA}"/>
          </ac:spMkLst>
        </pc:spChg>
        <pc:spChg chg="del">
          <ac:chgData name="Ren, Renny" userId="865bb2e2-94f9-41a1-9df2-e694d06e0735" providerId="ADAL" clId="{FA237BC0-E7DD-46D6-80D5-714B29ABD316}" dt="2023-04-26T17:37:11.948" v="438" actId="478"/>
          <ac:spMkLst>
            <pc:docMk/>
            <pc:sldMk cId="878623337" sldId="303"/>
            <ac:spMk id="21" creationId="{F8D4226F-5DFE-B6D7-E18D-47AB01507B7C}"/>
          </ac:spMkLst>
        </pc:spChg>
        <pc:grpChg chg="del">
          <ac:chgData name="Ren, Renny" userId="865bb2e2-94f9-41a1-9df2-e694d06e0735" providerId="ADAL" clId="{FA237BC0-E7DD-46D6-80D5-714B29ABD316}" dt="2023-04-26T17:37:07.260" v="437" actId="478"/>
          <ac:grpSpMkLst>
            <pc:docMk/>
            <pc:sldMk cId="878623337" sldId="303"/>
            <ac:grpSpMk id="13" creationId="{FDC6651F-8AD8-1A30-612F-9D087D1302E2}"/>
          </ac:grpSpMkLst>
        </pc:grpChg>
        <pc:grpChg chg="del">
          <ac:chgData name="Ren, Renny" userId="865bb2e2-94f9-41a1-9df2-e694d06e0735" providerId="ADAL" clId="{FA237BC0-E7DD-46D6-80D5-714B29ABD316}" dt="2023-04-26T17:37:17.929" v="441" actId="478"/>
          <ac:grpSpMkLst>
            <pc:docMk/>
            <pc:sldMk cId="878623337" sldId="303"/>
            <ac:grpSpMk id="16" creationId="{C5320315-595F-66D4-51E4-B8ECD1C96610}"/>
          </ac:grpSpMkLst>
        </pc:grpChg>
        <pc:picChg chg="del mod">
          <ac:chgData name="Ren, Renny" userId="865bb2e2-94f9-41a1-9df2-e694d06e0735" providerId="ADAL" clId="{FA237BC0-E7DD-46D6-80D5-714B29ABD316}" dt="2023-04-26T17:37:14.681" v="440" actId="478"/>
          <ac:picMkLst>
            <pc:docMk/>
            <pc:sldMk cId="878623337" sldId="303"/>
            <ac:picMk id="12" creationId="{5166CABC-B3F8-5402-B06A-2FF752EE0E8A}"/>
          </ac:picMkLst>
        </pc:picChg>
      </pc:sldChg>
      <pc:sldChg chg="addSp delSp modSp add mod modAnim modNotesTx">
        <pc:chgData name="Ren, Renny" userId="865bb2e2-94f9-41a1-9df2-e694d06e0735" providerId="ADAL" clId="{FA237BC0-E7DD-46D6-80D5-714B29ABD316}" dt="2023-05-03T08:04:40.933" v="2345" actId="2711"/>
        <pc:sldMkLst>
          <pc:docMk/>
          <pc:sldMk cId="3415360464" sldId="304"/>
        </pc:sldMkLst>
        <pc:spChg chg="add 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2" creationId="{7E8B699E-987B-3276-68F7-40B897497AEF}"/>
          </ac:spMkLst>
        </pc:spChg>
        <pc:spChg chg="add 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3" creationId="{58007EB4-08DC-0D35-3B08-37FD26A4B871}"/>
          </ac:spMkLst>
        </pc:spChg>
        <pc:spChg chg="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5" creationId="{AF56CE0A-9D0E-6348-7AB0-B029D9852CA7}"/>
          </ac:spMkLst>
        </pc:spChg>
        <pc:spChg chg="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6" creationId="{1577884C-69B8-971C-CD02-E637574BDFB8}"/>
          </ac:spMkLst>
        </pc:spChg>
        <pc:spChg chg="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8" creationId="{C804C543-05EE-6EE6-5A1E-A303A8A8965A}"/>
          </ac:spMkLst>
        </pc:spChg>
        <pc:spChg chg="mod">
          <ac:chgData name="Ren, Renny" userId="865bb2e2-94f9-41a1-9df2-e694d06e0735" providerId="ADAL" clId="{FA237BC0-E7DD-46D6-80D5-714B29ABD316}" dt="2023-05-03T08:04:28.457" v="2344" actId="2711"/>
          <ac:spMkLst>
            <pc:docMk/>
            <pc:sldMk cId="3415360464" sldId="304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11" creationId="{F69E7158-62F0-76BA-2CCF-B7699BB2D493}"/>
          </ac:spMkLst>
        </pc:spChg>
        <pc:spChg chg="mod">
          <ac:chgData name="Ren, Renny" userId="865bb2e2-94f9-41a1-9df2-e694d06e0735" providerId="ADAL" clId="{FA237BC0-E7DD-46D6-80D5-714B29ABD316}" dt="2023-05-03T07:42:27.546" v="1889"/>
          <ac:spMkLst>
            <pc:docMk/>
            <pc:sldMk cId="3415360464" sldId="304"/>
            <ac:spMk id="15" creationId="{7320FB66-6514-DA5B-1F1E-92FBA4E7BF38}"/>
          </ac:spMkLst>
        </pc:spChg>
        <pc:spChg chg="mod">
          <ac:chgData name="Ren, Renny" userId="865bb2e2-94f9-41a1-9df2-e694d06e0735" providerId="ADAL" clId="{FA237BC0-E7DD-46D6-80D5-714B29ABD316}" dt="2023-05-03T07:42:27.546" v="1889"/>
          <ac:spMkLst>
            <pc:docMk/>
            <pc:sldMk cId="3415360464" sldId="304"/>
            <ac:spMk id="16" creationId="{3A7147D8-057F-41B8-7D75-C82F930CEBA3}"/>
          </ac:spMkLst>
        </pc:spChg>
        <pc:spChg chg="mod">
          <ac:chgData name="Ren, Renny" userId="865bb2e2-94f9-41a1-9df2-e694d06e0735" providerId="ADAL" clId="{FA237BC0-E7DD-46D6-80D5-714B29ABD316}" dt="2023-05-03T08:04:40.933" v="2345" actId="2711"/>
          <ac:spMkLst>
            <pc:docMk/>
            <pc:sldMk cId="3415360464" sldId="304"/>
            <ac:spMk id="29" creationId="{4A63C074-DA63-ED4F-F147-42DA4CBF4BEF}"/>
          </ac:spMkLst>
        </pc:spChg>
        <pc:grpChg chg="add mod">
          <ac:chgData name="Ren, Renny" userId="865bb2e2-94f9-41a1-9df2-e694d06e0735" providerId="ADAL" clId="{FA237BC0-E7DD-46D6-80D5-714B29ABD316}" dt="2023-04-26T17:39:08.073" v="458" actId="1076"/>
          <ac:grpSpMkLst>
            <pc:docMk/>
            <pc:sldMk cId="3415360464" sldId="304"/>
            <ac:grpSpMk id="4" creationId="{2D356F87-8D7C-D237-9523-A9F12DABFBA1}"/>
          </ac:grpSpMkLst>
        </pc:grpChg>
        <pc:grpChg chg="add mod">
          <ac:chgData name="Ren, Renny" userId="865bb2e2-94f9-41a1-9df2-e694d06e0735" providerId="ADAL" clId="{FA237BC0-E7DD-46D6-80D5-714B29ABD316}" dt="2023-04-26T17:39:08.073" v="458" actId="1076"/>
          <ac:grpSpMkLst>
            <pc:docMk/>
            <pc:sldMk cId="3415360464" sldId="304"/>
            <ac:grpSpMk id="7" creationId="{A4E0A8CE-F89D-49BC-34DD-8F0ECF91DDA2}"/>
          </ac:grpSpMkLst>
        </pc:grpChg>
        <pc:grpChg chg="add del mod">
          <ac:chgData name="Ren, Renny" userId="865bb2e2-94f9-41a1-9df2-e694d06e0735" providerId="ADAL" clId="{FA237BC0-E7DD-46D6-80D5-714B29ABD316}" dt="2023-05-03T07:42:30.268" v="1890"/>
          <ac:grpSpMkLst>
            <pc:docMk/>
            <pc:sldMk cId="3415360464" sldId="304"/>
            <ac:grpSpMk id="13" creationId="{A9078AF7-E342-3C46-7431-A4D095062425}"/>
          </ac:grpSpMkLst>
        </pc:grpChg>
        <pc:picChg chg="add mod">
          <ac:chgData name="Ren, Renny" userId="865bb2e2-94f9-41a1-9df2-e694d06e0735" providerId="ADAL" clId="{FA237BC0-E7DD-46D6-80D5-714B29ABD316}" dt="2023-04-26T17:39:08.073" v="458" actId="1076"/>
          <ac:picMkLst>
            <pc:docMk/>
            <pc:sldMk cId="3415360464" sldId="304"/>
            <ac:picMk id="12" creationId="{2F38EFB5-9CA8-946C-1914-95DCAE93866A}"/>
          </ac:picMkLst>
        </pc:picChg>
        <pc:picChg chg="mod">
          <ac:chgData name="Ren, Renny" userId="865bb2e2-94f9-41a1-9df2-e694d06e0735" providerId="ADAL" clId="{FA237BC0-E7DD-46D6-80D5-714B29ABD316}" dt="2023-05-03T07:42:27.546" v="1889"/>
          <ac:picMkLst>
            <pc:docMk/>
            <pc:sldMk cId="3415360464" sldId="304"/>
            <ac:picMk id="14" creationId="{21059CD1-B253-B3CB-3B99-6A108C03C24A}"/>
          </ac:picMkLst>
        </pc:picChg>
      </pc:sldChg>
      <pc:sldChg chg="addSp delSp modSp add mod ord addAnim delAnim modAnim">
        <pc:chgData name="Ren, Renny" userId="865bb2e2-94f9-41a1-9df2-e694d06e0735" providerId="ADAL" clId="{FA237BC0-E7DD-46D6-80D5-714B29ABD316}" dt="2023-05-03T08:19:11.407" v="2439"/>
        <pc:sldMkLst>
          <pc:docMk/>
          <pc:sldMk cId="2305180790" sldId="305"/>
        </pc:sldMkLst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3" creationId="{791CF03B-2C4F-9961-8679-11CF5D5AFC1B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4" creationId="{5BDE5DBD-B2CA-06CE-9404-FA6148A77229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6" creationId="{D0BB3456-28DD-1D5D-E194-CC4984B8EDF9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7" creationId="{13EBF29B-0055-E795-6889-354431B2CCDD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8" creationId="{91647FB3-2538-49B2-7BF6-6BC7E00429B9}"/>
          </ac:spMkLst>
        </pc:spChg>
        <pc:spChg chg="mod">
          <ac:chgData name="Ren, Renny" userId="865bb2e2-94f9-41a1-9df2-e694d06e0735" providerId="ADAL" clId="{FA237BC0-E7DD-46D6-80D5-714B29ABD316}" dt="2023-05-03T08:04:56.955" v="2346" actId="2711"/>
          <ac:spMkLst>
            <pc:docMk/>
            <pc:sldMk cId="2305180790" sldId="305"/>
            <ac:spMk id="9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11" creationId="{2A37B837-3DB5-4386-7B27-E3CA3858E477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13" creationId="{EC68A6F0-26B4-97A0-50E4-5C4F75E44D6B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14" creationId="{06AD6C1E-2A91-8649-F8BE-AA20C8AF2B92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15" creationId="{043191F1-67F5-E5B8-F949-C0DEC3BE1F5D}"/>
          </ac:spMkLst>
        </pc:spChg>
        <pc:spChg chg="mod">
          <ac:chgData name="Ren, Renny" userId="865bb2e2-94f9-41a1-9df2-e694d06e0735" providerId="ADAL" clId="{FA237BC0-E7DD-46D6-80D5-714B29ABD316}" dt="2023-04-26T17:40:50.392" v="466"/>
          <ac:spMkLst>
            <pc:docMk/>
            <pc:sldMk cId="2305180790" sldId="305"/>
            <ac:spMk id="16" creationId="{0BE92B74-3703-D230-C17B-964E8C133818}"/>
          </ac:spMkLst>
        </pc:spChg>
        <pc:spChg chg="add del mod">
          <ac:chgData name="Ren, Renny" userId="865bb2e2-94f9-41a1-9df2-e694d06e0735" providerId="ADAL" clId="{FA237BC0-E7DD-46D6-80D5-714B29ABD316}" dt="2023-05-03T07:43:12.008" v="1908" actId="478"/>
          <ac:spMkLst>
            <pc:docMk/>
            <pc:sldMk cId="2305180790" sldId="305"/>
            <ac:spMk id="17" creationId="{A52DC86D-BFB9-3D86-CF2B-47027B6AA7DE}"/>
          </ac:spMkLst>
        </pc:spChg>
        <pc:spChg chg="add del mod">
          <ac:chgData name="Ren, Renny" userId="865bb2e2-94f9-41a1-9df2-e694d06e0735" providerId="ADAL" clId="{FA237BC0-E7DD-46D6-80D5-714B29ABD316}" dt="2023-05-03T07:43:16.518" v="1909" actId="478"/>
          <ac:spMkLst>
            <pc:docMk/>
            <pc:sldMk cId="2305180790" sldId="305"/>
            <ac:spMk id="18" creationId="{2CD169A6-E8E1-D299-7925-2844307D4736}"/>
          </ac:spMkLst>
        </pc:spChg>
        <pc:spChg chg="add del mod">
          <ac:chgData name="Ren, Renny" userId="865bb2e2-94f9-41a1-9df2-e694d06e0735" providerId="ADAL" clId="{FA237BC0-E7DD-46D6-80D5-714B29ABD316}" dt="2023-05-03T07:43:27.775" v="1910" actId="478"/>
          <ac:spMkLst>
            <pc:docMk/>
            <pc:sldMk cId="2305180790" sldId="305"/>
            <ac:spMk id="19" creationId="{F172C34E-DA32-DAB9-C156-7990EB73A97C}"/>
          </ac:spMkLst>
        </pc:spChg>
        <pc:spChg chg="add del mod">
          <ac:chgData name="Ren, Renny" userId="865bb2e2-94f9-41a1-9df2-e694d06e0735" providerId="ADAL" clId="{FA237BC0-E7DD-46D6-80D5-714B29ABD316}" dt="2023-05-03T07:43:38.906" v="1914" actId="478"/>
          <ac:spMkLst>
            <pc:docMk/>
            <pc:sldMk cId="2305180790" sldId="305"/>
            <ac:spMk id="20" creationId="{A224DDB0-CC5C-30EA-88FE-1E29D3B53E98}"/>
          </ac:spMkLst>
        </pc:spChg>
        <pc:spChg chg="add del mod">
          <ac:chgData name="Ren, Renny" userId="865bb2e2-94f9-41a1-9df2-e694d06e0735" providerId="ADAL" clId="{FA237BC0-E7DD-46D6-80D5-714B29ABD316}" dt="2023-05-03T07:43:09.332" v="1907" actId="478"/>
          <ac:spMkLst>
            <pc:docMk/>
            <pc:sldMk cId="2305180790" sldId="305"/>
            <ac:spMk id="21" creationId="{7EA5884C-2AEF-0731-29C7-61BAAB78AF0E}"/>
          </ac:spMkLst>
        </pc:spChg>
        <pc:spChg chg="add del mod">
          <ac:chgData name="Ren, Renny" userId="865bb2e2-94f9-41a1-9df2-e694d06e0735" providerId="ADAL" clId="{FA237BC0-E7DD-46D6-80D5-714B29ABD316}" dt="2023-05-03T07:43:04.710" v="1906" actId="478"/>
          <ac:spMkLst>
            <pc:docMk/>
            <pc:sldMk cId="2305180790" sldId="305"/>
            <ac:spMk id="22" creationId="{F36A9E26-47DA-6772-C805-C77778C46022}"/>
          </ac:spMkLst>
        </pc:spChg>
        <pc:spChg chg="mod">
          <ac:chgData name="Ren, Renny" userId="865bb2e2-94f9-41a1-9df2-e694d06e0735" providerId="ADAL" clId="{FA237BC0-E7DD-46D6-80D5-714B29ABD316}" dt="2023-05-03T08:05:41.866" v="2364" actId="1076"/>
          <ac:spMkLst>
            <pc:docMk/>
            <pc:sldMk cId="2305180790" sldId="305"/>
            <ac:spMk id="25" creationId="{CC6C4B23-343F-A0F1-8CB2-9B0564189FB6}"/>
          </ac:spMkLst>
        </pc:spChg>
        <pc:spChg chg="mod">
          <ac:chgData name="Ren, Renny" userId="865bb2e2-94f9-41a1-9df2-e694d06e0735" providerId="ADAL" clId="{FA237BC0-E7DD-46D6-80D5-714B29ABD316}" dt="2023-05-03T08:05:51.510" v="2367" actId="1076"/>
          <ac:spMkLst>
            <pc:docMk/>
            <pc:sldMk cId="2305180790" sldId="305"/>
            <ac:spMk id="26" creationId="{AD002F9F-6489-2856-F22E-92B862786570}"/>
          </ac:spMkLst>
        </pc:spChg>
        <pc:grpChg chg="add del mod">
          <ac:chgData name="Ren, Renny" userId="865bb2e2-94f9-41a1-9df2-e694d06e0735" providerId="ADAL" clId="{FA237BC0-E7DD-46D6-80D5-714B29ABD316}" dt="2023-05-03T07:42:57.866" v="1902" actId="478"/>
          <ac:grpSpMkLst>
            <pc:docMk/>
            <pc:sldMk cId="2305180790" sldId="305"/>
            <ac:grpSpMk id="2" creationId="{AB55DF6F-FAA5-D3B5-4CAD-D68B0419517F}"/>
          </ac:grpSpMkLst>
        </pc:grpChg>
        <pc:grpChg chg="add del mod">
          <ac:chgData name="Ren, Renny" userId="865bb2e2-94f9-41a1-9df2-e694d06e0735" providerId="ADAL" clId="{FA237BC0-E7DD-46D6-80D5-714B29ABD316}" dt="2023-05-03T07:43:02.529" v="1905" actId="478"/>
          <ac:grpSpMkLst>
            <pc:docMk/>
            <pc:sldMk cId="2305180790" sldId="305"/>
            <ac:grpSpMk id="5" creationId="{2BD17DC4-1A00-A1C9-1938-A57EC0C33766}"/>
          </ac:grpSpMkLst>
        </pc:grpChg>
        <pc:grpChg chg="add del mod">
          <ac:chgData name="Ren, Renny" userId="865bb2e2-94f9-41a1-9df2-e694d06e0735" providerId="ADAL" clId="{FA237BC0-E7DD-46D6-80D5-714B29ABD316}" dt="2023-05-03T07:42:54.753" v="1901" actId="478"/>
          <ac:grpSpMkLst>
            <pc:docMk/>
            <pc:sldMk cId="2305180790" sldId="305"/>
            <ac:grpSpMk id="12" creationId="{8483EA4E-91ED-33F5-F6F8-473E3A73628F}"/>
          </ac:grpSpMkLst>
        </pc:grpChg>
        <pc:grpChg chg="add del mod ord">
          <ac:chgData name="Ren, Renny" userId="865bb2e2-94f9-41a1-9df2-e694d06e0735" providerId="ADAL" clId="{FA237BC0-E7DD-46D6-80D5-714B29ABD316}" dt="2023-05-03T08:05:13.664" v="2349" actId="166"/>
          <ac:grpSpMkLst>
            <pc:docMk/>
            <pc:sldMk cId="2305180790" sldId="305"/>
            <ac:grpSpMk id="23" creationId="{56634A76-0EBF-12C6-68D9-BE7CD0F151C8}"/>
          </ac:grpSpMkLst>
        </pc:grpChg>
        <pc:grpChg chg="add del mod">
          <ac:chgData name="Ren, Renny" userId="865bb2e2-94f9-41a1-9df2-e694d06e0735" providerId="ADAL" clId="{FA237BC0-E7DD-46D6-80D5-714B29ABD316}" dt="2023-05-03T07:43:35.174" v="1913" actId="478"/>
          <ac:grpSpMkLst>
            <pc:docMk/>
            <pc:sldMk cId="2305180790" sldId="305"/>
            <ac:grpSpMk id="27" creationId="{DACD150E-936A-245D-768E-7B3D5BBBD5FC}"/>
          </ac:grpSpMkLst>
        </pc:grpChg>
        <pc:picChg chg="mod">
          <ac:chgData name="Ren, Renny" userId="865bb2e2-94f9-41a1-9df2-e694d06e0735" providerId="ADAL" clId="{FA237BC0-E7DD-46D6-80D5-714B29ABD316}" dt="2023-05-03T08:05:36.534" v="2363" actId="1076"/>
          <ac:picMkLst>
            <pc:docMk/>
            <pc:sldMk cId="2305180790" sldId="305"/>
            <ac:picMk id="24" creationId="{A73E3277-64B5-E356-F9CF-CCC081143DD8}"/>
          </ac:picMkLst>
        </pc:picChg>
      </pc:sldChg>
      <pc:sldChg chg="addSp modSp add mod ord modNotesTx">
        <pc:chgData name="Ren, Renny" userId="865bb2e2-94f9-41a1-9df2-e694d06e0735" providerId="ADAL" clId="{FA237BC0-E7DD-46D6-80D5-714B29ABD316}" dt="2023-05-03T08:19:27.805" v="2454"/>
        <pc:sldMkLst>
          <pc:docMk/>
          <pc:sldMk cId="4119607039" sldId="306"/>
        </pc:sldMkLst>
        <pc:spChg chg="add mod">
          <ac:chgData name="Ren, Renny" userId="865bb2e2-94f9-41a1-9df2-e694d06e0735" providerId="ADAL" clId="{FA237BC0-E7DD-46D6-80D5-714B29ABD316}" dt="2023-05-03T08:19:27.805" v="2454"/>
          <ac:spMkLst>
            <pc:docMk/>
            <pc:sldMk cId="4119607039" sldId="306"/>
            <ac:spMk id="2" creationId="{9AEF5134-D6CC-1C78-BD23-76553A1FAC91}"/>
          </ac:spMkLst>
        </pc:spChg>
        <pc:spChg chg="mod">
          <ac:chgData name="Ren, Renny" userId="865bb2e2-94f9-41a1-9df2-e694d06e0735" providerId="ADAL" clId="{FA237BC0-E7DD-46D6-80D5-714B29ABD316}" dt="2023-05-03T08:06:06.447" v="2368" actId="2711"/>
          <ac:spMkLst>
            <pc:docMk/>
            <pc:sldMk cId="4119607039" sldId="306"/>
            <ac:spMk id="9" creationId="{00000000-0000-0000-0000-000000000000}"/>
          </ac:spMkLst>
        </pc:spChg>
        <pc:picChg chg="add mod">
          <ac:chgData name="Ren, Renny" userId="865bb2e2-94f9-41a1-9df2-e694d06e0735" providerId="ADAL" clId="{FA237BC0-E7DD-46D6-80D5-714B29ABD316}" dt="2023-04-26T17:41:44.360" v="473" actId="1076"/>
          <ac:picMkLst>
            <pc:docMk/>
            <pc:sldMk cId="4119607039" sldId="306"/>
            <ac:picMk id="3" creationId="{D12B337D-039F-33F6-4DA8-B8D9DB07D435}"/>
          </ac:picMkLst>
        </pc:picChg>
      </pc:sldChg>
      <pc:sldChg chg="add del">
        <pc:chgData name="Ren, Renny" userId="865bb2e2-94f9-41a1-9df2-e694d06e0735" providerId="ADAL" clId="{FA237BC0-E7DD-46D6-80D5-714B29ABD316}" dt="2023-04-26T17:51:49.722" v="569" actId="47"/>
        <pc:sldMkLst>
          <pc:docMk/>
          <pc:sldMk cId="3261519442" sldId="307"/>
        </pc:sldMkLst>
      </pc:sldChg>
      <pc:sldChg chg="addSp delSp modSp add mod modNotesTx">
        <pc:chgData name="Ren, Renny" userId="865bb2e2-94f9-41a1-9df2-e694d06e0735" providerId="ADAL" clId="{FA237BC0-E7DD-46D6-80D5-714B29ABD316}" dt="2023-05-03T08:08:15.721" v="2383"/>
        <pc:sldMkLst>
          <pc:docMk/>
          <pc:sldMk cId="398590455" sldId="308"/>
        </pc:sldMkLst>
        <pc:spChg chg="mod">
          <ac:chgData name="Ren, Renny" userId="865bb2e2-94f9-41a1-9df2-e694d06e0735" providerId="ADAL" clId="{FA237BC0-E7DD-46D6-80D5-714B29ABD316}" dt="2023-05-03T08:07:54.437" v="2380" actId="255"/>
          <ac:spMkLst>
            <pc:docMk/>
            <pc:sldMk cId="398590455" sldId="308"/>
            <ac:spMk id="7" creationId="{00000000-0000-0000-0000-000000000000}"/>
          </ac:spMkLst>
        </pc:spChg>
        <pc:spChg chg="add mod">
          <ac:chgData name="Ren, Renny" userId="865bb2e2-94f9-41a1-9df2-e694d06e0735" providerId="ADAL" clId="{FA237BC0-E7DD-46D6-80D5-714B29ABD316}" dt="2023-05-03T08:07:45.092" v="2379" actId="2711"/>
          <ac:spMkLst>
            <pc:docMk/>
            <pc:sldMk cId="398590455" sldId="308"/>
            <ac:spMk id="11" creationId="{C8A6BD15-803F-68C7-F53D-8B862DA91966}"/>
          </ac:spMkLst>
        </pc:spChg>
        <pc:spChg chg="add mod">
          <ac:chgData name="Ren, Renny" userId="865bb2e2-94f9-41a1-9df2-e694d06e0735" providerId="ADAL" clId="{FA237BC0-E7DD-46D6-80D5-714B29ABD316}" dt="2023-05-03T08:07:45.092" v="2379" actId="2711"/>
          <ac:spMkLst>
            <pc:docMk/>
            <pc:sldMk cId="398590455" sldId="308"/>
            <ac:spMk id="12" creationId="{13303044-1A16-A633-73D9-C154BEFFFF52}"/>
          </ac:spMkLst>
        </pc:spChg>
        <pc:spChg chg="add mod">
          <ac:chgData name="Ren, Renny" userId="865bb2e2-94f9-41a1-9df2-e694d06e0735" providerId="ADAL" clId="{FA237BC0-E7DD-46D6-80D5-714B29ABD316}" dt="2023-05-03T08:07:45.092" v="2379" actId="2711"/>
          <ac:spMkLst>
            <pc:docMk/>
            <pc:sldMk cId="398590455" sldId="308"/>
            <ac:spMk id="13" creationId="{DF0A3519-7552-F480-AC17-3DE1D72D6C02}"/>
          </ac:spMkLst>
        </pc:spChg>
        <pc:spChg chg="add mod">
          <ac:chgData name="Ren, Renny" userId="865bb2e2-94f9-41a1-9df2-e694d06e0735" providerId="ADAL" clId="{FA237BC0-E7DD-46D6-80D5-714B29ABD316}" dt="2023-05-03T08:07:45.092" v="2379" actId="2711"/>
          <ac:spMkLst>
            <pc:docMk/>
            <pc:sldMk cId="398590455" sldId="308"/>
            <ac:spMk id="14" creationId="{41A968B3-9456-3F5F-9308-36C3E5D23A5C}"/>
          </ac:spMkLst>
        </pc:spChg>
        <pc:spChg chg="mod">
          <ac:chgData name="Ren, Renny" userId="865bb2e2-94f9-41a1-9df2-e694d06e0735" providerId="ADAL" clId="{FA237BC0-E7DD-46D6-80D5-714B29ABD316}" dt="2023-05-03T08:08:15.721" v="2383"/>
          <ac:spMkLst>
            <pc:docMk/>
            <pc:sldMk cId="398590455" sldId="308"/>
            <ac:spMk id="16" creationId="{6ACB3F75-71E8-2F6B-06A8-F0526EB4B51E}"/>
          </ac:spMkLst>
        </pc:spChg>
        <pc:spChg chg="del">
          <ac:chgData name="Ren, Renny" userId="865bb2e2-94f9-41a1-9df2-e694d06e0735" providerId="ADAL" clId="{FA237BC0-E7DD-46D6-80D5-714B29ABD316}" dt="2023-04-26T17:46:30.869" v="518" actId="478"/>
          <ac:spMkLst>
            <pc:docMk/>
            <pc:sldMk cId="398590455" sldId="308"/>
            <ac:spMk id="25" creationId="{60F19641-9F5D-BA16-DEC6-F4D16BE33745}"/>
          </ac:spMkLst>
        </pc:spChg>
        <pc:spChg chg="del">
          <ac:chgData name="Ren, Renny" userId="865bb2e2-94f9-41a1-9df2-e694d06e0735" providerId="ADAL" clId="{FA237BC0-E7DD-46D6-80D5-714B29ABD316}" dt="2023-04-26T17:46:30.869" v="518" actId="478"/>
          <ac:spMkLst>
            <pc:docMk/>
            <pc:sldMk cId="398590455" sldId="308"/>
            <ac:spMk id="29" creationId="{81CFFE9D-FB6E-DF8B-5CF4-F566CEA35111}"/>
          </ac:spMkLst>
        </pc:spChg>
        <pc:spChg chg="del">
          <ac:chgData name="Ren, Renny" userId="865bb2e2-94f9-41a1-9df2-e694d06e0735" providerId="ADAL" clId="{FA237BC0-E7DD-46D6-80D5-714B29ABD316}" dt="2023-04-26T17:46:30.869" v="518" actId="478"/>
          <ac:spMkLst>
            <pc:docMk/>
            <pc:sldMk cId="398590455" sldId="308"/>
            <ac:spMk id="30" creationId="{7B0E96DB-0DFF-1B3F-C08E-F6E571F67234}"/>
          </ac:spMkLst>
        </pc:spChg>
        <pc:spChg chg="del">
          <ac:chgData name="Ren, Renny" userId="865bb2e2-94f9-41a1-9df2-e694d06e0735" providerId="ADAL" clId="{FA237BC0-E7DD-46D6-80D5-714B29ABD316}" dt="2023-04-26T17:46:30.869" v="518" actId="478"/>
          <ac:spMkLst>
            <pc:docMk/>
            <pc:sldMk cId="398590455" sldId="308"/>
            <ac:spMk id="31" creationId="{D5D201EB-C4D7-5879-58C5-C7D75D37AF29}"/>
          </ac:spMkLst>
        </pc:spChg>
        <pc:spChg chg="del">
          <ac:chgData name="Ren, Renny" userId="865bb2e2-94f9-41a1-9df2-e694d06e0735" providerId="ADAL" clId="{FA237BC0-E7DD-46D6-80D5-714B29ABD316}" dt="2023-04-26T17:46:33.707" v="519" actId="478"/>
          <ac:spMkLst>
            <pc:docMk/>
            <pc:sldMk cId="398590455" sldId="308"/>
            <ac:spMk id="32" creationId="{90A455E5-1524-2EB6-7CF1-0D8B1FC457D5}"/>
          </ac:spMkLst>
        </pc:spChg>
        <pc:grpChg chg="mod">
          <ac:chgData name="Ren, Renny" userId="865bb2e2-94f9-41a1-9df2-e694d06e0735" providerId="ADAL" clId="{FA237BC0-E7DD-46D6-80D5-714B29ABD316}" dt="2023-05-03T08:07:37.779" v="2378" actId="1076"/>
          <ac:grpSpMkLst>
            <pc:docMk/>
            <pc:sldMk cId="398590455" sldId="308"/>
            <ac:grpSpMk id="3" creationId="{00000000-0000-0000-0000-000000000000}"/>
          </ac:grpSpMkLst>
        </pc:grpChg>
        <pc:grpChg chg="del mod">
          <ac:chgData name="Ren, Renny" userId="865bb2e2-94f9-41a1-9df2-e694d06e0735" providerId="ADAL" clId="{FA237BC0-E7DD-46D6-80D5-714B29ABD316}" dt="2023-05-03T08:08:15.233" v="2382" actId="478"/>
          <ac:grpSpMkLst>
            <pc:docMk/>
            <pc:sldMk cId="398590455" sldId="308"/>
            <ac:grpSpMk id="6" creationId="{00000000-0000-0000-0000-000000000000}"/>
          </ac:grpSpMkLst>
        </pc:grpChg>
        <pc:grpChg chg="add mod">
          <ac:chgData name="Ren, Renny" userId="865bb2e2-94f9-41a1-9df2-e694d06e0735" providerId="ADAL" clId="{FA237BC0-E7DD-46D6-80D5-714B29ABD316}" dt="2023-05-03T08:08:15.721" v="2383"/>
          <ac:grpSpMkLst>
            <pc:docMk/>
            <pc:sldMk cId="398590455" sldId="308"/>
            <ac:grpSpMk id="15" creationId="{3FA72555-F2F0-DB03-E400-5D2F356F0535}"/>
          </ac:grpSpMkLst>
        </pc:grpChg>
        <pc:picChg chg="add mod">
          <ac:chgData name="Ren, Renny" userId="865bb2e2-94f9-41a1-9df2-e694d06e0735" providerId="ADAL" clId="{FA237BC0-E7DD-46D6-80D5-714B29ABD316}" dt="2023-04-26T17:47:22.763" v="528" actId="1076"/>
          <ac:picMkLst>
            <pc:docMk/>
            <pc:sldMk cId="398590455" sldId="308"/>
            <ac:picMk id="10" creationId="{4D4DF023-78D8-15D4-F763-1C002555595B}"/>
          </ac:picMkLst>
        </pc:picChg>
        <pc:picChg chg="mod">
          <ac:chgData name="Ren, Renny" userId="865bb2e2-94f9-41a1-9df2-e694d06e0735" providerId="ADAL" clId="{FA237BC0-E7DD-46D6-80D5-714B29ABD316}" dt="2023-05-03T08:08:15.721" v="2383"/>
          <ac:picMkLst>
            <pc:docMk/>
            <pc:sldMk cId="398590455" sldId="308"/>
            <ac:picMk id="17" creationId="{CD822F33-80E0-8828-25C3-04351FE034EE}"/>
          </ac:picMkLst>
        </pc:picChg>
        <pc:picChg chg="mod">
          <ac:chgData name="Ren, Renny" userId="865bb2e2-94f9-41a1-9df2-e694d06e0735" providerId="ADAL" clId="{FA237BC0-E7DD-46D6-80D5-714B29ABD316}" dt="2023-05-03T08:08:15.721" v="2383"/>
          <ac:picMkLst>
            <pc:docMk/>
            <pc:sldMk cId="398590455" sldId="308"/>
            <ac:picMk id="18" creationId="{24444472-D2E0-08E6-8116-5E3B3FE5D99F}"/>
          </ac:picMkLst>
        </pc:picChg>
        <pc:picChg chg="del">
          <ac:chgData name="Ren, Renny" userId="865bb2e2-94f9-41a1-9df2-e694d06e0735" providerId="ADAL" clId="{FA237BC0-E7DD-46D6-80D5-714B29ABD316}" dt="2023-04-26T17:46:30.869" v="518" actId="478"/>
          <ac:picMkLst>
            <pc:docMk/>
            <pc:sldMk cId="398590455" sldId="308"/>
            <ac:picMk id="26" creationId="{D378A1B6-A153-8966-AACD-C6447B6E8BB2}"/>
          </ac:picMkLst>
        </pc:picChg>
        <pc:picChg chg="del">
          <ac:chgData name="Ren, Renny" userId="865bb2e2-94f9-41a1-9df2-e694d06e0735" providerId="ADAL" clId="{FA237BC0-E7DD-46D6-80D5-714B29ABD316}" dt="2023-04-26T17:46:30.869" v="518" actId="478"/>
          <ac:picMkLst>
            <pc:docMk/>
            <pc:sldMk cId="398590455" sldId="308"/>
            <ac:picMk id="27" creationId="{3C4B94CA-A79B-B192-9EA7-B86DBD3D137A}"/>
          </ac:picMkLst>
        </pc:picChg>
        <pc:picChg chg="del">
          <ac:chgData name="Ren, Renny" userId="865bb2e2-94f9-41a1-9df2-e694d06e0735" providerId="ADAL" clId="{FA237BC0-E7DD-46D6-80D5-714B29ABD316}" dt="2023-04-26T17:46:30.869" v="518" actId="478"/>
          <ac:picMkLst>
            <pc:docMk/>
            <pc:sldMk cId="398590455" sldId="308"/>
            <ac:picMk id="28" creationId="{C49EDB87-8E93-58B7-982A-C17CCAF896B9}"/>
          </ac:picMkLst>
        </pc:picChg>
      </pc:sldChg>
      <pc:sldChg chg="addSp delSp modSp add mod ord modNotesTx">
        <pc:chgData name="Ren, Renny" userId="865bb2e2-94f9-41a1-9df2-e694d06e0735" providerId="ADAL" clId="{FA237BC0-E7DD-46D6-80D5-714B29ABD316}" dt="2023-05-03T08:08:19.866" v="2385"/>
        <pc:sldMkLst>
          <pc:docMk/>
          <pc:sldMk cId="2272217410" sldId="309"/>
        </pc:sldMkLst>
        <pc:spChg chg="add mod">
          <ac:chgData name="Ren, Renny" userId="865bb2e2-94f9-41a1-9df2-e694d06e0735" providerId="ADAL" clId="{FA237BC0-E7DD-46D6-80D5-714B29ABD316}" dt="2023-04-26T17:48:09.987" v="536" actId="1076"/>
          <ac:spMkLst>
            <pc:docMk/>
            <pc:sldMk cId="2272217410" sldId="309"/>
            <ac:spMk id="10" creationId="{CAFC8DB2-1CEB-ABF6-0B5C-28AA1B530AE4}"/>
          </ac:spMkLst>
        </pc:spChg>
        <pc:spChg chg="mod">
          <ac:chgData name="Ren, Renny" userId="865bb2e2-94f9-41a1-9df2-e694d06e0735" providerId="ADAL" clId="{FA237BC0-E7DD-46D6-80D5-714B29ABD316}" dt="2023-05-03T08:08:19.866" v="2385"/>
          <ac:spMkLst>
            <pc:docMk/>
            <pc:sldMk cId="2272217410" sldId="309"/>
            <ac:spMk id="13" creationId="{09FF05E0-8A0E-49B4-55C6-89807A69E9F2}"/>
          </ac:spMkLst>
        </pc:spChg>
        <pc:grpChg chg="del">
          <ac:chgData name="Ren, Renny" userId="865bb2e2-94f9-41a1-9df2-e694d06e0735" providerId="ADAL" clId="{FA237BC0-E7DD-46D6-80D5-714B29ABD316}" dt="2023-05-03T08:08:19.393" v="2384" actId="478"/>
          <ac:grpSpMkLst>
            <pc:docMk/>
            <pc:sldMk cId="2272217410" sldId="309"/>
            <ac:grpSpMk id="6" creationId="{00000000-0000-0000-0000-000000000000}"/>
          </ac:grpSpMkLst>
        </pc:grpChg>
        <pc:grpChg chg="add mod">
          <ac:chgData name="Ren, Renny" userId="865bb2e2-94f9-41a1-9df2-e694d06e0735" providerId="ADAL" clId="{FA237BC0-E7DD-46D6-80D5-714B29ABD316}" dt="2023-05-03T08:08:19.866" v="2385"/>
          <ac:grpSpMkLst>
            <pc:docMk/>
            <pc:sldMk cId="2272217410" sldId="309"/>
            <ac:grpSpMk id="12" creationId="{5A03F9FC-71EF-763B-6DEE-F33C761662D1}"/>
          </ac:grpSpMkLst>
        </pc:grpChg>
        <pc:picChg chg="add mod">
          <ac:chgData name="Ren, Renny" userId="865bb2e2-94f9-41a1-9df2-e694d06e0735" providerId="ADAL" clId="{FA237BC0-E7DD-46D6-80D5-714B29ABD316}" dt="2023-04-26T17:48:21.069" v="537" actId="14100"/>
          <ac:picMkLst>
            <pc:docMk/>
            <pc:sldMk cId="2272217410" sldId="309"/>
            <ac:picMk id="11" creationId="{43155909-119F-A545-2F98-49CF1674985C}"/>
          </ac:picMkLst>
        </pc:picChg>
        <pc:picChg chg="mod">
          <ac:chgData name="Ren, Renny" userId="865bb2e2-94f9-41a1-9df2-e694d06e0735" providerId="ADAL" clId="{FA237BC0-E7DD-46D6-80D5-714B29ABD316}" dt="2023-05-03T08:08:19.866" v="2385"/>
          <ac:picMkLst>
            <pc:docMk/>
            <pc:sldMk cId="2272217410" sldId="309"/>
            <ac:picMk id="14" creationId="{ECC72AA4-9F37-8823-3506-9BCB2F087CAB}"/>
          </ac:picMkLst>
        </pc:picChg>
        <pc:picChg chg="mod">
          <ac:chgData name="Ren, Renny" userId="865bb2e2-94f9-41a1-9df2-e694d06e0735" providerId="ADAL" clId="{FA237BC0-E7DD-46D6-80D5-714B29ABD316}" dt="2023-05-03T08:08:19.866" v="2385"/>
          <ac:picMkLst>
            <pc:docMk/>
            <pc:sldMk cId="2272217410" sldId="309"/>
            <ac:picMk id="15" creationId="{CB17545E-996A-724D-309E-12CB0959F7E1}"/>
          </ac:picMkLst>
        </pc:picChg>
      </pc:sldChg>
      <pc:sldChg chg="addSp delSp modSp add mod ord modNotesTx">
        <pc:chgData name="Ren, Renny" userId="865bb2e2-94f9-41a1-9df2-e694d06e0735" providerId="ADAL" clId="{FA237BC0-E7DD-46D6-80D5-714B29ABD316}" dt="2023-05-03T08:09:23.996" v="2398" actId="1076"/>
        <pc:sldMkLst>
          <pc:docMk/>
          <pc:sldMk cId="3273992050" sldId="310"/>
        </pc:sldMkLst>
        <pc:spChg chg="add mod">
          <ac:chgData name="Ren, Renny" userId="865bb2e2-94f9-41a1-9df2-e694d06e0735" providerId="ADAL" clId="{FA237BC0-E7DD-46D6-80D5-714B29ABD316}" dt="2023-05-03T08:09:23.996" v="2398" actId="1076"/>
          <ac:spMkLst>
            <pc:docMk/>
            <pc:sldMk cId="3273992050" sldId="310"/>
            <ac:spMk id="10" creationId="{2B9E9029-CCA5-5C5F-02FA-9B8CF6A9D2B6}"/>
          </ac:spMkLst>
        </pc:spChg>
        <pc:spChg chg="mod">
          <ac:chgData name="Ren, Renny" userId="865bb2e2-94f9-41a1-9df2-e694d06e0735" providerId="ADAL" clId="{FA237BC0-E7DD-46D6-80D5-714B29ABD316}" dt="2023-05-03T08:08:41.833" v="2390"/>
          <ac:spMkLst>
            <pc:docMk/>
            <pc:sldMk cId="3273992050" sldId="310"/>
            <ac:spMk id="14" creationId="{B8AB9897-3260-00F1-C481-CAF1A60BA893}"/>
          </ac:spMkLst>
        </pc:spChg>
        <pc:spChg chg="mod">
          <ac:chgData name="Ren, Renny" userId="865bb2e2-94f9-41a1-9df2-e694d06e0735" providerId="ADAL" clId="{FA237BC0-E7DD-46D6-80D5-714B29ABD316}" dt="2023-05-03T08:09:14.215" v="2396"/>
          <ac:spMkLst>
            <pc:docMk/>
            <pc:sldMk cId="3273992050" sldId="310"/>
            <ac:spMk id="18" creationId="{CEC84A50-495D-8207-2360-D9F8FA9E8E30}"/>
          </ac:spMkLst>
        </pc:spChg>
        <pc:grpChg chg="mod">
          <ac:chgData name="Ren, Renny" userId="865bb2e2-94f9-41a1-9df2-e694d06e0735" providerId="ADAL" clId="{FA237BC0-E7DD-46D6-80D5-714B29ABD316}" dt="2023-05-03T08:08:32.349" v="2388" actId="1076"/>
          <ac:grpSpMkLst>
            <pc:docMk/>
            <pc:sldMk cId="3273992050" sldId="310"/>
            <ac:grpSpMk id="3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5-03T08:08:41.124" v="2389" actId="478"/>
          <ac:grpSpMkLst>
            <pc:docMk/>
            <pc:sldMk cId="3273992050" sldId="310"/>
            <ac:grpSpMk id="6" creationId="{00000000-0000-0000-0000-000000000000}"/>
          </ac:grpSpMkLst>
        </pc:grpChg>
        <pc:grpChg chg="add del mod">
          <ac:chgData name="Ren, Renny" userId="865bb2e2-94f9-41a1-9df2-e694d06e0735" providerId="ADAL" clId="{FA237BC0-E7DD-46D6-80D5-714B29ABD316}" dt="2023-05-03T08:09:09.416" v="2395" actId="478"/>
          <ac:grpSpMkLst>
            <pc:docMk/>
            <pc:sldMk cId="3273992050" sldId="310"/>
            <ac:grpSpMk id="13" creationId="{8EA6EBA1-B11E-B403-F48D-D2C653A991A6}"/>
          </ac:grpSpMkLst>
        </pc:grpChg>
        <pc:grpChg chg="add mod">
          <ac:chgData name="Ren, Renny" userId="865bb2e2-94f9-41a1-9df2-e694d06e0735" providerId="ADAL" clId="{FA237BC0-E7DD-46D6-80D5-714B29ABD316}" dt="2023-05-03T08:09:14.215" v="2396"/>
          <ac:grpSpMkLst>
            <pc:docMk/>
            <pc:sldMk cId="3273992050" sldId="310"/>
            <ac:grpSpMk id="17" creationId="{688A44A5-725D-1FAC-2751-9E09F3ECF0EF}"/>
          </ac:grpSpMkLst>
        </pc:grpChg>
        <pc:picChg chg="del">
          <ac:chgData name="Ren, Renny" userId="865bb2e2-94f9-41a1-9df2-e694d06e0735" providerId="ADAL" clId="{FA237BC0-E7DD-46D6-80D5-714B29ABD316}" dt="2023-05-03T08:08:29.666" v="2386" actId="478"/>
          <ac:picMkLst>
            <pc:docMk/>
            <pc:sldMk cId="3273992050" sldId="310"/>
            <ac:picMk id="8" creationId="{00000000-0000-0000-0000-000000000000}"/>
          </ac:picMkLst>
        </pc:picChg>
        <pc:picChg chg="add mod">
          <ac:chgData name="Ren, Renny" userId="865bb2e2-94f9-41a1-9df2-e694d06e0735" providerId="ADAL" clId="{FA237BC0-E7DD-46D6-80D5-714B29ABD316}" dt="2023-05-03T08:09:20.173" v="2397" actId="1076"/>
          <ac:picMkLst>
            <pc:docMk/>
            <pc:sldMk cId="3273992050" sldId="310"/>
            <ac:picMk id="11" creationId="{6042AEBC-945A-32E6-E46E-3DD112B1FA49}"/>
          </ac:picMkLst>
        </pc:picChg>
        <pc:picChg chg="add mod">
          <ac:chgData name="Ren, Renny" userId="865bb2e2-94f9-41a1-9df2-e694d06e0735" providerId="ADAL" clId="{FA237BC0-E7DD-46D6-80D5-714B29ABD316}" dt="2023-04-26T17:49:15.689" v="547" actId="1076"/>
          <ac:picMkLst>
            <pc:docMk/>
            <pc:sldMk cId="3273992050" sldId="310"/>
            <ac:picMk id="12" creationId="{EB5E3C34-5B4B-DD78-769B-C3814BF948DE}"/>
          </ac:picMkLst>
        </pc:picChg>
        <pc:picChg chg="mod">
          <ac:chgData name="Ren, Renny" userId="865bb2e2-94f9-41a1-9df2-e694d06e0735" providerId="ADAL" clId="{FA237BC0-E7DD-46D6-80D5-714B29ABD316}" dt="2023-05-03T08:09:00.783" v="2393" actId="1076"/>
          <ac:picMkLst>
            <pc:docMk/>
            <pc:sldMk cId="3273992050" sldId="310"/>
            <ac:picMk id="15" creationId="{C956EA54-6075-AA40-708C-ECB1B0EE45D0}"/>
          </ac:picMkLst>
        </pc:picChg>
        <pc:picChg chg="mod">
          <ac:chgData name="Ren, Renny" userId="865bb2e2-94f9-41a1-9df2-e694d06e0735" providerId="ADAL" clId="{FA237BC0-E7DD-46D6-80D5-714B29ABD316}" dt="2023-05-03T08:08:41.833" v="2390"/>
          <ac:picMkLst>
            <pc:docMk/>
            <pc:sldMk cId="3273992050" sldId="310"/>
            <ac:picMk id="16" creationId="{D73A9AC6-577D-ABED-9BE1-02A79CAA4F2D}"/>
          </ac:picMkLst>
        </pc:picChg>
        <pc:picChg chg="mod">
          <ac:chgData name="Ren, Renny" userId="865bb2e2-94f9-41a1-9df2-e694d06e0735" providerId="ADAL" clId="{FA237BC0-E7DD-46D6-80D5-714B29ABD316}" dt="2023-05-03T08:09:14.215" v="2396"/>
          <ac:picMkLst>
            <pc:docMk/>
            <pc:sldMk cId="3273992050" sldId="310"/>
            <ac:picMk id="19" creationId="{442DCEB4-8D20-50D7-20FD-14C0ABBF7EE6}"/>
          </ac:picMkLst>
        </pc:picChg>
        <pc:picChg chg="mod">
          <ac:chgData name="Ren, Renny" userId="865bb2e2-94f9-41a1-9df2-e694d06e0735" providerId="ADAL" clId="{FA237BC0-E7DD-46D6-80D5-714B29ABD316}" dt="2023-05-03T08:09:14.215" v="2396"/>
          <ac:picMkLst>
            <pc:docMk/>
            <pc:sldMk cId="3273992050" sldId="310"/>
            <ac:picMk id="20" creationId="{327A053F-DA4C-7AED-490A-A251DC6CEC5D}"/>
          </ac:picMkLst>
        </pc:picChg>
      </pc:sldChg>
      <pc:sldChg chg="addSp delSp modSp add mod setBg">
        <pc:chgData name="Ren, Renny" userId="865bb2e2-94f9-41a1-9df2-e694d06e0735" providerId="ADAL" clId="{FA237BC0-E7DD-46D6-80D5-714B29ABD316}" dt="2023-05-03T06:53:45.873" v="1287" actId="207"/>
        <pc:sldMkLst>
          <pc:docMk/>
          <pc:sldMk cId="0" sldId="311"/>
        </pc:sldMkLst>
        <pc:spChg chg="del mod">
          <ac:chgData name="Ren, Renny" userId="865bb2e2-94f9-41a1-9df2-e694d06e0735" providerId="ADAL" clId="{FA237BC0-E7DD-46D6-80D5-714B29ABD316}" dt="2023-05-03T06:51:38.775" v="1239" actId="478"/>
          <ac:spMkLst>
            <pc:docMk/>
            <pc:sldMk cId="0" sldId="311"/>
            <ac:spMk id="12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5-03T06:51:36.706" v="1238" actId="478"/>
          <ac:spMkLst>
            <pc:docMk/>
            <pc:sldMk cId="0" sldId="311"/>
            <ac:spMk id="13" creationId="{00000000-0000-0000-0000-000000000000}"/>
          </ac:spMkLst>
        </pc:spChg>
        <pc:spChg chg="mod">
          <ac:chgData name="Ren, Renny" userId="865bb2e2-94f9-41a1-9df2-e694d06e0735" providerId="ADAL" clId="{FA237BC0-E7DD-46D6-80D5-714B29ABD316}" dt="2023-05-03T06:52:46.816" v="1250" actId="2711"/>
          <ac:spMkLst>
            <pc:docMk/>
            <pc:sldMk cId="0" sldId="311"/>
            <ac:spMk id="14" creationId="{00000000-0000-0000-0000-000000000000}"/>
          </ac:spMkLst>
        </pc:spChg>
        <pc:spChg chg="del">
          <ac:chgData name="Ren, Renny" userId="865bb2e2-94f9-41a1-9df2-e694d06e0735" providerId="ADAL" clId="{FA237BC0-E7DD-46D6-80D5-714B29ABD316}" dt="2023-05-03T06:51:33.307" v="1237" actId="478"/>
          <ac:spMkLst>
            <pc:docMk/>
            <pc:sldMk cId="0" sldId="311"/>
            <ac:spMk id="15" creationId="{00000000-0000-0000-0000-000000000000}"/>
          </ac:spMkLst>
        </pc:spChg>
        <pc:spChg chg="add mod">
          <ac:chgData name="Ren, Renny" userId="865bb2e2-94f9-41a1-9df2-e694d06e0735" providerId="ADAL" clId="{FA237BC0-E7DD-46D6-80D5-714B29ABD316}" dt="2023-05-03T06:53:45.873" v="1287" actId="207"/>
          <ac:spMkLst>
            <pc:docMk/>
            <pc:sldMk cId="0" sldId="311"/>
            <ac:spMk id="19" creationId="{8D8AC7FC-1BB4-1350-7055-8412ABA54CAC}"/>
          </ac:spMkLst>
        </pc:spChg>
        <pc:grpChg chg="del">
          <ac:chgData name="Ren, Renny" userId="865bb2e2-94f9-41a1-9df2-e694d06e0735" providerId="ADAL" clId="{FA237BC0-E7DD-46D6-80D5-714B29ABD316}" dt="2023-05-03T06:51:18.641" v="1235" actId="478"/>
          <ac:grpSpMkLst>
            <pc:docMk/>
            <pc:sldMk cId="0" sldId="311"/>
            <ac:grpSpMk id="4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5-03T06:51:15.961" v="1234" actId="478"/>
          <ac:grpSpMkLst>
            <pc:docMk/>
            <pc:sldMk cId="0" sldId="311"/>
            <ac:grpSpMk id="6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5-03T06:51:13.637" v="1233" actId="478"/>
          <ac:grpSpMkLst>
            <pc:docMk/>
            <pc:sldMk cId="0" sldId="311"/>
            <ac:grpSpMk id="8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5-03T06:51:40.726" v="1240" actId="478"/>
          <ac:grpSpMkLst>
            <pc:docMk/>
            <pc:sldMk cId="0" sldId="311"/>
            <ac:grpSpMk id="10" creationId="{00000000-0000-0000-0000-000000000000}"/>
          </ac:grpSpMkLst>
        </pc:grpChg>
        <pc:grpChg chg="del">
          <ac:chgData name="Ren, Renny" userId="865bb2e2-94f9-41a1-9df2-e694d06e0735" providerId="ADAL" clId="{FA237BC0-E7DD-46D6-80D5-714B29ABD316}" dt="2023-05-03T06:51:43.315" v="1241" actId="478"/>
          <ac:grpSpMkLst>
            <pc:docMk/>
            <pc:sldMk cId="0" sldId="311"/>
            <ac:grpSpMk id="16" creationId="{00000000-0000-0000-0000-000000000000}"/>
          </ac:grpSpMkLst>
        </pc:grpChg>
      </pc:sldChg>
      <pc:sldMasterChg chg="delSldLayout">
        <pc:chgData name="Ren, Renny" userId="865bb2e2-94f9-41a1-9df2-e694d06e0735" providerId="ADAL" clId="{FA237BC0-E7DD-46D6-80D5-714B29ABD316}" dt="2023-05-03T07:17:07.705" v="1559" actId="47"/>
        <pc:sldMasterMkLst>
          <pc:docMk/>
          <pc:sldMasterMk cId="303313545" sldId="2147483660"/>
        </pc:sldMasterMkLst>
        <pc:sldLayoutChg chg="del">
          <pc:chgData name="Ren, Renny" userId="865bb2e2-94f9-41a1-9df2-e694d06e0735" providerId="ADAL" clId="{FA237BC0-E7DD-46D6-80D5-714B29ABD316}" dt="2023-05-03T07:17:07.705" v="1559" actId="47"/>
          <pc:sldLayoutMkLst>
            <pc:docMk/>
            <pc:sldMasterMk cId="303313545" sldId="2147483660"/>
            <pc:sldLayoutMk cId="3575479889" sldId="2147483672"/>
          </pc:sldLayoutMkLst>
        </pc:sldLayoutChg>
      </pc:sldMasterChg>
      <pc:sldMasterChg chg="add del addSldLayout delSldLayout">
        <pc:chgData name="Ren, Renny" userId="865bb2e2-94f9-41a1-9df2-e694d06e0735" providerId="ADAL" clId="{FA237BC0-E7DD-46D6-80D5-714B29ABD316}" dt="2023-04-26T17:55:23.191" v="607" actId="47"/>
        <pc:sldMasterMkLst>
          <pc:docMk/>
          <pc:sldMasterMk cId="3618582797" sldId="2147483761"/>
        </pc:sldMasterMkLst>
        <pc:sldLayoutChg chg="add del">
          <pc:chgData name="Ren, Renny" userId="865bb2e2-94f9-41a1-9df2-e694d06e0735" providerId="ADAL" clId="{FA237BC0-E7DD-46D6-80D5-714B29ABD316}" dt="2023-04-26T17:55:23.191" v="607" actId="47"/>
          <pc:sldLayoutMkLst>
            <pc:docMk/>
            <pc:sldMasterMk cId="3618582797" sldId="2147483761"/>
            <pc:sldLayoutMk cId="3909516913" sldId="2147483649"/>
          </pc:sldLayoutMkLst>
        </pc:sldLayoutChg>
        <pc:sldLayoutChg chg="add del">
          <pc:chgData name="Ren, Renny" userId="865bb2e2-94f9-41a1-9df2-e694d06e0735" providerId="ADAL" clId="{FA237BC0-E7DD-46D6-80D5-714B29ABD316}" dt="2023-04-26T17:55:23.191" v="607" actId="47"/>
          <pc:sldLayoutMkLst>
            <pc:docMk/>
            <pc:sldMasterMk cId="3618582797" sldId="2147483761"/>
            <pc:sldLayoutMk cId="1579335982" sldId="2147483650"/>
          </pc:sldLayoutMkLst>
        </pc:sldLayoutChg>
        <pc:sldLayoutChg chg="del">
          <pc:chgData name="Ren, Renny" userId="865bb2e2-94f9-41a1-9df2-e694d06e0735" providerId="ADAL" clId="{FA237BC0-E7DD-46D6-80D5-714B29ABD316}" dt="2023-04-26T17:30:39.032" v="316" actId="47"/>
          <pc:sldLayoutMkLst>
            <pc:docMk/>
            <pc:sldMasterMk cId="3618582797" sldId="2147483761"/>
            <pc:sldLayoutMk cId="1127185604" sldId="2147483762"/>
          </pc:sldLayoutMkLst>
        </pc:sldLayoutChg>
        <pc:sldLayoutChg chg="del">
          <pc:chgData name="Ren, Renny" userId="865bb2e2-94f9-41a1-9df2-e694d06e0735" providerId="ADAL" clId="{FA237BC0-E7DD-46D6-80D5-714B29ABD316}" dt="2023-04-26T17:24:15.464" v="256" actId="47"/>
          <pc:sldLayoutMkLst>
            <pc:docMk/>
            <pc:sldMasterMk cId="3618582797" sldId="2147483761"/>
            <pc:sldLayoutMk cId="2863054498" sldId="2147483762"/>
          </pc:sldLayoutMkLst>
        </pc:sldLayoutChg>
      </pc:sldMasterChg>
    </pc:docChg>
  </pc:docChgLst>
  <pc:docChgLst>
    <pc:chgData name="Li, Eva(Yang)" userId="S::eva.li5@lseg.com::e5cef75b-8a9a-4e94-9e5b-3d88031ec8a0" providerId="AD" clId="Web-{D56170A0-FCB4-6717-F988-6EC4B8DCEE7D}"/>
    <pc:docChg chg="modSld">
      <pc:chgData name="Li, Eva(Yang)" userId="S::eva.li5@lseg.com::e5cef75b-8a9a-4e94-9e5b-3d88031ec8a0" providerId="AD" clId="Web-{D56170A0-FCB4-6717-F988-6EC4B8DCEE7D}" dt="2023-06-05T05:55:49.257" v="1"/>
      <pc:docMkLst>
        <pc:docMk/>
      </pc:docMkLst>
      <pc:sldChg chg="delSp modSp">
        <pc:chgData name="Li, Eva(Yang)" userId="S::eva.li5@lseg.com::e5cef75b-8a9a-4e94-9e5b-3d88031ec8a0" providerId="AD" clId="Web-{D56170A0-FCB4-6717-F988-6EC4B8DCEE7D}" dt="2023-06-05T05:55:49.257" v="1"/>
        <pc:sldMkLst>
          <pc:docMk/>
          <pc:sldMk cId="0" sldId="256"/>
        </pc:sldMkLst>
        <pc:spChg chg="mod">
          <ac:chgData name="Li, Eva(Yang)" userId="S::eva.li5@lseg.com::e5cef75b-8a9a-4e94-9e5b-3d88031ec8a0" providerId="AD" clId="Web-{D56170A0-FCB4-6717-F988-6EC4B8DCEE7D}" dt="2023-06-05T05:55:29.897" v="0"/>
          <ac:spMkLst>
            <pc:docMk/>
            <pc:sldMk cId="0" sldId="256"/>
            <ac:spMk id="3" creationId="{00000000-0000-0000-0000-000000000000}"/>
          </ac:spMkLst>
        </pc:spChg>
        <pc:picChg chg="del">
          <ac:chgData name="Li, Eva(Yang)" userId="S::eva.li5@lseg.com::e5cef75b-8a9a-4e94-9e5b-3d88031ec8a0" providerId="AD" clId="Web-{D56170A0-FCB4-6717-F988-6EC4B8DCEE7D}" dt="2023-06-05T05:55:49.257" v="1"/>
          <ac:picMkLst>
            <pc:docMk/>
            <pc:sldMk cId="0" sldId="256"/>
            <ac:picMk id="5" creationId="{00000000-0000-0000-0000-000000000000}"/>
          </ac:picMkLst>
        </pc:picChg>
      </pc:sldChg>
    </pc:docChg>
  </pc:docChgLst>
  <pc:docChgLst>
    <pc:chgData name="Li, Eva(Yang)" userId="e5cef75b-8a9a-4e94-9e5b-3d88031ec8a0" providerId="ADAL" clId="{7F89B6BE-A224-4B8E-AEAC-1C114F3367B6}"/>
    <pc:docChg chg="undo custSel addSld delSld modSld sldOrd">
      <pc:chgData name="Li, Eva(Yang)" userId="e5cef75b-8a9a-4e94-9e5b-3d88031ec8a0" providerId="ADAL" clId="{7F89B6BE-A224-4B8E-AEAC-1C114F3367B6}" dt="2023-05-12T06:42:53.923" v="371" actId="20577"/>
      <pc:docMkLst>
        <pc:docMk/>
      </pc:docMkLst>
      <pc:sldChg chg="modSp mod">
        <pc:chgData name="Li, Eva(Yang)" userId="e5cef75b-8a9a-4e94-9e5b-3d88031ec8a0" providerId="ADAL" clId="{7F89B6BE-A224-4B8E-AEAC-1C114F3367B6}" dt="2023-05-05T06:05:02.120" v="91" actId="113"/>
        <pc:sldMkLst>
          <pc:docMk/>
          <pc:sldMk cId="0" sldId="256"/>
        </pc:sldMkLst>
        <pc:spChg chg="mod">
          <ac:chgData name="Li, Eva(Yang)" userId="e5cef75b-8a9a-4e94-9e5b-3d88031ec8a0" providerId="ADAL" clId="{7F89B6BE-A224-4B8E-AEAC-1C114F3367B6}" dt="2023-05-05T06:05:02.120" v="91" actId="113"/>
          <ac:spMkLst>
            <pc:docMk/>
            <pc:sldMk cId="0" sldId="256"/>
            <ac:spMk id="11" creationId="{00000000-0000-0000-0000-000000000000}"/>
          </ac:spMkLst>
        </pc:spChg>
      </pc:sldChg>
      <pc:sldChg chg="addSp delSp modSp mod">
        <pc:chgData name="Li, Eva(Yang)" userId="e5cef75b-8a9a-4e94-9e5b-3d88031ec8a0" providerId="ADAL" clId="{7F89B6BE-A224-4B8E-AEAC-1C114F3367B6}" dt="2023-05-05T06:04:49.398" v="90" actId="20577"/>
        <pc:sldMkLst>
          <pc:docMk/>
          <pc:sldMk cId="0" sldId="257"/>
        </pc:sldMkLst>
        <pc:spChg chg="del">
          <ac:chgData name="Li, Eva(Yang)" userId="e5cef75b-8a9a-4e94-9e5b-3d88031ec8a0" providerId="ADAL" clId="{7F89B6BE-A224-4B8E-AEAC-1C114F3367B6}" dt="2023-05-05T06:01:23.452" v="37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Li, Eva(Yang)" userId="e5cef75b-8a9a-4e94-9e5b-3d88031ec8a0" providerId="ADAL" clId="{7F89B6BE-A224-4B8E-AEAC-1C114F3367B6}" dt="2023-05-05T06:00:22.686" v="34" actId="255"/>
          <ac:spMkLst>
            <pc:docMk/>
            <pc:sldMk cId="0" sldId="257"/>
            <ac:spMk id="7" creationId="{00000000-0000-0000-0000-000000000000}"/>
          </ac:spMkLst>
        </pc:spChg>
        <pc:spChg chg="mod">
          <ac:chgData name="Li, Eva(Yang)" userId="e5cef75b-8a9a-4e94-9e5b-3d88031ec8a0" providerId="ADAL" clId="{7F89B6BE-A224-4B8E-AEAC-1C114F3367B6}" dt="2023-05-05T06:00:29.128" v="35" actId="255"/>
          <ac:spMkLst>
            <pc:docMk/>
            <pc:sldMk cId="0" sldId="257"/>
            <ac:spMk id="8" creationId="{00000000-0000-0000-0000-000000000000}"/>
          </ac:spMkLst>
        </pc:spChg>
        <pc:spChg chg="mod">
          <ac:chgData name="Li, Eva(Yang)" userId="e5cef75b-8a9a-4e94-9e5b-3d88031ec8a0" providerId="ADAL" clId="{7F89B6BE-A224-4B8E-AEAC-1C114F3367B6}" dt="2023-05-05T06:01:17.879" v="36" actId="255"/>
          <ac:spMkLst>
            <pc:docMk/>
            <pc:sldMk cId="0" sldId="257"/>
            <ac:spMk id="9" creationId="{00000000-0000-0000-0000-000000000000}"/>
          </ac:spMkLst>
        </pc:spChg>
        <pc:spChg chg="add mod">
          <ac:chgData name="Li, Eva(Yang)" userId="e5cef75b-8a9a-4e94-9e5b-3d88031ec8a0" providerId="ADAL" clId="{7F89B6BE-A224-4B8E-AEAC-1C114F3367B6}" dt="2023-05-05T06:04:49.398" v="90" actId="20577"/>
          <ac:spMkLst>
            <pc:docMk/>
            <pc:sldMk cId="0" sldId="257"/>
            <ac:spMk id="10" creationId="{C8FBF297-1403-414D-EA15-F1A5AA8D5A92}"/>
          </ac:spMkLst>
        </pc:spChg>
        <pc:grpChg chg="mod">
          <ac:chgData name="Li, Eva(Yang)" userId="e5cef75b-8a9a-4e94-9e5b-3d88031ec8a0" providerId="ADAL" clId="{7F89B6BE-A224-4B8E-AEAC-1C114F3367B6}" dt="2023-05-05T05:59:30.175" v="32" actId="1076"/>
          <ac:grpSpMkLst>
            <pc:docMk/>
            <pc:sldMk cId="0" sldId="257"/>
            <ac:grpSpMk id="2" creationId="{00000000-0000-0000-0000-000000000000}"/>
          </ac:grpSpMkLst>
        </pc:grpChg>
      </pc:sldChg>
      <pc:sldChg chg="ord">
        <pc:chgData name="Li, Eva(Yang)" userId="e5cef75b-8a9a-4e94-9e5b-3d88031ec8a0" providerId="ADAL" clId="{7F89B6BE-A224-4B8E-AEAC-1C114F3367B6}" dt="2023-05-05T06:05:14.782" v="93"/>
        <pc:sldMkLst>
          <pc:docMk/>
          <pc:sldMk cId="0" sldId="259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60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63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64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0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1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2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3889704447" sldId="273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6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7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78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599385930" sldId="279"/>
        </pc:sldMkLst>
      </pc:sldChg>
      <pc:sldChg chg="delSp modSp add mod">
        <pc:chgData name="Li, Eva(Yang)" userId="e5cef75b-8a9a-4e94-9e5b-3d88031ec8a0" providerId="ADAL" clId="{7F89B6BE-A224-4B8E-AEAC-1C114F3367B6}" dt="2023-05-12T06:38:55.574" v="319" actId="478"/>
        <pc:sldMkLst>
          <pc:docMk/>
          <pc:sldMk cId="0" sldId="280"/>
        </pc:sldMkLst>
        <pc:spChg chg="del mod">
          <ac:chgData name="Li, Eva(Yang)" userId="e5cef75b-8a9a-4e94-9e5b-3d88031ec8a0" providerId="ADAL" clId="{7F89B6BE-A224-4B8E-AEAC-1C114F3367B6}" dt="2023-05-12T06:38:55.574" v="319" actId="478"/>
          <ac:spMkLst>
            <pc:docMk/>
            <pc:sldMk cId="0" sldId="280"/>
            <ac:spMk id="9" creationId="{00000000-0000-0000-0000-000000000000}"/>
          </ac:spMkLst>
        </pc:spChg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1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2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3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4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5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6"/>
        </pc:sldMkLst>
      </pc:sldChg>
      <pc:sldChg chg="add del">
        <pc:chgData name="Li, Eva(Yang)" userId="e5cef75b-8a9a-4e94-9e5b-3d88031ec8a0" providerId="ADAL" clId="{7F89B6BE-A224-4B8E-AEAC-1C114F3367B6}" dt="2023-05-05T06:04:07.148" v="79" actId="2696"/>
        <pc:sldMkLst>
          <pc:docMk/>
          <pc:sldMk cId="0" sldId="287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8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89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90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91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292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531189948" sldId="293"/>
        </pc:sldMkLst>
      </pc:sldChg>
      <pc:sldChg chg="modSp add mod">
        <pc:chgData name="Li, Eva(Yang)" userId="e5cef75b-8a9a-4e94-9e5b-3d88031ec8a0" providerId="ADAL" clId="{7F89B6BE-A224-4B8E-AEAC-1C114F3367B6}" dt="2023-05-05T06:05:28.253" v="94" actId="255"/>
        <pc:sldMkLst>
          <pc:docMk/>
          <pc:sldMk cId="3725976557" sldId="294"/>
        </pc:sldMkLst>
        <pc:spChg chg="mod">
          <ac:chgData name="Li, Eva(Yang)" userId="e5cef75b-8a9a-4e94-9e5b-3d88031ec8a0" providerId="ADAL" clId="{7F89B6BE-A224-4B8E-AEAC-1C114F3367B6}" dt="2023-05-05T06:05:28.253" v="94" actId="255"/>
          <ac:spMkLst>
            <pc:docMk/>
            <pc:sldMk cId="3725976557" sldId="294"/>
            <ac:spMk id="4" creationId="{00000000-0000-0000-0000-000000000000}"/>
          </ac:spMkLst>
        </pc:spChg>
      </pc:sldChg>
      <pc:sldChg chg="delSp add mod modNotesTx">
        <pc:chgData name="Li, Eva(Yang)" userId="e5cef75b-8a9a-4e94-9e5b-3d88031ec8a0" providerId="ADAL" clId="{7F89B6BE-A224-4B8E-AEAC-1C114F3367B6}" dt="2023-05-12T06:42:40.272" v="370" actId="20577"/>
        <pc:sldMkLst>
          <pc:docMk/>
          <pc:sldMk cId="529376327" sldId="297"/>
        </pc:sldMkLst>
        <pc:picChg chg="del">
          <ac:chgData name="Li, Eva(Yang)" userId="e5cef75b-8a9a-4e94-9e5b-3d88031ec8a0" providerId="ADAL" clId="{7F89B6BE-A224-4B8E-AEAC-1C114F3367B6}" dt="2023-05-12T06:42:25.779" v="320" actId="478"/>
          <ac:picMkLst>
            <pc:docMk/>
            <pc:sldMk cId="529376327" sldId="297"/>
            <ac:picMk id="14" creationId="{00000000-0000-0000-0000-000000000000}"/>
          </ac:picMkLst>
        </pc:picChg>
      </pc:sldChg>
      <pc:sldChg chg="modNotesTx">
        <pc:chgData name="Li, Eva(Yang)" userId="e5cef75b-8a9a-4e94-9e5b-3d88031ec8a0" providerId="ADAL" clId="{7F89B6BE-A224-4B8E-AEAC-1C114F3367B6}" dt="2023-05-12T06:24:07.192" v="173" actId="207"/>
        <pc:sldMkLst>
          <pc:docMk/>
          <pc:sldMk cId="3731391021" sldId="300"/>
        </pc:sldMkLst>
      </pc:sldChg>
      <pc:sldChg chg="modSp mod modNotesTx">
        <pc:chgData name="Li, Eva(Yang)" userId="e5cef75b-8a9a-4e94-9e5b-3d88031ec8a0" providerId="ADAL" clId="{7F89B6BE-A224-4B8E-AEAC-1C114F3367B6}" dt="2023-05-12T06:31:46.287" v="273" actId="20577"/>
        <pc:sldMkLst>
          <pc:docMk/>
          <pc:sldMk cId="1025243005" sldId="302"/>
        </pc:sldMkLst>
        <pc:spChg chg="mod">
          <ac:chgData name="Li, Eva(Yang)" userId="e5cef75b-8a9a-4e94-9e5b-3d88031ec8a0" providerId="ADAL" clId="{7F89B6BE-A224-4B8E-AEAC-1C114F3367B6}" dt="2023-05-12T06:31:46.287" v="273" actId="20577"/>
          <ac:spMkLst>
            <pc:docMk/>
            <pc:sldMk cId="1025243005" sldId="302"/>
            <ac:spMk id="14" creationId="{1884E6A8-32F6-BE99-A726-0AB4F75E7FD8}"/>
          </ac:spMkLst>
        </pc:spChg>
        <pc:spChg chg="mod">
          <ac:chgData name="Li, Eva(Yang)" userId="e5cef75b-8a9a-4e94-9e5b-3d88031ec8a0" providerId="ADAL" clId="{7F89B6BE-A224-4B8E-AEAC-1C114F3367B6}" dt="2023-05-12T06:31:42.921" v="271" actId="20577"/>
          <ac:spMkLst>
            <pc:docMk/>
            <pc:sldMk cId="1025243005" sldId="302"/>
            <ac:spMk id="17" creationId="{0DF79FBC-C82C-1E55-C7EF-DAAACB0D6A3D}"/>
          </ac:spMkLst>
        </pc:spChg>
      </pc:sldChg>
      <pc:sldChg chg="modNotesTx">
        <pc:chgData name="Li, Eva(Yang)" userId="e5cef75b-8a9a-4e94-9e5b-3d88031ec8a0" providerId="ADAL" clId="{7F89B6BE-A224-4B8E-AEAC-1C114F3367B6}" dt="2023-05-12T06:37:04.408" v="316" actId="20577"/>
        <pc:sldMkLst>
          <pc:docMk/>
          <pc:sldMk cId="2305180790" sldId="305"/>
        </pc:sldMkLst>
      </pc:sldChg>
      <pc:sldChg chg="modNotesTx">
        <pc:chgData name="Li, Eva(Yang)" userId="e5cef75b-8a9a-4e94-9e5b-3d88031ec8a0" providerId="ADAL" clId="{7F89B6BE-A224-4B8E-AEAC-1C114F3367B6}" dt="2023-05-12T06:35:40.620" v="274" actId="20577"/>
        <pc:sldMkLst>
          <pc:docMk/>
          <pc:sldMk cId="3273992050" sldId="310"/>
        </pc:sldMkLst>
      </pc:sldChg>
      <pc:sldChg chg="add del">
        <pc:chgData name="Li, Eva(Yang)" userId="e5cef75b-8a9a-4e94-9e5b-3d88031ec8a0" providerId="ADAL" clId="{7F89B6BE-A224-4B8E-AEAC-1C114F3367B6}" dt="2023-05-05T06:02:32.098" v="43" actId="2696"/>
        <pc:sldMkLst>
          <pc:docMk/>
          <pc:sldMk cId="4005770722" sldId="312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2349593610" sldId="313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314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315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1764156834" sldId="316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317"/>
        </pc:sldMkLst>
      </pc:sldChg>
      <pc:sldChg chg="add">
        <pc:chgData name="Li, Eva(Yang)" userId="e5cef75b-8a9a-4e94-9e5b-3d88031ec8a0" providerId="ADAL" clId="{7F89B6BE-A224-4B8E-AEAC-1C114F3367B6}" dt="2023-05-05T05:54:25.744" v="0"/>
        <pc:sldMkLst>
          <pc:docMk/>
          <pc:sldMk cId="0" sldId="318"/>
        </pc:sldMkLst>
      </pc:sldChg>
      <pc:sldChg chg="addSp new del mod">
        <pc:chgData name="Li, Eva(Yang)" userId="e5cef75b-8a9a-4e94-9e5b-3d88031ec8a0" providerId="ADAL" clId="{7F89B6BE-A224-4B8E-AEAC-1C114F3367B6}" dt="2023-05-05T05:58:15.759" v="6" actId="2696"/>
        <pc:sldMkLst>
          <pc:docMk/>
          <pc:sldMk cId="3267289458" sldId="319"/>
        </pc:sldMkLst>
        <pc:spChg chg="add">
          <ac:chgData name="Li, Eva(Yang)" userId="e5cef75b-8a9a-4e94-9e5b-3d88031ec8a0" providerId="ADAL" clId="{7F89B6BE-A224-4B8E-AEAC-1C114F3367B6}" dt="2023-05-05T05:58:06.331" v="5" actId="22"/>
          <ac:spMkLst>
            <pc:docMk/>
            <pc:sldMk cId="3267289458" sldId="319"/>
            <ac:spMk id="5" creationId="{CED8DCE0-0234-4086-73B1-58D031497177}"/>
          </ac:spMkLst>
        </pc:spChg>
      </pc:sldChg>
    </pc:docChg>
  </pc:docChgLst>
  <pc:docChgLst>
    <pc:chgData name="Li, Lillian" userId="S::lillian@lseg.com::9c2ac667-ba7e-4a3e-b5e0-a6b4e5420ddf" providerId="AD" clId="Web-{31CFEFD7-FAB0-46C2-D11B-29FAF1130030}"/>
    <pc:docChg chg="modSld sldOrd">
      <pc:chgData name="Li, Lillian" userId="S::lillian@lseg.com::9c2ac667-ba7e-4a3e-b5e0-a6b4e5420ddf" providerId="AD" clId="Web-{31CFEFD7-FAB0-46C2-D11B-29FAF1130030}" dt="2023-06-08T11:50:26.270" v="3"/>
      <pc:docMkLst>
        <pc:docMk/>
      </pc:docMkLst>
      <pc:sldChg chg="ord">
        <pc:chgData name="Li, Lillian" userId="S::lillian@lseg.com::9c2ac667-ba7e-4a3e-b5e0-a6b4e5420ddf" providerId="AD" clId="Web-{31CFEFD7-FAB0-46C2-D11B-29FAF1130030}" dt="2023-06-08T11:46:50.684" v="1"/>
        <pc:sldMkLst>
          <pc:docMk/>
          <pc:sldMk cId="0" sldId="270"/>
        </pc:sldMkLst>
      </pc:sldChg>
      <pc:sldChg chg="modSp">
        <pc:chgData name="Li, Lillian" userId="S::lillian@lseg.com::9c2ac667-ba7e-4a3e-b5e0-a6b4e5420ddf" providerId="AD" clId="Web-{31CFEFD7-FAB0-46C2-D11B-29FAF1130030}" dt="2023-06-08T11:42:47.769" v="0" actId="1076"/>
        <pc:sldMkLst>
          <pc:docMk/>
          <pc:sldMk cId="3725976557" sldId="294"/>
        </pc:sldMkLst>
        <pc:grpChg chg="mod">
          <ac:chgData name="Li, Lillian" userId="S::lillian@lseg.com::9c2ac667-ba7e-4a3e-b5e0-a6b4e5420ddf" providerId="AD" clId="Web-{31CFEFD7-FAB0-46C2-D11B-29FAF1130030}" dt="2023-06-08T11:42:47.769" v="0" actId="1076"/>
          <ac:grpSpMkLst>
            <pc:docMk/>
            <pc:sldMk cId="3725976557" sldId="294"/>
            <ac:grpSpMk id="41" creationId="{00000000-0000-0000-0000-000000000000}"/>
          </ac:grpSpMkLst>
        </pc:grpChg>
      </pc:sldChg>
      <pc:sldChg chg="delSp modSp">
        <pc:chgData name="Li, Lillian" userId="S::lillian@lseg.com::9c2ac667-ba7e-4a3e-b5e0-a6b4e5420ddf" providerId="AD" clId="Web-{31CFEFD7-FAB0-46C2-D11B-29FAF1130030}" dt="2023-06-08T11:50:26.270" v="3"/>
        <pc:sldMkLst>
          <pc:docMk/>
          <pc:sldMk cId="529376327" sldId="297"/>
        </pc:sldMkLst>
        <pc:picChg chg="del mod">
          <ac:chgData name="Li, Lillian" userId="S::lillian@lseg.com::9c2ac667-ba7e-4a3e-b5e0-a6b4e5420ddf" providerId="AD" clId="Web-{31CFEFD7-FAB0-46C2-D11B-29FAF1130030}" dt="2023-06-08T11:50:26.270" v="3"/>
          <ac:picMkLst>
            <pc:docMk/>
            <pc:sldMk cId="529376327" sldId="297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44E8A-B571-4016-95AE-C375F7B6D6AD}" type="datetimeFigureOut">
              <a:rPr lang="zh-CN" altLang="en-US" smtClean="0"/>
              <a:t>2023/6/20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03955-CC47-4684-B3FF-CEE66B6628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78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av370294683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ilibili.com/video/BV1zN4y1w7Yn/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av370294683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ilibili.com/video/BV1zN4y1w7Yn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讲什么 怎么讲 为什么这么讲</a:t>
            </a:r>
            <a:endParaRPr lang="en-US" altLang="zh-CN" dirty="0"/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zh-CN" altLang="en-US" dirty="0"/>
              <a:t>选题背景：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初始 大家一起讨论 ‘乡村女生成长支持’ 需要什么样的支持，以及什么样的支持最急迫的时候，小组的同伴一起头脑风暴了很多</a:t>
            </a:r>
            <a:r>
              <a:rPr lang="en-US" altLang="zh-CN" dirty="0"/>
              <a:t>topic</a:t>
            </a:r>
            <a:r>
              <a:rPr lang="zh-CN" altLang="en-US" dirty="0"/>
              <a:t>。 最后我们选定了身心两个方面的课题。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b="1" dirty="0"/>
              <a:t>为什么选择情绪这个话题呢？ 有几个方面的因素考虑：</a:t>
            </a:r>
            <a:endParaRPr lang="en-US" altLang="zh-CN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dirty="0"/>
              <a:t>稳定的情绪对人的一生都有很大的帮助，情绪的识别和管理也是需要从小培养的一种能力，如果不会科学的处理情绪问题，过于冲动，会带来无法想象的后果，甚至会上升为刑事案件。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）暴力的父母不会教育孩子如何处理情绪，他们长大后会成为什么样的人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）夫妻吵架，冲动之下摔死婴儿的父母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）一时口舌之争，不服输。最后双方情绪激化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2. </a:t>
            </a:r>
            <a:r>
              <a:rPr lang="zh-CN" altLang="en-US" dirty="0"/>
              <a:t>过于压抑情绪也不利于儿童的正常成长。尤其是留守儿童过多的时代，他们本身就缺少关爱。有人统计，农村孩子上到大学以后，出现难以适应新的环境，以及出现心理问题的比率是比较高的（心理所的一位老师曾经专门做过这方面你的研究）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那么如果我们从小 去让孩子对情绪有了一点点了解，为他们打开了一扇窗，就种下了一颗关心与觉察自己的种子，希望他们能够更好地成长。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另外，我们曾经在其他渠道给四五年级的孩子讲过相关的课程，也起到了还不错的效果。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所以基于课程意义和可行性，我们选择了这个关于情绪的入门主题。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124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在讲述的时候，情绪的定义越简单越好，简而言之，也就是就是我们对外部事情的自身</a:t>
            </a:r>
            <a:r>
              <a:rPr lang="en-US" altLang="zh-CN" dirty="0">
                <a:solidFill>
                  <a:srgbClr val="FF0000"/>
                </a:solidFill>
              </a:rPr>
              <a:t>/</a:t>
            </a:r>
            <a:r>
              <a:rPr lang="zh-CN" altLang="en-US" dirty="0">
                <a:solidFill>
                  <a:srgbClr val="FF0000"/>
                </a:solidFill>
              </a:rPr>
              <a:t>自己的体验和感受。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情绪往往伴随着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1. </a:t>
            </a:r>
            <a:r>
              <a:rPr lang="zh-CN" altLang="en-US" dirty="0"/>
              <a:t>生理的唤醒 </a:t>
            </a:r>
            <a:r>
              <a:rPr lang="en-US" altLang="zh-CN" dirty="0"/>
              <a:t>: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心跳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呼吸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血压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皮肤温度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激素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内脏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2. </a:t>
            </a:r>
            <a:r>
              <a:rPr lang="zh-CN" altLang="en-US" dirty="0"/>
              <a:t>行为上的反应</a:t>
            </a:r>
            <a:endParaRPr lang="en-US" altLang="zh-CN" dirty="0"/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表情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语言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动作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体态</a:t>
            </a:r>
            <a:endParaRPr lang="en-US" altLang="zh-CN" sz="1200" dirty="0">
              <a:solidFill>
                <a:srgbClr val="404040"/>
              </a:solidFill>
              <a:latin typeface="微软雅黑"/>
              <a:ea typeface="微软雅黑"/>
              <a:cs typeface="微软雅黑"/>
            </a:endParaRP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srgbClr val="404040"/>
              </a:solidFill>
              <a:latin typeface="微软雅黑"/>
              <a:ea typeface="微软雅黑"/>
              <a:cs typeface="微软雅黑"/>
            </a:endParaRPr>
          </a:p>
          <a:p>
            <a:pPr marL="0" indent="0">
              <a:buNone/>
            </a:pPr>
            <a:r>
              <a:rPr lang="en-US" altLang="zh-CN" dirty="0"/>
              <a:t>3. </a:t>
            </a:r>
            <a:r>
              <a:rPr lang="zh-CN" altLang="en-US" dirty="0"/>
              <a:t>认知的过程</a:t>
            </a:r>
            <a:endParaRPr lang="en-US" altLang="zh-CN" dirty="0"/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b="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思维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zh-CN" altLang="en-US" sz="1200" b="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情感</a:t>
            </a:r>
          </a:p>
          <a:p>
            <a:pPr marL="628650" lvl="1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srgbClr val="404040"/>
              </a:solidFill>
              <a:latin typeface="微软雅黑"/>
              <a:ea typeface="微软雅黑"/>
              <a:cs typeface="微软雅黑"/>
            </a:endParaRPr>
          </a:p>
          <a:p>
            <a:pPr marL="171450" lvl="0" indent="-17145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n-US" altLang="zh-CN" sz="1200" dirty="0">
              <a:solidFill>
                <a:srgbClr val="404040"/>
              </a:solidFill>
              <a:latin typeface="微软雅黑"/>
              <a:ea typeface="微软雅黑"/>
              <a:cs typeface="微软雅黑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1200" dirty="0">
                <a:solidFill>
                  <a:srgbClr val="404040"/>
                </a:solidFill>
                <a:latin typeface="微软雅黑"/>
                <a:ea typeface="微软雅黑"/>
                <a:cs typeface="微软雅黑"/>
              </a:rPr>
              <a:t>情绪还有</a:t>
            </a:r>
            <a:r>
              <a:rPr lang="zh-CN" altLang="en-US" sz="1200" b="1" dirty="0">
                <a:solidFill>
                  <a:srgbClr val="6E0000"/>
                </a:solidFill>
                <a:latin typeface="微软雅黑" panose="020B0503020204020204" charset="-122"/>
                <a:ea typeface="微软雅黑" panose="020B0503020204020204" charset="-122"/>
              </a:rPr>
              <a:t>情景性、机动性、暂时性</a:t>
            </a:r>
            <a:r>
              <a:rPr lang="zh-CN" altLang="en-US" sz="1200" dirty="0">
                <a:solidFill>
                  <a:srgbClr val="6E0000"/>
                </a:solidFill>
                <a:latin typeface="微软雅黑" panose="020B0503020204020204" charset="-122"/>
                <a:ea typeface="微软雅黑" panose="020B0503020204020204" charset="-122"/>
              </a:rPr>
              <a:t>的特点。</a:t>
            </a:r>
          </a:p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None/>
            </a:pPr>
            <a:endParaRPr lang="zh-CN" altLang="en-US" sz="1200" dirty="0">
              <a:solidFill>
                <a:srgbClr val="404040"/>
              </a:solidFill>
              <a:latin typeface="微软雅黑"/>
              <a:ea typeface="微软雅黑"/>
              <a:cs typeface="微软雅黑"/>
            </a:endParaRP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09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幻灯片可以用动画的形式， 引导学生们思考 情绪分几种，然后分别列举 描述不同种类情绪的词汇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情绪的分类</a:t>
            </a:r>
            <a:r>
              <a:rPr lang="en-US" altLang="zh-CN" dirty="0"/>
              <a:t>,</a:t>
            </a:r>
            <a:r>
              <a:rPr lang="zh-CN" altLang="en-US" dirty="0"/>
              <a:t>主要突出情绪没有好和不好，都是正常的反应。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 </a:t>
            </a:r>
            <a:r>
              <a:rPr lang="zh-CN" altLang="en-US" dirty="0"/>
              <a:t>我们可以去选择只要那些让我们感受好的情绪，不要那些感受不好的情绪吗？ 这是我们可以选择的吗？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   </a:t>
            </a:r>
            <a:r>
              <a:rPr lang="zh-CN" altLang="en-US" dirty="0"/>
              <a:t>可以让同学们来回答一下，然后引入下一个幻灯片。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801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不同的情绪有不同的作用，他们的存在都是有意义的，不必带着偏见去看待他们。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带来正面感受的情绪： </a:t>
            </a:r>
            <a:endParaRPr lang="en-US" altLang="zh-CN" dirty="0"/>
          </a:p>
          <a:p>
            <a:r>
              <a:rPr lang="zh-CN" altLang="en-US" dirty="0"/>
              <a:t>比如： 自己用心思考，想了各种方法，解出了一道很难的数学应用题， 那个时候是什么样的感觉？ 可以邀请孩子回答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 </a:t>
            </a:r>
            <a:r>
              <a:rPr lang="zh-CN" altLang="en-US" dirty="0"/>
              <a:t>           成就感满满，喜悦的。 孩子们愿意不愿意再继续有这样的巅峰时刻呢？ 更乐于去探索。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迷路的时候</a:t>
            </a:r>
            <a:r>
              <a:rPr lang="en-US" altLang="zh-CN" dirty="0"/>
              <a:t>:</a:t>
            </a:r>
          </a:p>
          <a:p>
            <a:r>
              <a:rPr lang="zh-CN" altLang="en-US" dirty="0"/>
              <a:t>担忧，害怕。。 以后再遇到类似情况就会更小心行事了。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717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以下两种方式的情绪认知，可以再加调整</a:t>
            </a:r>
            <a:endParaRPr lang="en-US" altLang="zh-CN" sz="1200" dirty="0"/>
          </a:p>
          <a:p>
            <a:pPr marL="0" indent="0" algn="l"/>
            <a:endParaRPr lang="en-US" altLang="zh-CN" sz="1200" b="0" u="none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/>
            <a:r>
              <a:rPr lang="en-US" altLang="zh-CN" sz="1200" b="0" u="none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zh-CN" altLang="en-US" sz="1200" b="0" u="none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 </a:t>
            </a:r>
            <a:r>
              <a:rPr lang="zh-CN" altLang="en-US" sz="1200" b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我常常情绪不好</a:t>
            </a:r>
          </a:p>
          <a:p>
            <a:pPr marL="0" indent="0" algn="l"/>
            <a:endParaRPr lang="zh-CN" altLang="en-US" sz="1200" b="0" u="none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l"/>
            <a:r>
              <a:rPr lang="en-US" altLang="zh-CN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 </a:t>
            </a:r>
            <a:r>
              <a:rPr lang="zh-CN" altLang="en-US" sz="12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×  </a:t>
            </a:r>
            <a:r>
              <a:rPr lang="zh-CN" altLang="en-US" sz="1200" b="0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我们应当努力避负面情绪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         有人考试失败了，偷偷掉眼泪。 跟他说哭了，多丢人， 对吗？ 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        </a:t>
            </a:r>
            <a:r>
              <a:rPr lang="zh-CN" altLang="en-US" sz="1200" dirty="0"/>
              <a:t>埋怨自己，我怎么能这么不争气呢，考试失败了就哭，多丢人。 这样做，对吗</a:t>
            </a:r>
            <a:r>
              <a:rPr lang="en-US" altLang="zh-CN" sz="1200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         </a:t>
            </a:r>
            <a:r>
              <a:rPr lang="zh-CN" altLang="en-US" sz="1200" dirty="0"/>
              <a:t>负性情绪的成功调解和体验会提高心理承受能力，抗挫折能力、适应能力和调控能力、激活动机能力、审美能力等提高。</a:t>
            </a: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/>
              <a:t> 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40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情绪本身不是最重要的，过分关注情绪只会让自己越来越难受，应关注的是情绪想告诉我们的信息。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212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情绪是人的本能，而情绪管理则是一种本领。 不用为自己一时的管理不好自己的情绪而伤心、懊恼、自责。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通过刻意的情绪觉察练习，可以学会认识自己的情绪伙伴。 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通过管理情绪的方法实践，会找到与自己的情绪伙伴和谐共处的能力。</a:t>
            </a:r>
            <a:endParaRPr lang="en-US" altLang="zh-CN"/>
          </a:p>
          <a:p>
            <a:endParaRPr lang="en-US" altLang="zh-CN" dirty="0"/>
          </a:p>
          <a:p>
            <a:r>
              <a:rPr lang="zh-CN" altLang="en-US" dirty="0"/>
              <a:t>我们每个人都可以做得到！</a:t>
            </a:r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774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这一页在内容出来之前，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欢迎小朋友们分享，他们有啥情绪管理的小妙招？ 然后一起梳理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Wingdings" panose="05000000000000000000" pitchFamily="2" charset="2"/>
              </a:rPr>
              <a:t>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觉察它：假如你的身体有几个小雷达，在扫描你的身体，你的大脑，你的心理反应。 用这些小雷达去感受你的身体正在发生什么？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接纳它：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合理发泄情绪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-</a:t>
            </a:r>
            <a:r>
              <a:rPr lang="zh-CN" altLang="en-US" dirty="0">
                <a:sym typeface="Arial" panose="020B0604020202020204" pitchFamily="34" charset="0"/>
              </a:rPr>
              <a:t>合理发泄情绪是指在合适的场合，用适当的方式，来排解心中的不应情绪，发泄可以防止不对的情绪对人体的危害。</a:t>
            </a:r>
            <a:endParaRPr lang="en-US" altLang="zh-CN" dirty="0"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ym typeface="Arial" panose="020B0604020202020204" pitchFamily="34" charset="0"/>
              </a:rPr>
              <a:t>有以下几种方式</a:t>
            </a:r>
            <a:r>
              <a:rPr lang="en-US" altLang="zh-CN" dirty="0">
                <a:sym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ym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ym typeface="Arial" panose="020B0604020202020204" pitchFamily="34" charset="0"/>
              </a:rPr>
              <a:t>适当的哭一场</a:t>
            </a:r>
            <a:endParaRPr lang="zh-CN" altLang="en-US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ym typeface="Arial" panose="020B0604020202020204" pitchFamily="34" charset="0"/>
              </a:rPr>
              <a:t>痛快地喊一回</a:t>
            </a:r>
            <a:endParaRPr lang="en-US" altLang="zh-CN" dirty="0">
              <a:sym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ym typeface="Arial" panose="020B0604020202020204" pitchFamily="34" charset="0"/>
              </a:rPr>
              <a:t>向信赖的家人倾诉、寻求帮助，绝对不能长期得不到疏解</a:t>
            </a:r>
            <a:endParaRPr lang="en-US" altLang="zh-CN" dirty="0">
              <a:sym typeface="Arial" panose="020B0604020202020204" pitchFamily="34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ym typeface="Arial" panose="020B0604020202020204" pitchFamily="34" charset="0"/>
              </a:rPr>
              <a:t>进行适度的运动</a:t>
            </a:r>
            <a:endParaRPr lang="zh-CN" altLang="en-US" dirty="0"/>
          </a:p>
          <a:p>
            <a:endParaRPr lang="en-US" altLang="zh-CN" dirty="0"/>
          </a:p>
          <a:p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转移注意力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- </a:t>
            </a:r>
            <a:r>
              <a:rPr lang="zh-CN" altLang="en-US" sz="1200" b="0" dirty="0">
                <a:solidFill>
                  <a:srgbClr val="55B6B8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老想着一件不愉快的事通常会对你的情绪产生负面影响。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   转移注意力就是把注意力从引起不収情绪的事情转移到其他事情上，这样就可以使人 从消极情绪中解脱出来，从而激发积极、愉快的情绪反应。转移注意力町以通过改变注意的 焦点来达到目的。转移注意力还可以通过改变环境来达到目的。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>
                <a:solidFill>
                  <a:srgbClr val="55B6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自我暗示法 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一个人在消极的情绪中，通过名人名言、等句或英雄人物来进行自我激励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能够有 效地调控情绪。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寻求帮助 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不要过度压抑自己的情绪，需要帮助时，要及时找信赖的家长和老师求助。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solidFill>
                <a:srgbClr val="55B6B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999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这里可以先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通常指的是 感觉自己要愤怒，发脾气 失控的时候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55B6B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5B6B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Arial" panose="020B0604020202020204" pitchFamily="34" charset="0"/>
              </a:rPr>
              <a:t>深呼吸法  </a:t>
            </a:r>
            <a:r>
              <a:rPr lang="zh-CN" altLang="en-US" dirty="0">
                <a:sym typeface="Arial" panose="020B0604020202020204" pitchFamily="34" charset="0"/>
              </a:rPr>
              <a:t>通过慢而深的呼吸方式，来消除紧张、降低兴奋性水平，使人的波动情绪逐渐稳定下 来的方法</a:t>
            </a:r>
            <a:r>
              <a:rPr lang="zh-CN" altLang="en-US" b="1" dirty="0">
                <a:solidFill>
                  <a:schemeClr val="accent1"/>
                </a:solidFill>
                <a:sym typeface="Arial" panose="020B0604020202020204" pitchFamily="34" charset="0"/>
              </a:rPr>
              <a:t>。  这里可以让同学们一起做一做，体验一下。</a:t>
            </a:r>
            <a:endParaRPr lang="en-US" altLang="zh-CN" b="1" dirty="0">
              <a:solidFill>
                <a:schemeClr val="accent1"/>
              </a:solidFill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ym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站直或坐直，微闭双眼，排除杂念，尽力用鼻吸气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轻轻屏住呼吸，慢数一、二、三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缓慢的用口呼气，同时数一、二、三，把气吐尽为止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再重夏三次以上</a:t>
            </a:r>
            <a:endParaRPr kumimoji="0" lang="en-US" altLang="zh-CN" sz="1200" b="0" i="0" u="none" strike="noStrike" kern="1200" cap="none" spc="0" normalizeH="0" baseline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None/>
              <a:tabLst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离开让你失控的情境，并不意味着离家出走等。而是说，比如自己和伙伴闹了矛盾，觉察到自己可能会说些过激的话，或者甚至有想摔东西，想打人的冲动时，可以让自己先离开这个场景，比如去喝一杯水，或者在厕所里停留</a:t>
            </a:r>
            <a:r>
              <a:rPr lang="en-US" altLang="zh-CN" dirty="0"/>
              <a:t>5</a:t>
            </a:r>
            <a:r>
              <a:rPr lang="zh-CN" altLang="en-US" dirty="0"/>
              <a:t>分钟再回来。 那么可能爆发的火山会得到适度的降温，给了自己和其他人回归理性的时间和空间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575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dirty="0"/>
              <a:t>希望大学生导师能够带领孩子们学会唱这首朗朗上口的 挖呀挖，</a:t>
            </a:r>
            <a:endParaRPr lang="en-US" altLang="zh-CN" b="0" dirty="0"/>
          </a:p>
          <a:p>
            <a:r>
              <a:rPr lang="zh-CN" altLang="en-US" b="0" dirty="0"/>
              <a:t>更便于孩子们记住在什么样的情况里能够做些什么，有助于孩子们去理解面对不同的情绪，应该如何去做 </a:t>
            </a:r>
            <a:r>
              <a:rPr lang="en-US" altLang="zh-CN" b="0" dirty="0">
                <a:sym typeface="Wingdings" panose="05000000000000000000" pitchFamily="2" charset="2"/>
              </a:rPr>
              <a:t></a:t>
            </a:r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411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同时也要学会疏解，表达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9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710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有时间的话，建议青年导师和孩子一起欣赏一下课件里提到的电影或者短片</a:t>
            </a:r>
            <a:endParaRPr lang="en-US" altLang="zh-CN" dirty="0"/>
          </a:p>
          <a:p>
            <a:r>
              <a:rPr lang="zh-CN" altLang="en-US" dirty="0"/>
              <a:t>电影 </a:t>
            </a:r>
            <a:r>
              <a:rPr lang="en-US" altLang="zh-CN" dirty="0"/>
              <a:t>《</a:t>
            </a:r>
            <a:r>
              <a:rPr lang="zh-CN" altLang="en-US" dirty="0"/>
              <a:t>头脑特工队</a:t>
            </a:r>
            <a:r>
              <a:rPr lang="en-US" altLang="zh-CN" dirty="0"/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effectLst/>
                <a:latin typeface="PingFang SC"/>
              </a:rPr>
              <a:t>阿尔弗雷德和影子：关于情绪的小故事 ：</a:t>
            </a:r>
            <a:r>
              <a:rPr lang="zh-CN" altLang="en-US" dirty="0">
                <a:hlinkClick r:id="rId3"/>
              </a:rPr>
              <a:t>阿尔弗雷德和影子：关于情绪的小故事</a:t>
            </a:r>
            <a:r>
              <a:rPr lang="en-US" altLang="zh-CN" dirty="0">
                <a:hlinkClick r:id="rId3"/>
              </a:rPr>
              <a:t>_</a:t>
            </a:r>
            <a:r>
              <a:rPr lang="zh-CN" altLang="en-US" dirty="0">
                <a:hlinkClick r:id="rId3"/>
              </a:rPr>
              <a:t>哔哩哔哩</a:t>
            </a:r>
            <a:r>
              <a:rPr lang="en-US" altLang="zh-CN" dirty="0">
                <a:hlinkClick r:id="rId3"/>
              </a:rPr>
              <a:t>_</a:t>
            </a:r>
            <a:r>
              <a:rPr lang="en-US" altLang="zh-CN" dirty="0" err="1">
                <a:hlinkClick r:id="rId3"/>
              </a:rPr>
              <a:t>bilibili</a:t>
            </a:r>
            <a:r>
              <a:rPr lang="en-US" altLang="zh-CN" dirty="0"/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effectLst/>
                <a:latin typeface="PingFang SC"/>
              </a:rPr>
              <a:t>《</a:t>
            </a:r>
            <a:r>
              <a:rPr lang="zh-CN" altLang="en-US" b="0" i="0" dirty="0">
                <a:effectLst/>
                <a:latin typeface="PingFang SC"/>
              </a:rPr>
              <a:t>我的情绪小怪兽</a:t>
            </a:r>
            <a:r>
              <a:rPr lang="en-US" altLang="zh-CN" b="0" i="0" dirty="0">
                <a:effectLst/>
                <a:latin typeface="PingFang SC"/>
              </a:rPr>
              <a:t>》</a:t>
            </a:r>
            <a:r>
              <a:rPr lang="zh-CN" altLang="en-US" b="0" i="0" dirty="0">
                <a:effectLst/>
                <a:latin typeface="PingFang SC"/>
              </a:rPr>
              <a:t>儿童绘本故事中文动画片 </a:t>
            </a:r>
            <a:r>
              <a:rPr lang="en-US" altLang="zh-CN" dirty="0">
                <a:hlinkClick r:id="rId4"/>
              </a:rPr>
              <a:t>《</a:t>
            </a:r>
            <a:r>
              <a:rPr lang="zh-CN" altLang="en-US" dirty="0">
                <a:hlinkClick r:id="rId4"/>
              </a:rPr>
              <a:t>我的情绪小怪兽</a:t>
            </a:r>
            <a:r>
              <a:rPr lang="en-US" altLang="zh-CN" dirty="0">
                <a:hlinkClick r:id="rId4"/>
              </a:rPr>
              <a:t>》</a:t>
            </a:r>
            <a:r>
              <a:rPr lang="zh-CN" altLang="en-US" dirty="0">
                <a:hlinkClick r:id="rId4"/>
              </a:rPr>
              <a:t>儿童绘本故事中文动画片</a:t>
            </a:r>
            <a:r>
              <a:rPr lang="en-US" altLang="zh-CN" dirty="0">
                <a:hlinkClick r:id="rId4"/>
              </a:rPr>
              <a:t>_</a:t>
            </a:r>
            <a:r>
              <a:rPr lang="zh-CN" altLang="en-US" dirty="0">
                <a:hlinkClick r:id="rId4"/>
              </a:rPr>
              <a:t>哔哩哔哩</a:t>
            </a:r>
            <a:r>
              <a:rPr lang="en-US" altLang="zh-CN" dirty="0">
                <a:hlinkClick r:id="rId4"/>
              </a:rPr>
              <a:t>_</a:t>
            </a:r>
            <a:r>
              <a:rPr lang="en-US" altLang="zh-CN" dirty="0" err="1">
                <a:hlinkClick r:id="rId4"/>
              </a:rPr>
              <a:t>bilibili</a:t>
            </a:r>
            <a:endParaRPr lang="zh-CN" altLang="en-US" b="0" i="0" dirty="0">
              <a:effectLst/>
              <a:latin typeface="PingFang S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16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effectLst/>
                <a:latin typeface="PingFang SC"/>
              </a:rPr>
              <a:t>在这一页，</a:t>
            </a: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effectLst/>
                <a:latin typeface="PingFang SC"/>
              </a:rPr>
              <a:t>可以先提问一下： 大家对情绪是怎么理解的呢？ 欢迎说说你的想法。</a:t>
            </a: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effectLst/>
                <a:latin typeface="PingFang SC"/>
              </a:rPr>
              <a:t>然后可以通过看 下面的小视频 </a:t>
            </a: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i="0" dirty="0">
                <a:effectLst/>
                <a:latin typeface="PingFang SC"/>
              </a:rPr>
              <a:t>阿尔弗雷德和影子：关于情绪的小故事 ：</a:t>
            </a:r>
            <a:r>
              <a:rPr lang="zh-CN" altLang="en-US" dirty="0">
                <a:hlinkClick r:id="rId3"/>
              </a:rPr>
              <a:t>阿尔弗雷德和影子：关于情绪的小故事</a:t>
            </a:r>
            <a:r>
              <a:rPr lang="en-US" altLang="zh-CN" dirty="0">
                <a:hlinkClick r:id="rId3"/>
              </a:rPr>
              <a:t>_</a:t>
            </a:r>
            <a:r>
              <a:rPr lang="zh-CN" altLang="en-US" dirty="0">
                <a:hlinkClick r:id="rId3"/>
              </a:rPr>
              <a:t>哔哩哔哩</a:t>
            </a:r>
            <a:r>
              <a:rPr lang="en-US" altLang="zh-CN" dirty="0">
                <a:hlinkClick r:id="rId3"/>
              </a:rPr>
              <a:t>_</a:t>
            </a:r>
            <a:r>
              <a:rPr lang="en-US" altLang="zh-CN" dirty="0" err="1">
                <a:hlinkClick r:id="rId3"/>
              </a:rPr>
              <a:t>bilibili</a:t>
            </a:r>
            <a:r>
              <a:rPr lang="en-US" altLang="zh-CN" dirty="0"/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或者绘本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  </a:t>
            </a:r>
            <a:r>
              <a:rPr lang="en-US" altLang="zh-CN" b="0" i="0" dirty="0">
                <a:effectLst/>
                <a:latin typeface="PingFang SC"/>
              </a:rPr>
              <a:t>《</a:t>
            </a:r>
            <a:r>
              <a:rPr lang="zh-CN" altLang="en-US" b="0" i="0" dirty="0">
                <a:effectLst/>
                <a:latin typeface="PingFang SC"/>
              </a:rPr>
              <a:t>我的情绪小怪兽</a:t>
            </a:r>
            <a:r>
              <a:rPr lang="en-US" altLang="zh-CN" b="0" i="0" dirty="0">
                <a:effectLst/>
                <a:latin typeface="PingFang SC"/>
              </a:rPr>
              <a:t>》</a:t>
            </a:r>
            <a:r>
              <a:rPr lang="zh-CN" altLang="en-US" b="0" i="0" dirty="0">
                <a:effectLst/>
                <a:latin typeface="PingFang SC"/>
              </a:rPr>
              <a:t>儿童绘本故事中文动画片 </a:t>
            </a:r>
            <a:r>
              <a:rPr lang="en-US" altLang="zh-CN" dirty="0">
                <a:hlinkClick r:id="rId4"/>
              </a:rPr>
              <a:t>《</a:t>
            </a:r>
            <a:r>
              <a:rPr lang="zh-CN" altLang="en-US" dirty="0">
                <a:hlinkClick r:id="rId4"/>
              </a:rPr>
              <a:t>我的情绪小怪兽</a:t>
            </a:r>
            <a:r>
              <a:rPr lang="en-US" altLang="zh-CN" dirty="0">
                <a:hlinkClick r:id="rId4"/>
              </a:rPr>
              <a:t>》</a:t>
            </a:r>
            <a:r>
              <a:rPr lang="zh-CN" altLang="en-US" dirty="0">
                <a:hlinkClick r:id="rId4"/>
              </a:rPr>
              <a:t>儿童绘本故事中文动画片</a:t>
            </a:r>
            <a:r>
              <a:rPr lang="en-US" altLang="zh-CN" dirty="0">
                <a:hlinkClick r:id="rId4"/>
              </a:rPr>
              <a:t>_</a:t>
            </a:r>
            <a:r>
              <a:rPr lang="zh-CN" altLang="en-US" dirty="0">
                <a:hlinkClick r:id="rId4"/>
              </a:rPr>
              <a:t>哔哩哔哩</a:t>
            </a:r>
            <a:r>
              <a:rPr lang="en-US" altLang="zh-CN" dirty="0">
                <a:hlinkClick r:id="rId4"/>
              </a:rPr>
              <a:t>_</a:t>
            </a:r>
            <a:r>
              <a:rPr lang="en-US" altLang="zh-CN" dirty="0" err="1">
                <a:hlinkClick r:id="rId4"/>
              </a:rPr>
              <a:t>bilibili</a:t>
            </a:r>
            <a:endParaRPr lang="zh-CN" altLang="en-US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effectLst/>
              <a:latin typeface="PingFang S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给孩子们一个具象化的关于情绪的认识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3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接下来有两种方式可以带领同学们进一步认识情绪。可以根据场景 时间长短做选择和取舍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b="1" dirty="0"/>
              <a:t>第一种方式是利用</a:t>
            </a:r>
            <a:r>
              <a:rPr lang="en-US" altLang="zh-CN" b="1" dirty="0"/>
              <a:t>P4 – P7</a:t>
            </a:r>
            <a:r>
              <a:rPr lang="zh-CN" altLang="en-US" dirty="0"/>
              <a:t>，跟同学们一起回忆几种不同的场景下，自己的情绪感受 </a:t>
            </a:r>
            <a:r>
              <a:rPr lang="en-US" altLang="zh-CN" dirty="0"/>
              <a:t>【</a:t>
            </a:r>
            <a:r>
              <a:rPr lang="zh-CN" altLang="en-US" dirty="0"/>
              <a:t>根据时间，可以只选择其中几个进行举例，提示孩子们描述的时候可以回忆以下几个方面的特征</a:t>
            </a:r>
            <a:endParaRPr lang="en-US" altLang="zh-CN" dirty="0"/>
          </a:p>
          <a:p>
            <a:pPr marL="171450" indent="-171450">
              <a:buFontTx/>
              <a:buChar char="-"/>
            </a:pPr>
            <a:r>
              <a:rPr lang="zh-CN" altLang="en-US" u="sng" dirty="0"/>
              <a:t>心理反应 </a:t>
            </a:r>
            <a:r>
              <a:rPr lang="zh-CN" altLang="en-US" dirty="0"/>
              <a:t>开心</a:t>
            </a:r>
            <a:endParaRPr lang="en-US" altLang="zh-CN" dirty="0"/>
          </a:p>
          <a:p>
            <a:pPr marL="171450" indent="-171450">
              <a:buFontTx/>
              <a:buChar char="-"/>
            </a:pPr>
            <a:r>
              <a:rPr lang="zh-CN" altLang="en-US" u="sng" dirty="0"/>
              <a:t>生理反应</a:t>
            </a:r>
            <a:r>
              <a:rPr lang="zh-CN" altLang="en-US" dirty="0"/>
              <a:t> 心跳加快</a:t>
            </a:r>
            <a:endParaRPr lang="en-US" altLang="zh-CN" dirty="0"/>
          </a:p>
          <a:p>
            <a:pPr marL="171450" indent="-171450">
              <a:buFontTx/>
              <a:buChar char="-"/>
            </a:pPr>
            <a:r>
              <a:rPr lang="zh-CN" altLang="en-US" u="sng" dirty="0"/>
              <a:t>动作反应  </a:t>
            </a:r>
            <a:r>
              <a:rPr lang="zh-CN" altLang="en-US" dirty="0"/>
              <a:t>开心的跳起来 </a:t>
            </a:r>
            <a:endParaRPr lang="en-US" altLang="zh-CN" dirty="0"/>
          </a:p>
          <a:p>
            <a:pPr marL="171450" indent="-171450">
              <a:buFontTx/>
              <a:buChar char="-"/>
            </a:pPr>
            <a:endParaRPr lang="en-US" altLang="zh-CN" dirty="0"/>
          </a:p>
          <a:p>
            <a:pPr marL="0" indent="0">
              <a:buFontTx/>
              <a:buNone/>
            </a:pP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当前这个场景，可以让孩子们描述幻灯片上是什么场景，会是什么样的心情？ 也可以邀请同学们发散一下，还有什么是这样的喜悦的场景？ 可以引导从 心理反应、生理反应、动作反应去描述。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以及自己之后的状态等等。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dirty="0"/>
              <a:t>这个场景，核心想表达的是喜悦的情绪，但是也可能有其他的感受，都可以接纳。可以层层递进，灵活发问，也可以留心观察孩子们表述时候的表情、神态等。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dirty="0"/>
              <a:t>表述完，可以做一个回应，比如：你当时肯定特别的开心或者愉悦。因为我发现，你现在描述的时候，都很兴奋，脸上带着笑容，眼睛闪着光等等。</a:t>
            </a:r>
            <a:r>
              <a:rPr lang="en-US" altLang="zh-CN" dirty="0"/>
              <a:t>【</a:t>
            </a:r>
            <a:r>
              <a:rPr lang="zh-CN" altLang="en-US" dirty="0"/>
              <a:t>这个其实也是示范，怎么去发现，别人的情绪和心情是怎么样的</a:t>
            </a:r>
            <a:r>
              <a:rPr lang="en-US" altLang="zh-CN" dirty="0"/>
              <a:t>】</a:t>
            </a:r>
          </a:p>
          <a:p>
            <a:pPr marL="0" indent="0">
              <a:buFontTx/>
              <a:buNone/>
            </a:pP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b="1" dirty="0"/>
              <a:t>第二种是情绪的多样性互动游戏</a:t>
            </a:r>
            <a:r>
              <a:rPr lang="zh-CN" altLang="en-US" dirty="0"/>
              <a:t>：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dirty="0"/>
              <a:t>头脑特工队</a:t>
            </a:r>
            <a:r>
              <a:rPr lang="en-US" altLang="zh-CN" dirty="0"/>
              <a:t>--</a:t>
            </a:r>
            <a:r>
              <a:rPr lang="zh-CN" altLang="en-US" dirty="0"/>
              <a:t>同学们扮演头脑特工队的不同角色</a:t>
            </a:r>
            <a:r>
              <a:rPr lang="en-US" altLang="zh-CN" dirty="0"/>
              <a:t>,</a:t>
            </a:r>
            <a:r>
              <a:rPr lang="zh-CN" altLang="en-US" dirty="0"/>
              <a:t>体验不同的情绪感受， 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dirty="0"/>
              <a:t>可以使用</a:t>
            </a:r>
            <a:r>
              <a:rPr lang="en-US" altLang="zh-CN" dirty="0"/>
              <a:t>P8 </a:t>
            </a:r>
            <a:r>
              <a:rPr lang="zh-CN" altLang="en-US" dirty="0"/>
              <a:t>页的课件，详细请参考 </a:t>
            </a:r>
            <a:r>
              <a:rPr lang="en-US" altLang="zh-CN" dirty="0"/>
              <a:t>P8</a:t>
            </a:r>
            <a:r>
              <a:rPr lang="zh-CN" altLang="en-US" dirty="0"/>
              <a:t>备注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37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79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伤心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3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恐惧 害怕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4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/>
              <a:t>情绪的多样性互动游戏</a:t>
            </a:r>
            <a:r>
              <a:rPr lang="zh-CN" altLang="en-US" dirty="0"/>
              <a:t>：同学们扮演头脑特工队的不同角色体验不同的情绪感受</a:t>
            </a:r>
            <a:endParaRPr lang="en-US" altLang="zh-CN" dirty="0"/>
          </a:p>
          <a:p>
            <a:pPr marL="0" indent="0">
              <a:buFontTx/>
              <a:buNone/>
            </a:pPr>
            <a:endParaRPr lang="en-US" altLang="zh-CN" dirty="0"/>
          </a:p>
          <a:p>
            <a:pPr marL="228600" indent="-228600">
              <a:buFontTx/>
              <a:buAutoNum type="arabicPeriod"/>
            </a:pPr>
            <a:r>
              <a:rPr lang="zh-CN" altLang="en-US" dirty="0"/>
              <a:t>将班里的同学分成若干个小组。每个小组五个人，分别代表怕怕、怒怒、乐乐、厌厌和忧忧。 </a:t>
            </a:r>
            <a:endParaRPr lang="en-US" altLang="zh-CN" dirty="0"/>
          </a:p>
          <a:p>
            <a:pPr marL="228600" indent="-228600">
              <a:buFontTx/>
              <a:buAutoNum type="arabicPeriod"/>
            </a:pPr>
            <a:endParaRPr lang="en-US" altLang="zh-CN" dirty="0"/>
          </a:p>
          <a:p>
            <a:pPr marL="228600" indent="-228600">
              <a:buFontTx/>
              <a:buAutoNum type="arabicPeriod"/>
            </a:pPr>
            <a:r>
              <a:rPr lang="zh-CN" altLang="en-US" dirty="0"/>
              <a:t>每个组给出一到两个场景，让每个角色代表的人物说出她的情绪感受。</a:t>
            </a:r>
            <a:endParaRPr lang="en-US" altLang="zh-CN" dirty="0"/>
          </a:p>
          <a:p>
            <a:pPr marL="0" indent="0">
              <a:buFontTx/>
              <a:buNone/>
            </a:pPr>
            <a:endParaRPr lang="en-US" altLang="zh-CN" dirty="0"/>
          </a:p>
          <a:p>
            <a:pPr marL="0" indent="0">
              <a:buFontTx/>
              <a:buNone/>
            </a:pPr>
            <a:r>
              <a:rPr lang="zh-CN" altLang="en-US" dirty="0"/>
              <a:t>       比如 上学的早晨起床晚了，上学迟到了</a:t>
            </a:r>
            <a:r>
              <a:rPr lang="en-US" altLang="zh-CN" dirty="0"/>
              <a:t>:</a:t>
            </a:r>
          </a:p>
          <a:p>
            <a:pPr marL="0" indent="0">
              <a:buFontTx/>
              <a:buNone/>
            </a:pPr>
            <a:r>
              <a:rPr lang="en-US" altLang="zh-CN" dirty="0"/>
              <a:t>         </a:t>
            </a:r>
            <a:r>
              <a:rPr lang="zh-CN" altLang="en-US" dirty="0"/>
              <a:t>怕怕：害怕被老师说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en-US" altLang="zh-CN" dirty="0"/>
              <a:t>         </a:t>
            </a:r>
            <a:r>
              <a:rPr lang="zh-CN" altLang="en-US" dirty="0"/>
              <a:t>怒怒：为什么家里人不及时叫醒我呢？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en-US" altLang="zh-CN" dirty="0"/>
              <a:t>         </a:t>
            </a:r>
            <a:r>
              <a:rPr lang="zh-CN" altLang="en-US" dirty="0"/>
              <a:t>乐乐：正好不用上学了，可以请假在家里玩一天了</a:t>
            </a:r>
            <a:endParaRPr lang="en-US" altLang="zh-CN" dirty="0"/>
          </a:p>
          <a:p>
            <a:pPr marL="0" indent="0">
              <a:buFontTx/>
              <a:buNone/>
            </a:pPr>
            <a:r>
              <a:rPr lang="en-US" altLang="zh-CN" dirty="0"/>
              <a:t>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1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这里可以让孩子们举手，描述他们想到的观察到的，还有什么样的事情，不同的人会有完全不一样的反应？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根据课堂时间，可以决定例子的个数。 大学生讲师也可以准备一两个自己的故事，当孩子们不愿意举手的时候，自己可以抛砖引玉，多补充一些事例。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之后，可以发现一个规律：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     同样的事情，有很多种不同的情绪反应，是因为不同的人内心的期待不同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03955-CC47-4684-B3FF-CEE66B6628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260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77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8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143000"/>
            <a:ext cx="11372850" cy="8115300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5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26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1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64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429000"/>
            <a:ext cx="7132320" cy="603504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1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2"/>
            <a:ext cx="7132320" cy="501235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0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42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1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zh-CN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467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E704644-F3A3-2290-B75F-1A7BBA1809E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7589500" y="63500"/>
            <a:ext cx="6635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</a:t>
            </a:r>
          </a:p>
        </p:txBody>
      </p:sp>
    </p:spTree>
    <p:extLst>
      <p:ext uri="{BB962C8B-B14F-4D97-AF65-F5344CB8AC3E}">
        <p14:creationId xmlns:p14="http://schemas.microsoft.com/office/powerpoint/2010/main" val="30331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tags" Target="../tags/tag10.xml"/><Relationship Id="rId10" Type="http://schemas.openxmlformats.org/officeDocument/2006/relationships/image" Target="../media/image21.png"/><Relationship Id="rId4" Type="http://schemas.openxmlformats.org/officeDocument/2006/relationships/tags" Target="../tags/tag9.xml"/><Relationship Id="rId9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jpe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2.sv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0" y="7845515"/>
            <a:ext cx="3086100" cy="21207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0" y="1028700"/>
            <a:ext cx="5237423" cy="5282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44600" y="1257300"/>
            <a:ext cx="1148046" cy="11355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46251">
            <a:off x="15651948" y="7812422"/>
            <a:ext cx="861034" cy="85164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070860" y="4686300"/>
            <a:ext cx="157734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rtl="0"/>
            <a:r>
              <a:rPr lang="zh-CN" altLang="en-US" sz="7200" b="1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认识情绪 做阳光少年</a:t>
            </a:r>
            <a:r>
              <a:rPr lang="zh-CN" altLang="en-US" sz="9600" dirty="0">
                <a:effectLst/>
              </a:rPr>
              <a:t> 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156FC2D-79FA-0D5C-DE40-20459268A775}"/>
              </a:ext>
            </a:extLst>
          </p:cNvPr>
          <p:cNvSpPr txBox="1">
            <a:spLocks/>
          </p:cNvSpPr>
          <p:nvPr/>
        </p:nvSpPr>
        <p:spPr>
          <a:xfrm>
            <a:off x="457200" y="647700"/>
            <a:ext cx="11506200" cy="1143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2023</a:t>
            </a:r>
            <a:r>
              <a:rPr lang="zh-CN" altLang="en-US" sz="3200" b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年第五届伦交所集团“绿行者”乡村环境教育项目</a:t>
            </a:r>
            <a:endParaRPr lang="en-US" sz="3200" b="1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D4967F5-00D4-2813-2E03-2F8D9E3B0219}"/>
              </a:ext>
            </a:extLst>
          </p:cNvPr>
          <p:cNvSpPr txBox="1">
            <a:spLocks/>
          </p:cNvSpPr>
          <p:nvPr/>
        </p:nvSpPr>
        <p:spPr>
          <a:xfrm>
            <a:off x="4419600" y="2324100"/>
            <a:ext cx="7263554" cy="87910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3200" b="1">
                <a:solidFill>
                  <a:srgbClr val="0000FF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>
                <a:latin typeface="Microsoft YaHei" panose="020B0503020204020204" pitchFamily="34" charset="-122"/>
                <a:ea typeface="Microsoft YaHei" panose="020B0503020204020204" pitchFamily="34" charset="-122"/>
              </a:rPr>
              <a:t>乡村女生成长支持行动之</a:t>
            </a:r>
            <a:endParaRPr lang="en-US" sz="40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8" name="Picture 17" descr="A picture containing graphics, text, font, logo&#10;&#10;Description automatically generated">
            <a:extLst>
              <a:ext uri="{FF2B5EF4-FFF2-40B4-BE49-F238E27FC236}">
                <a16:creationId xmlns:a16="http://schemas.microsoft.com/office/drawing/2014/main" id="{61437776-F8B1-82F1-08E0-71761AA428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581900"/>
            <a:ext cx="4572425" cy="198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C2C4503A-1BD5-9D20-1D86-135870110C23}"/>
              </a:ext>
            </a:extLst>
          </p:cNvPr>
          <p:cNvSpPr txBox="1"/>
          <p:nvPr/>
        </p:nvSpPr>
        <p:spPr>
          <a:xfrm>
            <a:off x="8229600" y="2781300"/>
            <a:ext cx="8534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情绪是人的需要是否得到满足而产生的一种主观的体验和感受。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D619C173-FEC4-AB28-5597-DF7D9F11FB84}"/>
              </a:ext>
            </a:extLst>
          </p:cNvPr>
          <p:cNvSpPr txBox="1"/>
          <p:nvPr/>
        </p:nvSpPr>
        <p:spPr>
          <a:xfrm>
            <a:off x="9144000" y="5067300"/>
            <a:ext cx="7443216" cy="44550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buFont typeface="Wingdings" panose="05000000000000000000" pitchFamily="2" charset="2"/>
              <a:buChar char="n"/>
            </a:pPr>
            <a:r>
              <a:rPr lang="zh-CN" altLang="en-US" sz="405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情绪，是内心的</a:t>
            </a:r>
            <a:r>
              <a:rPr lang="zh-CN" altLang="en-US" sz="4050" b="1" dirty="0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送信人</a:t>
            </a:r>
            <a:endParaRPr lang="en-US" altLang="zh-CN" sz="4050" b="1" dirty="0">
              <a:solidFill>
                <a:srgbClr val="00562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  <a:p>
            <a:pPr marL="428625" indent="-428625">
              <a:buFont typeface="Wingdings" panose="05000000000000000000" pitchFamily="2" charset="2"/>
              <a:buChar char="n"/>
            </a:pPr>
            <a:endParaRPr lang="en-US" altLang="zh-CN" sz="405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  <a:p>
            <a:pPr marL="428625" indent="-428625">
              <a:buFont typeface="Wingdings" panose="05000000000000000000" pitchFamily="2" charset="2"/>
              <a:buChar char="n"/>
            </a:pPr>
            <a:r>
              <a:rPr lang="zh-CN" altLang="en-US" sz="405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情绪，宜</a:t>
            </a:r>
            <a:r>
              <a:rPr lang="zh-CN" altLang="en-US" sz="4050" b="1" dirty="0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疏</a:t>
            </a:r>
            <a:r>
              <a:rPr lang="zh-CN" altLang="en-US" sz="405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不宜堵</a:t>
            </a:r>
            <a:endParaRPr lang="en-US" altLang="zh-CN" sz="405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  <a:p>
            <a:pPr marL="428625" indent="-428625">
              <a:buFont typeface="Wingdings" panose="05000000000000000000" pitchFamily="2" charset="2"/>
              <a:buChar char="n"/>
            </a:pPr>
            <a:endParaRPr lang="en-US" altLang="zh-CN" sz="405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  <a:p>
            <a:pPr marL="428625" indent="-428625">
              <a:buFont typeface="Wingdings" panose="05000000000000000000" pitchFamily="2" charset="2"/>
              <a:buChar char="n"/>
            </a:pPr>
            <a:r>
              <a:rPr lang="zh-CN" altLang="en-US" sz="405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负面情绪的背后，藏着某种</a:t>
            </a:r>
            <a:r>
              <a:rPr lang="zh-CN" altLang="en-US" sz="4050" b="1" dirty="0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没有被满足的需求</a:t>
            </a:r>
            <a:endParaRPr lang="en-US" altLang="zh-CN" sz="4050" b="1" dirty="0">
              <a:solidFill>
                <a:srgbClr val="00562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  <a:p>
            <a:pPr marL="428625" indent="-428625">
              <a:buFont typeface="Wingdings" panose="05000000000000000000" pitchFamily="2" charset="2"/>
              <a:buChar char="n"/>
            </a:pPr>
            <a:endParaRPr lang="zh-CN" altLang="en-US" sz="405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30F09B-948C-71E3-BBF0-F6F5574B8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05100"/>
            <a:ext cx="12258590" cy="68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91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 dirty="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 dirty="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sp>
        <p:nvSpPr>
          <p:cNvPr id="8" name="PA-文本框 30">
            <a:extLst>
              <a:ext uri="{FF2B5EF4-FFF2-40B4-BE49-F238E27FC236}">
                <a16:creationId xmlns:a16="http://schemas.microsoft.com/office/drawing/2014/main" id="{AB8FE499-BAE3-29CD-9C7D-A99BCDE1A0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33464" y="4965986"/>
            <a:ext cx="304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正面感受</a:t>
            </a:r>
          </a:p>
        </p:txBody>
      </p:sp>
      <p:sp>
        <p:nvSpPr>
          <p:cNvPr id="11" name="PA-文本框 31">
            <a:extLst>
              <a:ext uri="{FF2B5EF4-FFF2-40B4-BE49-F238E27FC236}">
                <a16:creationId xmlns:a16="http://schemas.microsoft.com/office/drawing/2014/main" id="{F1DA99E6-091E-AE44-BCB4-9B0D51AE94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7353" y="5773565"/>
            <a:ext cx="4690880" cy="335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宁静，舒适，舒服，满足，满意，轻松，自在，温暖，安全，欣慰，舒畅，从容，喜悦，愉悦，欢喜，开心，高兴，兴奋，快乐，亲切，爽快，着迷，陶醉，胜任感，同情，感激，激动，得意，自豪</a:t>
            </a:r>
          </a:p>
        </p:txBody>
      </p:sp>
      <p:grpSp>
        <p:nvGrpSpPr>
          <p:cNvPr id="13" name="组合 19">
            <a:extLst>
              <a:ext uri="{FF2B5EF4-FFF2-40B4-BE49-F238E27FC236}">
                <a16:creationId xmlns:a16="http://schemas.microsoft.com/office/drawing/2014/main" id="{FDC6651F-8AD8-1A30-612F-9D087D1302E2}"/>
              </a:ext>
            </a:extLst>
          </p:cNvPr>
          <p:cNvGrpSpPr/>
          <p:nvPr/>
        </p:nvGrpSpPr>
        <p:grpSpPr>
          <a:xfrm>
            <a:off x="1066800" y="2476500"/>
            <a:ext cx="3829050" cy="1299632"/>
            <a:chOff x="1447800" y="2262086"/>
            <a:chExt cx="2552700" cy="866421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1884E6A8-32F6-BE99-A726-0AB4F75E7FD8}"/>
                </a:ext>
              </a:extLst>
            </p:cNvPr>
            <p:cNvSpPr txBox="1"/>
            <p:nvPr/>
          </p:nvSpPr>
          <p:spPr>
            <a:xfrm>
              <a:off x="1563990" y="2402908"/>
              <a:ext cx="2320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情绪</a:t>
              </a:r>
            </a:p>
          </p:txBody>
        </p:sp>
        <p:sp>
          <p:nvSpPr>
            <p:cNvPr id="15" name="矩形: 圆角 33">
              <a:extLst>
                <a:ext uri="{FF2B5EF4-FFF2-40B4-BE49-F238E27FC236}">
                  <a16:creationId xmlns:a16="http://schemas.microsoft.com/office/drawing/2014/main" id="{C3819673-F375-43EF-3369-0F6731768046}"/>
                </a:ext>
              </a:extLst>
            </p:cNvPr>
            <p:cNvSpPr/>
            <p:nvPr/>
          </p:nvSpPr>
          <p:spPr>
            <a:xfrm>
              <a:off x="1447800" y="2262086"/>
              <a:ext cx="2552700" cy="866421"/>
            </a:xfrm>
            <a:custGeom>
              <a:avLst/>
              <a:gdLst>
                <a:gd name="connsiteX0" fmla="*/ 0 w 2552700"/>
                <a:gd name="connsiteY0" fmla="*/ 257310 h 866421"/>
                <a:gd name="connsiteX1" fmla="*/ 257310 w 2552700"/>
                <a:gd name="connsiteY1" fmla="*/ 0 h 866421"/>
                <a:gd name="connsiteX2" fmla="*/ 957051 w 2552700"/>
                <a:gd name="connsiteY2" fmla="*/ 0 h 866421"/>
                <a:gd name="connsiteX3" fmla="*/ 1677172 w 2552700"/>
                <a:gd name="connsiteY3" fmla="*/ 0 h 866421"/>
                <a:gd name="connsiteX4" fmla="*/ 2295390 w 2552700"/>
                <a:gd name="connsiteY4" fmla="*/ 0 h 866421"/>
                <a:gd name="connsiteX5" fmla="*/ 2552700 w 2552700"/>
                <a:gd name="connsiteY5" fmla="*/ 257310 h 866421"/>
                <a:gd name="connsiteX6" fmla="*/ 2552700 w 2552700"/>
                <a:gd name="connsiteY6" fmla="*/ 609111 h 866421"/>
                <a:gd name="connsiteX7" fmla="*/ 2295390 w 2552700"/>
                <a:gd name="connsiteY7" fmla="*/ 866421 h 866421"/>
                <a:gd name="connsiteX8" fmla="*/ 1656792 w 2552700"/>
                <a:gd name="connsiteY8" fmla="*/ 866421 h 866421"/>
                <a:gd name="connsiteX9" fmla="*/ 936670 w 2552700"/>
                <a:gd name="connsiteY9" fmla="*/ 866421 h 866421"/>
                <a:gd name="connsiteX10" fmla="*/ 257310 w 2552700"/>
                <a:gd name="connsiteY10" fmla="*/ 866421 h 866421"/>
                <a:gd name="connsiteX11" fmla="*/ 0 w 2552700"/>
                <a:gd name="connsiteY11" fmla="*/ 609111 h 866421"/>
                <a:gd name="connsiteX12" fmla="*/ 0 w 2552700"/>
                <a:gd name="connsiteY12" fmla="*/ 257310 h 86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2700" h="866421" extrusionOk="0">
                  <a:moveTo>
                    <a:pt x="0" y="257310"/>
                  </a:moveTo>
                  <a:cubicBezTo>
                    <a:pt x="-3038" y="113481"/>
                    <a:pt x="103314" y="-11384"/>
                    <a:pt x="257310" y="0"/>
                  </a:cubicBezTo>
                  <a:cubicBezTo>
                    <a:pt x="443711" y="32054"/>
                    <a:pt x="734561" y="-15578"/>
                    <a:pt x="957051" y="0"/>
                  </a:cubicBezTo>
                  <a:cubicBezTo>
                    <a:pt x="1179541" y="15578"/>
                    <a:pt x="1460756" y="16609"/>
                    <a:pt x="1677172" y="0"/>
                  </a:cubicBezTo>
                  <a:cubicBezTo>
                    <a:pt x="1893588" y="-16609"/>
                    <a:pt x="2168095" y="20551"/>
                    <a:pt x="2295390" y="0"/>
                  </a:cubicBezTo>
                  <a:cubicBezTo>
                    <a:pt x="2425778" y="-13243"/>
                    <a:pt x="2522486" y="104121"/>
                    <a:pt x="2552700" y="257310"/>
                  </a:cubicBezTo>
                  <a:cubicBezTo>
                    <a:pt x="2538667" y="420528"/>
                    <a:pt x="2547490" y="444978"/>
                    <a:pt x="2552700" y="609111"/>
                  </a:cubicBezTo>
                  <a:cubicBezTo>
                    <a:pt x="2571406" y="733834"/>
                    <a:pt x="2426983" y="853213"/>
                    <a:pt x="2295390" y="866421"/>
                  </a:cubicBezTo>
                  <a:cubicBezTo>
                    <a:pt x="2131091" y="852010"/>
                    <a:pt x="1862305" y="877268"/>
                    <a:pt x="1656792" y="866421"/>
                  </a:cubicBezTo>
                  <a:cubicBezTo>
                    <a:pt x="1451279" y="855574"/>
                    <a:pt x="1275180" y="853147"/>
                    <a:pt x="936670" y="866421"/>
                  </a:cubicBezTo>
                  <a:cubicBezTo>
                    <a:pt x="598160" y="879695"/>
                    <a:pt x="590470" y="840794"/>
                    <a:pt x="257310" y="866421"/>
                  </a:cubicBezTo>
                  <a:cubicBezTo>
                    <a:pt x="109778" y="866828"/>
                    <a:pt x="-5746" y="751299"/>
                    <a:pt x="0" y="609111"/>
                  </a:cubicBezTo>
                  <a:cubicBezTo>
                    <a:pt x="-4200" y="461439"/>
                    <a:pt x="8342" y="349021"/>
                    <a:pt x="0" y="257310"/>
                  </a:cubicBezTo>
                  <a:close/>
                </a:path>
              </a:pathLst>
            </a:custGeom>
            <a:noFill/>
            <a:ln w="19050">
              <a:solidFill>
                <a:srgbClr val="55B6B8"/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>
                        <a:gd name="adj" fmla="val 296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50" b="1">
                <a:solidFill>
                  <a:srgbClr val="55B6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6" name="组合 34">
            <a:extLst>
              <a:ext uri="{FF2B5EF4-FFF2-40B4-BE49-F238E27FC236}">
                <a16:creationId xmlns:a16="http://schemas.microsoft.com/office/drawing/2014/main" id="{C5320315-595F-66D4-51E4-B8ECD1C96610}"/>
              </a:ext>
            </a:extLst>
          </p:cNvPr>
          <p:cNvGrpSpPr/>
          <p:nvPr/>
        </p:nvGrpSpPr>
        <p:grpSpPr>
          <a:xfrm>
            <a:off x="11927625" y="2438792"/>
            <a:ext cx="3829050" cy="1299632"/>
            <a:chOff x="1447800" y="2262086"/>
            <a:chExt cx="2552700" cy="866421"/>
          </a:xfrm>
        </p:grpSpPr>
        <p:sp>
          <p:nvSpPr>
            <p:cNvPr id="17" name="文本框 35">
              <a:extLst>
                <a:ext uri="{FF2B5EF4-FFF2-40B4-BE49-F238E27FC236}">
                  <a16:creationId xmlns:a16="http://schemas.microsoft.com/office/drawing/2014/main" id="{0DF79FBC-C82C-1E55-C7EF-DAAACB0D6A3D}"/>
                </a:ext>
              </a:extLst>
            </p:cNvPr>
            <p:cNvSpPr txBox="1"/>
            <p:nvPr/>
          </p:nvSpPr>
          <p:spPr>
            <a:xfrm>
              <a:off x="1563990" y="2402908"/>
              <a:ext cx="232031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情绪</a:t>
              </a:r>
            </a:p>
          </p:txBody>
        </p:sp>
        <p:sp>
          <p:nvSpPr>
            <p:cNvPr id="18" name="矩形: 圆角 36">
              <a:extLst>
                <a:ext uri="{FF2B5EF4-FFF2-40B4-BE49-F238E27FC236}">
                  <a16:creationId xmlns:a16="http://schemas.microsoft.com/office/drawing/2014/main" id="{60C0DD9A-923D-BA30-A6EA-7D72C73F4CE2}"/>
                </a:ext>
              </a:extLst>
            </p:cNvPr>
            <p:cNvSpPr/>
            <p:nvPr/>
          </p:nvSpPr>
          <p:spPr>
            <a:xfrm>
              <a:off x="1447800" y="2262086"/>
              <a:ext cx="2552700" cy="866421"/>
            </a:xfrm>
            <a:custGeom>
              <a:avLst/>
              <a:gdLst>
                <a:gd name="connsiteX0" fmla="*/ 0 w 2552700"/>
                <a:gd name="connsiteY0" fmla="*/ 257310 h 866421"/>
                <a:gd name="connsiteX1" fmla="*/ 257310 w 2552700"/>
                <a:gd name="connsiteY1" fmla="*/ 0 h 866421"/>
                <a:gd name="connsiteX2" fmla="*/ 957051 w 2552700"/>
                <a:gd name="connsiteY2" fmla="*/ 0 h 866421"/>
                <a:gd name="connsiteX3" fmla="*/ 1677172 w 2552700"/>
                <a:gd name="connsiteY3" fmla="*/ 0 h 866421"/>
                <a:gd name="connsiteX4" fmla="*/ 2295390 w 2552700"/>
                <a:gd name="connsiteY4" fmla="*/ 0 h 866421"/>
                <a:gd name="connsiteX5" fmla="*/ 2552700 w 2552700"/>
                <a:gd name="connsiteY5" fmla="*/ 257310 h 866421"/>
                <a:gd name="connsiteX6" fmla="*/ 2552700 w 2552700"/>
                <a:gd name="connsiteY6" fmla="*/ 609111 h 866421"/>
                <a:gd name="connsiteX7" fmla="*/ 2295390 w 2552700"/>
                <a:gd name="connsiteY7" fmla="*/ 866421 h 866421"/>
                <a:gd name="connsiteX8" fmla="*/ 1656792 w 2552700"/>
                <a:gd name="connsiteY8" fmla="*/ 866421 h 866421"/>
                <a:gd name="connsiteX9" fmla="*/ 936670 w 2552700"/>
                <a:gd name="connsiteY9" fmla="*/ 866421 h 866421"/>
                <a:gd name="connsiteX10" fmla="*/ 257310 w 2552700"/>
                <a:gd name="connsiteY10" fmla="*/ 866421 h 866421"/>
                <a:gd name="connsiteX11" fmla="*/ 0 w 2552700"/>
                <a:gd name="connsiteY11" fmla="*/ 609111 h 866421"/>
                <a:gd name="connsiteX12" fmla="*/ 0 w 2552700"/>
                <a:gd name="connsiteY12" fmla="*/ 257310 h 86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52700" h="866421" extrusionOk="0">
                  <a:moveTo>
                    <a:pt x="0" y="257310"/>
                  </a:moveTo>
                  <a:cubicBezTo>
                    <a:pt x="-3038" y="113481"/>
                    <a:pt x="103314" y="-11384"/>
                    <a:pt x="257310" y="0"/>
                  </a:cubicBezTo>
                  <a:cubicBezTo>
                    <a:pt x="443711" y="32054"/>
                    <a:pt x="734561" y="-15578"/>
                    <a:pt x="957051" y="0"/>
                  </a:cubicBezTo>
                  <a:cubicBezTo>
                    <a:pt x="1179541" y="15578"/>
                    <a:pt x="1460756" y="16609"/>
                    <a:pt x="1677172" y="0"/>
                  </a:cubicBezTo>
                  <a:cubicBezTo>
                    <a:pt x="1893588" y="-16609"/>
                    <a:pt x="2168095" y="20551"/>
                    <a:pt x="2295390" y="0"/>
                  </a:cubicBezTo>
                  <a:cubicBezTo>
                    <a:pt x="2425778" y="-13243"/>
                    <a:pt x="2522486" y="104121"/>
                    <a:pt x="2552700" y="257310"/>
                  </a:cubicBezTo>
                  <a:cubicBezTo>
                    <a:pt x="2538667" y="420528"/>
                    <a:pt x="2547490" y="444978"/>
                    <a:pt x="2552700" y="609111"/>
                  </a:cubicBezTo>
                  <a:cubicBezTo>
                    <a:pt x="2571406" y="733834"/>
                    <a:pt x="2426983" y="853213"/>
                    <a:pt x="2295390" y="866421"/>
                  </a:cubicBezTo>
                  <a:cubicBezTo>
                    <a:pt x="2131091" y="852010"/>
                    <a:pt x="1862305" y="877268"/>
                    <a:pt x="1656792" y="866421"/>
                  </a:cubicBezTo>
                  <a:cubicBezTo>
                    <a:pt x="1451279" y="855574"/>
                    <a:pt x="1275180" y="853147"/>
                    <a:pt x="936670" y="866421"/>
                  </a:cubicBezTo>
                  <a:cubicBezTo>
                    <a:pt x="598160" y="879695"/>
                    <a:pt x="590470" y="840794"/>
                    <a:pt x="257310" y="866421"/>
                  </a:cubicBezTo>
                  <a:cubicBezTo>
                    <a:pt x="109778" y="866828"/>
                    <a:pt x="-5746" y="751299"/>
                    <a:pt x="0" y="609111"/>
                  </a:cubicBezTo>
                  <a:cubicBezTo>
                    <a:pt x="-4200" y="461439"/>
                    <a:pt x="8342" y="349021"/>
                    <a:pt x="0" y="257310"/>
                  </a:cubicBezTo>
                  <a:close/>
                </a:path>
              </a:pathLst>
            </a:custGeom>
            <a:noFill/>
            <a:ln w="19050">
              <a:solidFill>
                <a:srgbClr val="55B6B8"/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>
                        <a:gd name="adj" fmla="val 296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050" b="1">
                <a:solidFill>
                  <a:srgbClr val="55B6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PA-文本框 30">
            <a:extLst>
              <a:ext uri="{FF2B5EF4-FFF2-40B4-BE49-F238E27FC236}">
                <a16:creationId xmlns:a16="http://schemas.microsoft.com/office/drawing/2014/main" id="{78BB0107-3578-C7A7-5827-85CF900D0EB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168198" y="4988735"/>
            <a:ext cx="30489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di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负面感受</a:t>
            </a:r>
          </a:p>
        </p:txBody>
      </p:sp>
      <p:sp>
        <p:nvSpPr>
          <p:cNvPr id="20" name="文本框 37">
            <a:extLst>
              <a:ext uri="{FF2B5EF4-FFF2-40B4-BE49-F238E27FC236}">
                <a16:creationId xmlns:a16="http://schemas.microsoft.com/office/drawing/2014/main" id="{4986E2E5-95D0-FB11-6178-4ABC895BE1FA}"/>
              </a:ext>
            </a:extLst>
          </p:cNvPr>
          <p:cNvSpPr txBox="1"/>
          <p:nvPr/>
        </p:nvSpPr>
        <p:spPr>
          <a:xfrm>
            <a:off x="12192000" y="41529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痛苦、恐惧、不满、沮丧</a:t>
            </a:r>
          </a:p>
        </p:txBody>
      </p:sp>
      <p:sp>
        <p:nvSpPr>
          <p:cNvPr id="21" name="PA-文本框 31">
            <a:extLst>
              <a:ext uri="{FF2B5EF4-FFF2-40B4-BE49-F238E27FC236}">
                <a16:creationId xmlns:a16="http://schemas.microsoft.com/office/drawing/2014/main" id="{F8D4226F-5DFE-B6D7-E18D-47AB01507B7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192000" y="6057900"/>
            <a:ext cx="469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无奈，无助，寂寞，失落，伤感，孤单，迷茫，沮丧，烦躁，失望，遗憾，恐惧，悲伤，反感，孤独，苦闷，郁闷，困惑，忧虑，焦虑，担忧，厌烦，气馁，愤怒，憎恨，哀伤，混乱，自卑，无力感，受伤害，不公平</a:t>
            </a:r>
          </a:p>
        </p:txBody>
      </p:sp>
      <p:sp>
        <p:nvSpPr>
          <p:cNvPr id="2" name="PA-文本框 27">
            <a:extLst>
              <a:ext uri="{FF2B5EF4-FFF2-40B4-BE49-F238E27FC236}">
                <a16:creationId xmlns:a16="http://schemas.microsoft.com/office/drawing/2014/main" id="{2497F8D5-01C1-5DC6-AB3B-970DA9D7283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43000" y="4000500"/>
            <a:ext cx="3732231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快乐、放松、满意、振奋</a:t>
            </a:r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56FD042C-A9A2-838B-BC3A-5E6256A230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5800" y="2857500"/>
            <a:ext cx="4385732" cy="5638800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1C823441-DC43-5C99-1B2F-8E6EA842AD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7200" y="35433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3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A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95962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sz="960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24197" y="3808639"/>
            <a:ext cx="9466698" cy="234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304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情绪的作用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83352" y="3930120"/>
            <a:ext cx="5401811" cy="56656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97705" y="925244"/>
            <a:ext cx="9293190" cy="279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68"/>
              </a:lnSpc>
              <a:spcBef>
                <a:spcPct val="0"/>
              </a:spcBef>
            </a:pPr>
            <a:r>
              <a:rPr lang="en-US" sz="9600" u="none">
                <a:solidFill>
                  <a:srgbClr val="FFE3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02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22420" flipH="1">
            <a:off x="13301886" y="482483"/>
            <a:ext cx="8295829" cy="68751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情绪的作用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sp>
        <p:nvSpPr>
          <p:cNvPr id="2" name="PA-文本框 48">
            <a:extLst>
              <a:ext uri="{FF2B5EF4-FFF2-40B4-BE49-F238E27FC236}">
                <a16:creationId xmlns:a16="http://schemas.microsoft.com/office/drawing/2014/main" id="{7E8B699E-987B-3276-68F7-40B897497A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899509" y="3615830"/>
            <a:ext cx="5882705" cy="1265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趋利，更加向往那些为我们带来正向的感受的事情。</a:t>
            </a:r>
          </a:p>
        </p:txBody>
      </p:sp>
      <p:sp>
        <p:nvSpPr>
          <p:cNvPr id="3" name="PA-文本框 57">
            <a:extLst>
              <a:ext uri="{FF2B5EF4-FFF2-40B4-BE49-F238E27FC236}">
                <a16:creationId xmlns:a16="http://schemas.microsoft.com/office/drawing/2014/main" id="{58007EB4-08DC-0D35-3B08-37FD26A4B8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99508" y="6926848"/>
            <a:ext cx="5882705" cy="64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避害，有助于保护我们避免危险。</a:t>
            </a:r>
          </a:p>
        </p:txBody>
      </p:sp>
      <p:grpSp>
        <p:nvGrpSpPr>
          <p:cNvPr id="4" name="组合 41">
            <a:extLst>
              <a:ext uri="{FF2B5EF4-FFF2-40B4-BE49-F238E27FC236}">
                <a16:creationId xmlns:a16="http://schemas.microsoft.com/office/drawing/2014/main" id="{2D356F87-8D7C-D237-9523-A9F12DABFBA1}"/>
              </a:ext>
            </a:extLst>
          </p:cNvPr>
          <p:cNvGrpSpPr/>
          <p:nvPr/>
        </p:nvGrpSpPr>
        <p:grpSpPr>
          <a:xfrm>
            <a:off x="8899508" y="2630171"/>
            <a:ext cx="6270154" cy="1324714"/>
            <a:chOff x="1447800" y="2262086"/>
            <a:chExt cx="2320319" cy="883142"/>
          </a:xfrm>
        </p:grpSpPr>
        <p:sp>
          <p:nvSpPr>
            <p:cNvPr id="5" name="文本框 42">
              <a:extLst>
                <a:ext uri="{FF2B5EF4-FFF2-40B4-BE49-F238E27FC236}">
                  <a16:creationId xmlns:a16="http://schemas.microsoft.com/office/drawing/2014/main" id="{AF56CE0A-9D0E-6348-7AB0-B029D9852CA7}"/>
                </a:ext>
              </a:extLst>
            </p:cNvPr>
            <p:cNvSpPr txBox="1"/>
            <p:nvPr/>
          </p:nvSpPr>
          <p:spPr>
            <a:xfrm>
              <a:off x="1676241" y="2345009"/>
              <a:ext cx="186343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600" b="1" dirty="0">
                  <a:solidFill>
                    <a:schemeClr val="accent4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带来正面感受的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情绪</a:t>
              </a:r>
            </a:p>
          </p:txBody>
        </p:sp>
        <p:sp>
          <p:nvSpPr>
            <p:cNvPr id="6" name="矩形: 圆角 43">
              <a:extLst>
                <a:ext uri="{FF2B5EF4-FFF2-40B4-BE49-F238E27FC236}">
                  <a16:creationId xmlns:a16="http://schemas.microsoft.com/office/drawing/2014/main" id="{1577884C-69B8-971C-CD02-E637574BDFB8}"/>
                </a:ext>
              </a:extLst>
            </p:cNvPr>
            <p:cNvSpPr/>
            <p:nvPr/>
          </p:nvSpPr>
          <p:spPr>
            <a:xfrm>
              <a:off x="1447800" y="2262086"/>
              <a:ext cx="2320319" cy="602487"/>
            </a:xfrm>
            <a:custGeom>
              <a:avLst/>
              <a:gdLst>
                <a:gd name="connsiteX0" fmla="*/ 0 w 2320319"/>
                <a:gd name="connsiteY0" fmla="*/ 178927 h 602487"/>
                <a:gd name="connsiteX1" fmla="*/ 178927 w 2320319"/>
                <a:gd name="connsiteY1" fmla="*/ 0 h 602487"/>
                <a:gd name="connsiteX2" fmla="*/ 852707 w 2320319"/>
                <a:gd name="connsiteY2" fmla="*/ 0 h 602487"/>
                <a:gd name="connsiteX3" fmla="*/ 1546111 w 2320319"/>
                <a:gd name="connsiteY3" fmla="*/ 0 h 602487"/>
                <a:gd name="connsiteX4" fmla="*/ 2141392 w 2320319"/>
                <a:gd name="connsiteY4" fmla="*/ 0 h 602487"/>
                <a:gd name="connsiteX5" fmla="*/ 2320319 w 2320319"/>
                <a:gd name="connsiteY5" fmla="*/ 178927 h 602487"/>
                <a:gd name="connsiteX6" fmla="*/ 2320319 w 2320319"/>
                <a:gd name="connsiteY6" fmla="*/ 423560 h 602487"/>
                <a:gd name="connsiteX7" fmla="*/ 2141392 w 2320319"/>
                <a:gd name="connsiteY7" fmla="*/ 602487 h 602487"/>
                <a:gd name="connsiteX8" fmla="*/ 1526486 w 2320319"/>
                <a:gd name="connsiteY8" fmla="*/ 602487 h 602487"/>
                <a:gd name="connsiteX9" fmla="*/ 833082 w 2320319"/>
                <a:gd name="connsiteY9" fmla="*/ 602487 h 602487"/>
                <a:gd name="connsiteX10" fmla="*/ 178927 w 2320319"/>
                <a:gd name="connsiteY10" fmla="*/ 602487 h 602487"/>
                <a:gd name="connsiteX11" fmla="*/ 0 w 2320319"/>
                <a:gd name="connsiteY11" fmla="*/ 423560 h 602487"/>
                <a:gd name="connsiteX12" fmla="*/ 0 w 2320319"/>
                <a:gd name="connsiteY12" fmla="*/ 178927 h 6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0319" h="602487" extrusionOk="0">
                  <a:moveTo>
                    <a:pt x="0" y="178927"/>
                  </a:moveTo>
                  <a:cubicBezTo>
                    <a:pt x="-6358" y="76506"/>
                    <a:pt x="64835" y="-14625"/>
                    <a:pt x="178927" y="0"/>
                  </a:cubicBezTo>
                  <a:cubicBezTo>
                    <a:pt x="463038" y="-9907"/>
                    <a:pt x="516507" y="-31571"/>
                    <a:pt x="852707" y="0"/>
                  </a:cubicBezTo>
                  <a:cubicBezTo>
                    <a:pt x="1188907" y="31571"/>
                    <a:pt x="1402853" y="15483"/>
                    <a:pt x="1546111" y="0"/>
                  </a:cubicBezTo>
                  <a:cubicBezTo>
                    <a:pt x="1689369" y="-15483"/>
                    <a:pt x="1968872" y="-4475"/>
                    <a:pt x="2141392" y="0"/>
                  </a:cubicBezTo>
                  <a:cubicBezTo>
                    <a:pt x="2229271" y="-12361"/>
                    <a:pt x="2308019" y="75597"/>
                    <a:pt x="2320319" y="178927"/>
                  </a:cubicBezTo>
                  <a:cubicBezTo>
                    <a:pt x="2325251" y="290495"/>
                    <a:pt x="2309398" y="349179"/>
                    <a:pt x="2320319" y="423560"/>
                  </a:cubicBezTo>
                  <a:cubicBezTo>
                    <a:pt x="2333255" y="510357"/>
                    <a:pt x="2233289" y="593793"/>
                    <a:pt x="2141392" y="602487"/>
                  </a:cubicBezTo>
                  <a:cubicBezTo>
                    <a:pt x="1917314" y="627905"/>
                    <a:pt x="1802887" y="582616"/>
                    <a:pt x="1526486" y="602487"/>
                  </a:cubicBezTo>
                  <a:cubicBezTo>
                    <a:pt x="1250085" y="622358"/>
                    <a:pt x="1046615" y="606251"/>
                    <a:pt x="833082" y="602487"/>
                  </a:cubicBezTo>
                  <a:cubicBezTo>
                    <a:pt x="619549" y="598723"/>
                    <a:pt x="440818" y="622723"/>
                    <a:pt x="178927" y="602487"/>
                  </a:cubicBezTo>
                  <a:cubicBezTo>
                    <a:pt x="62140" y="603835"/>
                    <a:pt x="-18081" y="522631"/>
                    <a:pt x="0" y="423560"/>
                  </a:cubicBezTo>
                  <a:cubicBezTo>
                    <a:pt x="7336" y="369263"/>
                    <a:pt x="3938" y="267608"/>
                    <a:pt x="0" y="178927"/>
                  </a:cubicBezTo>
                  <a:close/>
                </a:path>
              </a:pathLst>
            </a:custGeom>
            <a:noFill/>
            <a:ln w="19050">
              <a:solidFill>
                <a:srgbClr val="55B6B8"/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>
                        <a:gd name="adj" fmla="val 296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55B6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" name="组合 44">
            <a:extLst>
              <a:ext uri="{FF2B5EF4-FFF2-40B4-BE49-F238E27FC236}">
                <a16:creationId xmlns:a16="http://schemas.microsoft.com/office/drawing/2014/main" id="{A4E0A8CE-F89D-49BC-34DD-8F0ECF91DDA2}"/>
              </a:ext>
            </a:extLst>
          </p:cNvPr>
          <p:cNvGrpSpPr/>
          <p:nvPr/>
        </p:nvGrpSpPr>
        <p:grpSpPr>
          <a:xfrm>
            <a:off x="8899508" y="5832284"/>
            <a:ext cx="6856307" cy="1324714"/>
            <a:chOff x="1447800" y="2262086"/>
            <a:chExt cx="2320319" cy="883142"/>
          </a:xfrm>
        </p:grpSpPr>
        <p:sp>
          <p:nvSpPr>
            <p:cNvPr id="8" name="文本框 45">
              <a:extLst>
                <a:ext uri="{FF2B5EF4-FFF2-40B4-BE49-F238E27FC236}">
                  <a16:creationId xmlns:a16="http://schemas.microsoft.com/office/drawing/2014/main" id="{C804C543-05EE-6EE6-5A1E-A303A8A8965A}"/>
                </a:ext>
              </a:extLst>
            </p:cNvPr>
            <p:cNvSpPr txBox="1"/>
            <p:nvPr/>
          </p:nvSpPr>
          <p:spPr>
            <a:xfrm>
              <a:off x="1676241" y="2345009"/>
              <a:ext cx="186343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600" b="1" dirty="0">
                  <a:solidFill>
                    <a:schemeClr val="accent4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带来负面感受的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情绪</a:t>
              </a:r>
            </a:p>
          </p:txBody>
        </p:sp>
        <p:sp>
          <p:nvSpPr>
            <p:cNvPr id="11" name="矩形: 圆角 46">
              <a:extLst>
                <a:ext uri="{FF2B5EF4-FFF2-40B4-BE49-F238E27FC236}">
                  <a16:creationId xmlns:a16="http://schemas.microsoft.com/office/drawing/2014/main" id="{F69E7158-62F0-76BA-2CCF-B7699BB2D493}"/>
                </a:ext>
              </a:extLst>
            </p:cNvPr>
            <p:cNvSpPr/>
            <p:nvPr/>
          </p:nvSpPr>
          <p:spPr>
            <a:xfrm>
              <a:off x="1447800" y="2262086"/>
              <a:ext cx="2320319" cy="602487"/>
            </a:xfrm>
            <a:custGeom>
              <a:avLst/>
              <a:gdLst>
                <a:gd name="connsiteX0" fmla="*/ 0 w 2320319"/>
                <a:gd name="connsiteY0" fmla="*/ 178927 h 602487"/>
                <a:gd name="connsiteX1" fmla="*/ 178927 w 2320319"/>
                <a:gd name="connsiteY1" fmla="*/ 0 h 602487"/>
                <a:gd name="connsiteX2" fmla="*/ 852707 w 2320319"/>
                <a:gd name="connsiteY2" fmla="*/ 0 h 602487"/>
                <a:gd name="connsiteX3" fmla="*/ 1546111 w 2320319"/>
                <a:gd name="connsiteY3" fmla="*/ 0 h 602487"/>
                <a:gd name="connsiteX4" fmla="*/ 2141392 w 2320319"/>
                <a:gd name="connsiteY4" fmla="*/ 0 h 602487"/>
                <a:gd name="connsiteX5" fmla="*/ 2320319 w 2320319"/>
                <a:gd name="connsiteY5" fmla="*/ 178927 h 602487"/>
                <a:gd name="connsiteX6" fmla="*/ 2320319 w 2320319"/>
                <a:gd name="connsiteY6" fmla="*/ 423560 h 602487"/>
                <a:gd name="connsiteX7" fmla="*/ 2141392 w 2320319"/>
                <a:gd name="connsiteY7" fmla="*/ 602487 h 602487"/>
                <a:gd name="connsiteX8" fmla="*/ 1526486 w 2320319"/>
                <a:gd name="connsiteY8" fmla="*/ 602487 h 602487"/>
                <a:gd name="connsiteX9" fmla="*/ 833082 w 2320319"/>
                <a:gd name="connsiteY9" fmla="*/ 602487 h 602487"/>
                <a:gd name="connsiteX10" fmla="*/ 178927 w 2320319"/>
                <a:gd name="connsiteY10" fmla="*/ 602487 h 602487"/>
                <a:gd name="connsiteX11" fmla="*/ 0 w 2320319"/>
                <a:gd name="connsiteY11" fmla="*/ 423560 h 602487"/>
                <a:gd name="connsiteX12" fmla="*/ 0 w 2320319"/>
                <a:gd name="connsiteY12" fmla="*/ 178927 h 60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0319" h="602487" extrusionOk="0">
                  <a:moveTo>
                    <a:pt x="0" y="178927"/>
                  </a:moveTo>
                  <a:cubicBezTo>
                    <a:pt x="-6358" y="76506"/>
                    <a:pt x="64835" y="-14625"/>
                    <a:pt x="178927" y="0"/>
                  </a:cubicBezTo>
                  <a:cubicBezTo>
                    <a:pt x="463038" y="-9907"/>
                    <a:pt x="516507" y="-31571"/>
                    <a:pt x="852707" y="0"/>
                  </a:cubicBezTo>
                  <a:cubicBezTo>
                    <a:pt x="1188907" y="31571"/>
                    <a:pt x="1402853" y="15483"/>
                    <a:pt x="1546111" y="0"/>
                  </a:cubicBezTo>
                  <a:cubicBezTo>
                    <a:pt x="1689369" y="-15483"/>
                    <a:pt x="1968872" y="-4475"/>
                    <a:pt x="2141392" y="0"/>
                  </a:cubicBezTo>
                  <a:cubicBezTo>
                    <a:pt x="2229271" y="-12361"/>
                    <a:pt x="2308019" y="75597"/>
                    <a:pt x="2320319" y="178927"/>
                  </a:cubicBezTo>
                  <a:cubicBezTo>
                    <a:pt x="2325251" y="290495"/>
                    <a:pt x="2309398" y="349179"/>
                    <a:pt x="2320319" y="423560"/>
                  </a:cubicBezTo>
                  <a:cubicBezTo>
                    <a:pt x="2333255" y="510357"/>
                    <a:pt x="2233289" y="593793"/>
                    <a:pt x="2141392" y="602487"/>
                  </a:cubicBezTo>
                  <a:cubicBezTo>
                    <a:pt x="1917314" y="627905"/>
                    <a:pt x="1802887" y="582616"/>
                    <a:pt x="1526486" y="602487"/>
                  </a:cubicBezTo>
                  <a:cubicBezTo>
                    <a:pt x="1250085" y="622358"/>
                    <a:pt x="1046615" y="606251"/>
                    <a:pt x="833082" y="602487"/>
                  </a:cubicBezTo>
                  <a:cubicBezTo>
                    <a:pt x="619549" y="598723"/>
                    <a:pt x="440818" y="622723"/>
                    <a:pt x="178927" y="602487"/>
                  </a:cubicBezTo>
                  <a:cubicBezTo>
                    <a:pt x="62140" y="603835"/>
                    <a:pt x="-18081" y="522631"/>
                    <a:pt x="0" y="423560"/>
                  </a:cubicBezTo>
                  <a:cubicBezTo>
                    <a:pt x="7336" y="369263"/>
                    <a:pt x="3938" y="267608"/>
                    <a:pt x="0" y="178927"/>
                  </a:cubicBezTo>
                  <a:close/>
                </a:path>
              </a:pathLst>
            </a:custGeom>
            <a:noFill/>
            <a:ln w="19050">
              <a:solidFill>
                <a:srgbClr val="55B6B8"/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>
                        <a:gd name="adj" fmla="val 29698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00" b="1">
                <a:solidFill>
                  <a:srgbClr val="55B6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2" name="图片 7">
            <a:extLst>
              <a:ext uri="{FF2B5EF4-FFF2-40B4-BE49-F238E27FC236}">
                <a16:creationId xmlns:a16="http://schemas.microsoft.com/office/drawing/2014/main" id="{2F38EFB5-9CA8-946C-1914-95DCAE9386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644" b="46"/>
          <a:stretch/>
        </p:blipFill>
        <p:spPr>
          <a:xfrm>
            <a:off x="1828800" y="2247900"/>
            <a:ext cx="5852418" cy="74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60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情绪的作用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sp>
        <p:nvSpPr>
          <p:cNvPr id="2" name="PA-文本框 41">
            <a:extLst>
              <a:ext uri="{FF2B5EF4-FFF2-40B4-BE49-F238E27FC236}">
                <a16:creationId xmlns:a16="http://schemas.microsoft.com/office/drawing/2014/main" id="{9AEF5134-D6CC-1C78-BD23-76553A1FAC9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62225" y="2556533"/>
            <a:ext cx="13273986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任何情绪不论正面或者负面，都给人们</a:t>
            </a:r>
            <a:r>
              <a:rPr lang="zh-CN" altLang="en-US" sz="48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传递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一种信号，只要适时适度就好。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2B337D-039F-33F6-4DA8-B8D9DB07D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19500"/>
            <a:ext cx="69342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07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95962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24197" y="3808639"/>
            <a:ext cx="9466698" cy="250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1304"/>
              </a:lnSpc>
              <a:spcBef>
                <a:spcPct val="0"/>
              </a:spcBef>
            </a:pPr>
            <a:r>
              <a:rPr lang="zh-CN" altLang="en-US" sz="15217" dirty="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</a:t>
            </a:r>
            <a:r>
              <a:rPr lang="en-US" sz="15217" dirty="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管理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7705" y="925244"/>
            <a:ext cx="9293190" cy="31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68"/>
              </a:lnSpc>
              <a:spcBef>
                <a:spcPct val="0"/>
              </a:spcBef>
            </a:pPr>
            <a:r>
              <a:rPr lang="en-US" sz="18549" u="none">
                <a:solidFill>
                  <a:srgbClr val="FFE3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03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22420" flipH="1">
            <a:off x="13301886" y="482483"/>
            <a:ext cx="8295829" cy="687516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42BFE50-D08F-9B94-9BE9-34983C71DD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748134" flipH="1">
            <a:off x="174325" y="2855073"/>
            <a:ext cx="6043733" cy="75495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342900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8200" y="495300"/>
            <a:ext cx="12192000" cy="3477747"/>
            <a:chOff x="0" y="-200025"/>
            <a:chExt cx="9574055" cy="4636995"/>
          </a:xfrm>
        </p:grpSpPr>
        <p:sp>
          <p:nvSpPr>
            <p:cNvPr id="7" name="TextBox 7"/>
            <p:cNvSpPr txBox="1"/>
            <p:nvPr/>
          </p:nvSpPr>
          <p:spPr>
            <a:xfrm>
              <a:off x="1144389" y="-200025"/>
              <a:ext cx="7285278" cy="463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5"/>
                </a:lnSpc>
              </a:pPr>
              <a:r>
                <a:rPr lang="zh-CN" altLang="en-US" sz="8000">
                  <a:solidFill>
                    <a:srgbClr val="47A06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小学生情绪管理方法</a:t>
              </a:r>
              <a:endParaRPr lang="en-US" sz="80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62505"/>
              <a:ext cx="1144389" cy="113190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429666" y="662505"/>
              <a:ext cx="1144389" cy="1131905"/>
            </a:xfrm>
            <a:prstGeom prst="rect">
              <a:avLst/>
            </a:prstGeom>
          </p:spPr>
        </p:pic>
      </p:grpSp>
      <p:sp>
        <p:nvSpPr>
          <p:cNvPr id="25" name="任意多边形: 形状 13">
            <a:extLst>
              <a:ext uri="{FF2B5EF4-FFF2-40B4-BE49-F238E27FC236}">
                <a16:creationId xmlns:a16="http://schemas.microsoft.com/office/drawing/2014/main" id="{60F19641-9F5D-BA16-DEC6-F4D16BE33745}"/>
              </a:ext>
            </a:extLst>
          </p:cNvPr>
          <p:cNvSpPr/>
          <p:nvPr/>
        </p:nvSpPr>
        <p:spPr>
          <a:xfrm>
            <a:off x="489856" y="3304236"/>
            <a:ext cx="13982702" cy="4908537"/>
          </a:xfrm>
          <a:custGeom>
            <a:avLst/>
            <a:gdLst>
              <a:gd name="connsiteX0" fmla="*/ 0 w 12806976"/>
              <a:gd name="connsiteY0" fmla="*/ 5855515 h 5855515"/>
              <a:gd name="connsiteX1" fmla="*/ 1752600 w 12806976"/>
              <a:gd name="connsiteY1" fmla="*/ 5642155 h 5855515"/>
              <a:gd name="connsiteX2" fmla="*/ 2438400 w 12806976"/>
              <a:gd name="connsiteY2" fmla="*/ 5032555 h 5855515"/>
              <a:gd name="connsiteX3" fmla="*/ 2667000 w 12806976"/>
              <a:gd name="connsiteY3" fmla="*/ 4301035 h 5855515"/>
              <a:gd name="connsiteX4" fmla="*/ 4160520 w 12806976"/>
              <a:gd name="connsiteY4" fmla="*/ 3630475 h 5855515"/>
              <a:gd name="connsiteX5" fmla="*/ 5349240 w 12806976"/>
              <a:gd name="connsiteY5" fmla="*/ 3630475 h 5855515"/>
              <a:gd name="connsiteX6" fmla="*/ 5638800 w 12806976"/>
              <a:gd name="connsiteY6" fmla="*/ 2807515 h 5855515"/>
              <a:gd name="connsiteX7" fmla="*/ 5913120 w 12806976"/>
              <a:gd name="connsiteY7" fmla="*/ 2517955 h 5855515"/>
              <a:gd name="connsiteX8" fmla="*/ 6873240 w 12806976"/>
              <a:gd name="connsiteY8" fmla="*/ 2685595 h 5855515"/>
              <a:gd name="connsiteX9" fmla="*/ 7543800 w 12806976"/>
              <a:gd name="connsiteY9" fmla="*/ 2807515 h 5855515"/>
              <a:gd name="connsiteX10" fmla="*/ 8016240 w 12806976"/>
              <a:gd name="connsiteY10" fmla="*/ 2243635 h 5855515"/>
              <a:gd name="connsiteX11" fmla="*/ 8595360 w 12806976"/>
              <a:gd name="connsiteY11" fmla="*/ 1725475 h 5855515"/>
              <a:gd name="connsiteX12" fmla="*/ 10027920 w 12806976"/>
              <a:gd name="connsiteY12" fmla="*/ 1634035 h 5855515"/>
              <a:gd name="connsiteX13" fmla="*/ 10652760 w 12806976"/>
              <a:gd name="connsiteY13" fmla="*/ 1344475 h 5855515"/>
              <a:gd name="connsiteX14" fmla="*/ 10088880 w 12806976"/>
              <a:gd name="connsiteY14" fmla="*/ 643435 h 5855515"/>
              <a:gd name="connsiteX15" fmla="*/ 10607040 w 12806976"/>
              <a:gd name="connsiteY15" fmla="*/ 155755 h 5855515"/>
              <a:gd name="connsiteX16" fmla="*/ 11628120 w 12806976"/>
              <a:gd name="connsiteY16" fmla="*/ 3355 h 5855515"/>
              <a:gd name="connsiteX17" fmla="*/ 12268200 w 12806976"/>
              <a:gd name="connsiteY17" fmla="*/ 49075 h 5855515"/>
              <a:gd name="connsiteX18" fmla="*/ 12801600 w 12806976"/>
              <a:gd name="connsiteY18" fmla="*/ 33835 h 585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806976" h="5855515">
                <a:moveTo>
                  <a:pt x="0" y="5855515"/>
                </a:moveTo>
                <a:cubicBezTo>
                  <a:pt x="673100" y="5817415"/>
                  <a:pt x="1346200" y="5779315"/>
                  <a:pt x="1752600" y="5642155"/>
                </a:cubicBezTo>
                <a:cubicBezTo>
                  <a:pt x="2159000" y="5504995"/>
                  <a:pt x="2286000" y="5256075"/>
                  <a:pt x="2438400" y="5032555"/>
                </a:cubicBezTo>
                <a:cubicBezTo>
                  <a:pt x="2590800" y="4809035"/>
                  <a:pt x="2379980" y="4534715"/>
                  <a:pt x="2667000" y="4301035"/>
                </a:cubicBezTo>
                <a:cubicBezTo>
                  <a:pt x="2954020" y="4067355"/>
                  <a:pt x="3713480" y="3742235"/>
                  <a:pt x="4160520" y="3630475"/>
                </a:cubicBezTo>
                <a:cubicBezTo>
                  <a:pt x="4607560" y="3518715"/>
                  <a:pt x="5102860" y="3767635"/>
                  <a:pt x="5349240" y="3630475"/>
                </a:cubicBezTo>
                <a:cubicBezTo>
                  <a:pt x="5595620" y="3493315"/>
                  <a:pt x="5544820" y="2992935"/>
                  <a:pt x="5638800" y="2807515"/>
                </a:cubicBezTo>
                <a:cubicBezTo>
                  <a:pt x="5732780" y="2622095"/>
                  <a:pt x="5707380" y="2538275"/>
                  <a:pt x="5913120" y="2517955"/>
                </a:cubicBezTo>
                <a:cubicBezTo>
                  <a:pt x="6118860" y="2497635"/>
                  <a:pt x="6873240" y="2685595"/>
                  <a:pt x="6873240" y="2685595"/>
                </a:cubicBezTo>
                <a:cubicBezTo>
                  <a:pt x="7145020" y="2733855"/>
                  <a:pt x="7353300" y="2881175"/>
                  <a:pt x="7543800" y="2807515"/>
                </a:cubicBezTo>
                <a:cubicBezTo>
                  <a:pt x="7734300" y="2733855"/>
                  <a:pt x="7840980" y="2423975"/>
                  <a:pt x="8016240" y="2243635"/>
                </a:cubicBezTo>
                <a:cubicBezTo>
                  <a:pt x="8191500" y="2063295"/>
                  <a:pt x="8260080" y="1827075"/>
                  <a:pt x="8595360" y="1725475"/>
                </a:cubicBezTo>
                <a:cubicBezTo>
                  <a:pt x="8930640" y="1623875"/>
                  <a:pt x="9685020" y="1697535"/>
                  <a:pt x="10027920" y="1634035"/>
                </a:cubicBezTo>
                <a:cubicBezTo>
                  <a:pt x="10370820" y="1570535"/>
                  <a:pt x="10642600" y="1509575"/>
                  <a:pt x="10652760" y="1344475"/>
                </a:cubicBezTo>
                <a:cubicBezTo>
                  <a:pt x="10662920" y="1179375"/>
                  <a:pt x="10096500" y="841555"/>
                  <a:pt x="10088880" y="643435"/>
                </a:cubicBezTo>
                <a:cubicBezTo>
                  <a:pt x="10081260" y="445315"/>
                  <a:pt x="10350500" y="262435"/>
                  <a:pt x="10607040" y="155755"/>
                </a:cubicBezTo>
                <a:cubicBezTo>
                  <a:pt x="10863580" y="49075"/>
                  <a:pt x="11351260" y="21135"/>
                  <a:pt x="11628120" y="3355"/>
                </a:cubicBezTo>
                <a:cubicBezTo>
                  <a:pt x="11904980" y="-14425"/>
                  <a:pt x="12072620" y="43995"/>
                  <a:pt x="12268200" y="49075"/>
                </a:cubicBezTo>
                <a:cubicBezTo>
                  <a:pt x="12463780" y="54155"/>
                  <a:pt x="12857480" y="16055"/>
                  <a:pt x="12801600" y="33835"/>
                </a:cubicBezTo>
              </a:path>
            </a:pathLst>
          </a:custGeom>
          <a:noFill/>
          <a:ln w="38100">
            <a:solidFill>
              <a:schemeClr val="bg1">
                <a:lumMod val="8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6" name="图片 14">
            <a:extLst>
              <a:ext uri="{FF2B5EF4-FFF2-40B4-BE49-F238E27FC236}">
                <a16:creationId xmlns:a16="http://schemas.microsoft.com/office/drawing/2014/main" id="{D378A1B6-A153-8966-AACD-C6447B6E8B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0" r="61667"/>
          <a:stretch/>
        </p:blipFill>
        <p:spPr>
          <a:xfrm>
            <a:off x="3049923" y="6148161"/>
            <a:ext cx="940404" cy="1264229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3C4B94CA-A79B-B192-9EA7-B86DBD3D13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6" t="51319" r="-11665" b="2532"/>
          <a:stretch/>
        </p:blipFill>
        <p:spPr>
          <a:xfrm>
            <a:off x="6260435" y="4750720"/>
            <a:ext cx="1594592" cy="1431044"/>
          </a:xfrm>
          <a:prstGeom prst="rect">
            <a:avLst/>
          </a:prstGeom>
        </p:spPr>
      </p:pic>
      <p:pic>
        <p:nvPicPr>
          <p:cNvPr id="28" name="图片 16">
            <a:extLst>
              <a:ext uri="{FF2B5EF4-FFF2-40B4-BE49-F238E27FC236}">
                <a16:creationId xmlns:a16="http://schemas.microsoft.com/office/drawing/2014/main" id="{C49EDB87-8E93-58B7-982A-C17CCAF896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-5378" r="38334" b="49999"/>
          <a:stretch/>
        </p:blipFill>
        <p:spPr>
          <a:xfrm>
            <a:off x="11282396" y="3417271"/>
            <a:ext cx="1594593" cy="1717254"/>
          </a:xfrm>
          <a:prstGeom prst="rect">
            <a:avLst/>
          </a:prstGeom>
        </p:spPr>
      </p:pic>
      <p:sp>
        <p:nvSpPr>
          <p:cNvPr id="29" name="文本框 26">
            <a:extLst>
              <a:ext uri="{FF2B5EF4-FFF2-40B4-BE49-F238E27FC236}">
                <a16:creationId xmlns:a16="http://schemas.microsoft.com/office/drawing/2014/main" id="{81CFFE9D-FB6E-DF8B-5CF4-F566CEA35111}"/>
              </a:ext>
            </a:extLst>
          </p:cNvPr>
          <p:cNvSpPr txBox="1"/>
          <p:nvPr/>
        </p:nvSpPr>
        <p:spPr>
          <a:xfrm>
            <a:off x="3823600" y="7420800"/>
            <a:ext cx="3359645" cy="126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情绪爆发快、强度大、容易冲动</a:t>
            </a:r>
          </a:p>
        </p:txBody>
      </p:sp>
      <p:sp>
        <p:nvSpPr>
          <p:cNvPr id="30" name="文本框 27">
            <a:extLst>
              <a:ext uri="{FF2B5EF4-FFF2-40B4-BE49-F238E27FC236}">
                <a16:creationId xmlns:a16="http://schemas.microsoft.com/office/drawing/2014/main" id="{7B0E96DB-0DFF-1B3F-C08E-F6E571F67234}"/>
              </a:ext>
            </a:extLst>
          </p:cNvPr>
          <p:cNvSpPr txBox="1"/>
          <p:nvPr/>
        </p:nvSpPr>
        <p:spPr>
          <a:xfrm>
            <a:off x="4608444" y="3273109"/>
            <a:ext cx="4898571" cy="126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情绪紧张程度高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,</a:t>
            </a: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很小的事情也会引起强烈的情绪反应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:a16="http://schemas.microsoft.com/office/drawing/2014/main" id="{D5D201EB-C4D7-5879-58C5-C7D75D37AF29}"/>
              </a:ext>
            </a:extLst>
          </p:cNvPr>
          <p:cNvSpPr txBox="1"/>
          <p:nvPr/>
        </p:nvSpPr>
        <p:spPr>
          <a:xfrm>
            <a:off x="10372472" y="5065593"/>
            <a:ext cx="3710762" cy="1265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情绪不稳定，来得快</a:t>
            </a:r>
            <a:r>
              <a:rPr kumimoji="0" lang="en-US" altLang="zh-CN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,</a:t>
            </a:r>
            <a:r>
              <a:rPr kumimoji="0" lang="zh-CN" alt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平息得也快</a:t>
            </a:r>
          </a:p>
        </p:txBody>
      </p:sp>
      <p:sp>
        <p:nvSpPr>
          <p:cNvPr id="32" name="文本框 29">
            <a:extLst>
              <a:ext uri="{FF2B5EF4-FFF2-40B4-BE49-F238E27FC236}">
                <a16:creationId xmlns:a16="http://schemas.microsoft.com/office/drawing/2014/main" id="{90A455E5-1524-2EB6-7CF1-0D8B1FC457D5}"/>
              </a:ext>
            </a:extLst>
          </p:cNvPr>
          <p:cNvSpPr txBox="1"/>
          <p:nvPr/>
        </p:nvSpPr>
        <p:spPr>
          <a:xfrm>
            <a:off x="15068961" y="1692783"/>
            <a:ext cx="1477328" cy="2460109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小学生情绪特点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708BAA7-7B44-2C53-13A7-4C841EA4D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82600" y="4229100"/>
            <a:ext cx="4756150" cy="47561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342900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图片 5" descr="u=1889109660,1012318662&amp;fm=27&amp;gp=0">
            <a:extLst>
              <a:ext uri="{FF2B5EF4-FFF2-40B4-BE49-F238E27FC236}">
                <a16:creationId xmlns:a16="http://schemas.microsoft.com/office/drawing/2014/main" id="{4D4DF023-78D8-15D4-F763-1C0025555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294" y="2472924"/>
            <a:ext cx="7996037" cy="5325032"/>
          </a:xfrm>
          <a:prstGeom prst="rect">
            <a:avLst/>
          </a:prstGeom>
        </p:spPr>
      </p:pic>
      <p:sp>
        <p:nvSpPr>
          <p:cNvPr id="11" name="文本框 5">
            <a:extLst>
              <a:ext uri="{FF2B5EF4-FFF2-40B4-BE49-F238E27FC236}">
                <a16:creationId xmlns:a16="http://schemas.microsoft.com/office/drawing/2014/main" id="{C8A6BD15-803F-68C7-F53D-8B862DA91966}"/>
              </a:ext>
            </a:extLst>
          </p:cNvPr>
          <p:cNvSpPr txBox="1"/>
          <p:nvPr/>
        </p:nvSpPr>
        <p:spPr>
          <a:xfrm>
            <a:off x="914400" y="6613342"/>
            <a:ext cx="7440572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4800" b="1" dirty="0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离开</a:t>
            </a:r>
            <a:r>
              <a:rPr lang="zh-CN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它：</a:t>
            </a: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走过去，前面是片天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13303044-1A16-A633-73D9-C154BEFFFF52}"/>
              </a:ext>
            </a:extLst>
          </p:cNvPr>
          <p:cNvSpPr/>
          <p:nvPr/>
        </p:nvSpPr>
        <p:spPr>
          <a:xfrm>
            <a:off x="914400" y="2628900"/>
            <a:ext cx="7345601" cy="10144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4800" b="1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  <a:sym typeface="+mn-ea"/>
              </a:rPr>
              <a:t>觉察</a:t>
            </a:r>
            <a:r>
              <a:rPr lang="zh-CN" altLang="en-US" sz="48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  <a:sym typeface="+mn-ea"/>
              </a:rPr>
              <a:t>它：</a:t>
            </a:r>
            <a:r>
              <a: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  <a:sym typeface="+mn-ea"/>
              </a:rPr>
              <a:t>感受你的身体，而非控制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DF0A3519-7552-F480-AC17-3DE1D72D6C02}"/>
              </a:ext>
            </a:extLst>
          </p:cNvPr>
          <p:cNvSpPr/>
          <p:nvPr/>
        </p:nvSpPr>
        <p:spPr>
          <a:xfrm>
            <a:off x="914400" y="3957048"/>
            <a:ext cx="7345601" cy="10144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4800" b="1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接纳</a:t>
            </a:r>
            <a:r>
              <a:rPr lang="zh-CN" altLang="en-US" sz="48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它：</a:t>
            </a:r>
            <a:r>
              <a: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你爱与不爱，它都在那里</a:t>
            </a:r>
            <a:endParaRPr lang="zh-CN" altLang="en-US" sz="480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</p:txBody>
      </p:sp>
      <p:sp>
        <p:nvSpPr>
          <p:cNvPr id="14" name="矩形 10">
            <a:extLst>
              <a:ext uri="{FF2B5EF4-FFF2-40B4-BE49-F238E27FC236}">
                <a16:creationId xmlns:a16="http://schemas.microsoft.com/office/drawing/2014/main" id="{41A968B3-9456-3F5F-9308-36C3E5D23A5C}"/>
              </a:ext>
            </a:extLst>
          </p:cNvPr>
          <p:cNvSpPr/>
          <p:nvPr/>
        </p:nvSpPr>
        <p:spPr>
          <a:xfrm>
            <a:off x="914401" y="5285196"/>
            <a:ext cx="6114494" cy="10144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4800" b="1">
                <a:solidFill>
                  <a:srgbClr val="00562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发泄</a:t>
            </a:r>
            <a:r>
              <a:rPr lang="zh-CN" altLang="en-US" sz="48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它：</a:t>
            </a:r>
            <a:r>
              <a:rPr lang="zh-CN" alt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用健康自然的方式</a:t>
            </a:r>
            <a:endParaRPr lang="zh-CN" altLang="en-US" sz="480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charset="-122"/>
            </a:endParaRP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3FA72555-F2F0-DB03-E400-5D2F356F0535}"/>
              </a:ext>
            </a:extLst>
          </p:cNvPr>
          <p:cNvGrpSpPr/>
          <p:nvPr/>
        </p:nvGrpSpPr>
        <p:grpSpPr>
          <a:xfrm>
            <a:off x="838200" y="495300"/>
            <a:ext cx="12192000" cy="3477747"/>
            <a:chOff x="0" y="-200025"/>
            <a:chExt cx="9574055" cy="4636995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6ACB3F75-71E8-2F6B-06A8-F0526EB4B51E}"/>
                </a:ext>
              </a:extLst>
            </p:cNvPr>
            <p:cNvSpPr txBox="1"/>
            <p:nvPr/>
          </p:nvSpPr>
          <p:spPr>
            <a:xfrm>
              <a:off x="1144389" y="-200025"/>
              <a:ext cx="7285278" cy="463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5"/>
                </a:lnSpc>
              </a:pPr>
              <a:r>
                <a:rPr lang="zh-CN" altLang="en-US" sz="8000">
                  <a:solidFill>
                    <a:srgbClr val="47A06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小学生情绪管理方法</a:t>
              </a:r>
              <a:endParaRPr lang="en-US" sz="80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CD822F33-80E0-8828-25C3-04351FE0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62505"/>
              <a:ext cx="1144389" cy="1131905"/>
            </a:xfrm>
            <a:prstGeom prst="rect">
              <a:avLst/>
            </a:prstGeom>
          </p:spPr>
        </p:pic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24444472-D2E0-08E6-8116-5E3B3FE5D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429666" y="662505"/>
              <a:ext cx="1144389" cy="113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9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62000" y="342900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文本框 4">
            <a:extLst>
              <a:ext uri="{FF2B5EF4-FFF2-40B4-BE49-F238E27FC236}">
                <a16:creationId xmlns:a16="http://schemas.microsoft.com/office/drawing/2014/main" id="{CAFC8DB2-1CEB-ABF6-0B5C-28AA1B530AE4}"/>
              </a:ext>
            </a:extLst>
          </p:cNvPr>
          <p:cNvSpPr txBox="1"/>
          <p:nvPr/>
        </p:nvSpPr>
        <p:spPr>
          <a:xfrm>
            <a:off x="990600" y="2324100"/>
            <a:ext cx="6536358" cy="5693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40000"/>
              </a:lnSpc>
            </a:pPr>
            <a:r>
              <a:rPr lang="zh-CN" altLang="en-US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感觉自己要失控时，怎么办？</a:t>
            </a:r>
          </a:p>
          <a:p>
            <a:pPr marL="914378" indent="-914378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对自己喊停，深呼吸</a:t>
            </a:r>
          </a:p>
          <a:p>
            <a:pPr marL="914378" indent="-914378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向</a:t>
            </a:r>
            <a:r>
              <a:rPr lang="zh-CN" altLang="en-US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他</a:t>
            </a: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人发出预警</a:t>
            </a:r>
          </a:p>
          <a:p>
            <a:pPr marL="914378" indent="-914378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给</a:t>
            </a:r>
            <a:r>
              <a:rPr lang="zh-CN" altLang="en-US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他人</a:t>
            </a: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留出反应的时间</a:t>
            </a:r>
          </a:p>
          <a:p>
            <a:pPr marL="914378" indent="-914378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4001" u="none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离开让你失控的情境</a:t>
            </a:r>
          </a:p>
        </p:txBody>
      </p:sp>
      <p:pic>
        <p:nvPicPr>
          <p:cNvPr id="11" name="图片 12" descr="timg (20)">
            <a:extLst>
              <a:ext uri="{FF2B5EF4-FFF2-40B4-BE49-F238E27FC236}">
                <a16:creationId xmlns:a16="http://schemas.microsoft.com/office/drawing/2014/main" id="{43155909-119F-A545-2F98-49CF16749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889" y="2777342"/>
            <a:ext cx="8906311" cy="5329505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5A03F9FC-71EF-763B-6DEE-F33C761662D1}"/>
              </a:ext>
            </a:extLst>
          </p:cNvPr>
          <p:cNvGrpSpPr/>
          <p:nvPr/>
        </p:nvGrpSpPr>
        <p:grpSpPr>
          <a:xfrm>
            <a:off x="838200" y="495300"/>
            <a:ext cx="12192000" cy="3477747"/>
            <a:chOff x="0" y="-200025"/>
            <a:chExt cx="9574055" cy="4636995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09FF05E0-8A0E-49B4-55C6-89807A69E9F2}"/>
                </a:ext>
              </a:extLst>
            </p:cNvPr>
            <p:cNvSpPr txBox="1"/>
            <p:nvPr/>
          </p:nvSpPr>
          <p:spPr>
            <a:xfrm>
              <a:off x="1144389" y="-200025"/>
              <a:ext cx="7285278" cy="4636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305"/>
                </a:lnSpc>
              </a:pPr>
              <a:r>
                <a:rPr lang="zh-CN" altLang="en-US" sz="8000" dirty="0">
                  <a:solidFill>
                    <a:srgbClr val="47A069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小学生情绪管理方法</a:t>
              </a:r>
              <a:endParaRPr lang="en-US" sz="8000" dirty="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ECC72AA4-9F37-8823-3506-9BCB2F087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662505"/>
              <a:ext cx="1144389" cy="1131905"/>
            </a:xfrm>
            <a:prstGeom prst="rect">
              <a:avLst/>
            </a:prstGeom>
          </p:spPr>
        </p:pic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CB17545E-996A-724D-309E-12CB0959F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429666" y="662505"/>
              <a:ext cx="1144389" cy="1131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217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3429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10902462" cy="196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 dirty="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做自己情绪的主人</a:t>
            </a:r>
            <a:endParaRPr lang="en-US" sz="9600" dirty="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56634A76-0EBF-12C6-68D9-BE7CD0F151C8}"/>
              </a:ext>
            </a:extLst>
          </p:cNvPr>
          <p:cNvGrpSpPr/>
          <p:nvPr/>
        </p:nvGrpSpPr>
        <p:grpSpPr>
          <a:xfrm>
            <a:off x="1676400" y="1257300"/>
            <a:ext cx="15163800" cy="8610601"/>
            <a:chOff x="228600" y="1066800"/>
            <a:chExt cx="9486502" cy="5727700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A73E3277-64B5-E356-F9CF-CCC081143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17" b="4717"/>
            <a:stretch/>
          </p:blipFill>
          <p:spPr>
            <a:xfrm>
              <a:off x="228600" y="1066800"/>
              <a:ext cx="9486502" cy="5727700"/>
            </a:xfrm>
            <a:prstGeom prst="rect">
              <a:avLst/>
            </a:prstGeom>
          </p:spPr>
        </p:pic>
        <p:sp>
          <p:nvSpPr>
            <p:cNvPr id="25" name="文本框 8">
              <a:extLst>
                <a:ext uri="{FF2B5EF4-FFF2-40B4-BE49-F238E27FC236}">
                  <a16:creationId xmlns:a16="http://schemas.microsoft.com/office/drawing/2014/main" id="{CC6C4B23-343F-A0F1-8CB2-9B0564189FB6}"/>
                </a:ext>
              </a:extLst>
            </p:cNvPr>
            <p:cNvSpPr txBox="1"/>
            <p:nvPr/>
          </p:nvSpPr>
          <p:spPr>
            <a:xfrm>
              <a:off x="2373789" y="2536741"/>
              <a:ext cx="6578600" cy="3480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endPara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6" name="文本框 10">
              <a:extLst>
                <a:ext uri="{FF2B5EF4-FFF2-40B4-BE49-F238E27FC236}">
                  <a16:creationId xmlns:a16="http://schemas.microsoft.com/office/drawing/2014/main" id="{AD002F9F-6489-2856-F22E-92B862786570}"/>
                </a:ext>
              </a:extLst>
            </p:cNvPr>
            <p:cNvSpPr txBox="1"/>
            <p:nvPr/>
          </p:nvSpPr>
          <p:spPr>
            <a:xfrm>
              <a:off x="1937417" y="2205322"/>
              <a:ext cx="6553200" cy="42379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在生气的情绪里面挖呀挖呀挖，种理解的种子，开和谐的花。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在焦虑的情绪里面挖呀挖呀挖，种相信的种子，开平静的花。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在害怕的情绪里面挖呀挖呀挖，种面对的种子，开勇气的花。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在悲伤的情绪里面挖呀挖呀挖，种怀念的种子，开祝福的花。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在羞愧的情绪里面挖呀挖呀挖，种爱的种子，开理解的花。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在期待的情绪里面挖呀挖呀挖，种接纳的种子，开欣赏的花。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在困扰的情绪里面挖呀挖呀挖，种探索的种子，开关怀的花。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在艰难的事情里面挖呀挖呀挖，种学习的种子，开成长的花。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在人生的低谷里面挖呀挖呀挖，种意义的种子，开幸福的花。</a:t>
              </a: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b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</a:br>
              <a:r>
                <a:rPr lang="zh-CN" altLang="en-US" sz="20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不管在什么情绪里面挖呀挖呀挖，发现不同的种子，都开智慧的花。</a:t>
              </a:r>
              <a:endPara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  <a:p>
              <a:endParaRPr lang="en-US" altLang="zh-CN" sz="2800" dirty="0">
                <a:latin typeface="Yahei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518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455131"/>
            <a:ext cx="16611600" cy="8919538"/>
            <a:chOff x="0" y="0"/>
            <a:chExt cx="4375072" cy="2290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867400" y="3390900"/>
            <a:ext cx="9298745" cy="7517832"/>
            <a:chOff x="-2565729" y="266644"/>
            <a:chExt cx="12398326" cy="10023776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/>
            <a:srcRect l="46594"/>
            <a:stretch>
              <a:fillRect/>
            </a:stretch>
          </p:blipFill>
          <p:spPr>
            <a:xfrm>
              <a:off x="2006271" y="2908244"/>
              <a:ext cx="7826326" cy="7382176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3"/>
            <a:srcRect t="1895" r="55755" b="1895"/>
            <a:stretch>
              <a:fillRect/>
            </a:stretch>
          </p:blipFill>
          <p:spPr>
            <a:xfrm>
              <a:off x="-2565729" y="266644"/>
              <a:ext cx="6739262" cy="7382176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13195" y="1903660"/>
            <a:ext cx="919509" cy="9094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08154" y="2257926"/>
            <a:ext cx="7550480" cy="420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45445" lvl="1" indent="-722722">
              <a:lnSpc>
                <a:spcPct val="200000"/>
              </a:lnSpc>
              <a:buFont typeface="Arial"/>
              <a:buChar char="•"/>
            </a:pPr>
            <a:r>
              <a:rPr lang="zh-CN" altLang="en-US" sz="4800" spc="555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altLang="zh-CN" sz="4800" spc="555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445445" lvl="1" indent="-722722">
              <a:lnSpc>
                <a:spcPct val="200000"/>
              </a:lnSpc>
              <a:buFont typeface="Arial"/>
              <a:buChar char="•"/>
            </a:pPr>
            <a:r>
              <a:rPr lang="zh-CN" altLang="en-US" sz="4800" spc="555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情绪的作用</a:t>
            </a:r>
            <a:endParaRPr lang="en-US" altLang="zh-CN" sz="4800" spc="555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445445" lvl="1" indent="-722722">
              <a:lnSpc>
                <a:spcPct val="200000"/>
              </a:lnSpc>
              <a:buFont typeface="Arial"/>
              <a:buChar char="•"/>
            </a:pPr>
            <a:r>
              <a:rPr lang="zh-CN" altLang="en-US" sz="4800" spc="555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情绪管理</a:t>
            </a:r>
            <a:endParaRPr lang="en-US" altLang="zh-CN" sz="4800" spc="555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FBF297-1403-414D-EA15-F1A5AA8D5A92}"/>
              </a:ext>
            </a:extLst>
          </p:cNvPr>
          <p:cNvSpPr/>
          <p:nvPr/>
        </p:nvSpPr>
        <p:spPr>
          <a:xfrm>
            <a:off x="4561412" y="953048"/>
            <a:ext cx="93831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66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目    录</a:t>
            </a:r>
            <a:endParaRPr lang="en-US" sz="66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706849"/>
            <a:ext cx="18288000" cy="3580151"/>
            <a:chOff x="0" y="0"/>
            <a:chExt cx="4816593" cy="9429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942920"/>
            </a:xfrm>
            <a:custGeom>
              <a:avLst/>
              <a:gdLst/>
              <a:ahLst/>
              <a:cxnLst/>
              <a:rect l="l" t="t" r="r" b="b"/>
              <a:pathLst>
                <a:path w="4816592" h="942920">
                  <a:moveTo>
                    <a:pt x="0" y="0"/>
                  </a:moveTo>
                  <a:lnTo>
                    <a:pt x="4816592" y="0"/>
                  </a:lnTo>
                  <a:lnTo>
                    <a:pt x="4816592" y="942920"/>
                  </a:lnTo>
                  <a:lnTo>
                    <a:pt x="0" y="942920"/>
                  </a:lnTo>
                  <a:close/>
                </a:path>
              </a:pathLst>
            </a:custGeom>
            <a:solidFill>
              <a:srgbClr val="47A06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4400" y="7277100"/>
            <a:ext cx="2450588" cy="24714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-1143000" y="1638300"/>
            <a:ext cx="5237423" cy="5282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478000" y="7581900"/>
            <a:ext cx="1148046" cy="11355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46251">
            <a:off x="12291528" y="8368682"/>
            <a:ext cx="861034" cy="8516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0080071">
            <a:off x="250443" y="4491788"/>
            <a:ext cx="4120430" cy="4946173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2D1EEA92-1D9E-FA1C-CB0D-582B1D6C66E0}"/>
              </a:ext>
            </a:extLst>
          </p:cNvPr>
          <p:cNvSpPr txBox="1">
            <a:spLocks/>
          </p:cNvSpPr>
          <p:nvPr/>
        </p:nvSpPr>
        <p:spPr>
          <a:xfrm>
            <a:off x="4724400" y="952500"/>
            <a:ext cx="16329272" cy="504056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情绪是我们的一部分，</a:t>
            </a:r>
            <a:r>
              <a:rPr lang="zh-CN" altLang="en-US" sz="6000" b="1">
                <a:solidFill>
                  <a:srgbClr val="0056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没有好与坏</a:t>
            </a:r>
            <a:br>
              <a:rPr lang="zh-CN" altLang="en-US" sz="6000" b="1">
                <a:solidFill>
                  <a:srgbClr val="8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情绪是我们区别于高级智能机器的特征</a:t>
            </a:r>
            <a:b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情绪与社会能力紧密相联</a:t>
            </a:r>
            <a:b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6000" b="1">
                <a:solidFill>
                  <a:srgbClr val="0056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认识</a:t>
            </a: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情绪、</a:t>
            </a:r>
            <a:r>
              <a:rPr lang="zh-CN" altLang="en-US" sz="6000" b="1">
                <a:solidFill>
                  <a:srgbClr val="0056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接纳</a:t>
            </a: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情绪、</a:t>
            </a:r>
            <a:r>
              <a:rPr lang="zh-CN" altLang="en-US" sz="6000" b="1">
                <a:solidFill>
                  <a:srgbClr val="00562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合理表达</a:t>
            </a:r>
            <a:r>
              <a:rPr lang="zh-CN" altLang="en-US" sz="6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57DC2080-B58E-6F42-F2D2-CB173DC59742}"/>
              </a:ext>
            </a:extLst>
          </p:cNvPr>
          <p:cNvSpPr txBox="1">
            <a:spLocks/>
          </p:cNvSpPr>
          <p:nvPr/>
        </p:nvSpPr>
        <p:spPr>
          <a:xfrm>
            <a:off x="914400" y="495300"/>
            <a:ext cx="16329272" cy="504056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6401" b="1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charset="-122"/>
              </a:rPr>
              <a:t>小结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40851" y="0"/>
            <a:ext cx="9247149" cy="10287000"/>
            <a:chOff x="0" y="0"/>
            <a:chExt cx="1232953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20036" r="20036"/>
            <a:stretch>
              <a:fillRect/>
            </a:stretch>
          </p:blipFill>
          <p:spPr>
            <a:xfrm>
              <a:off x="0" y="0"/>
              <a:ext cx="12329532" cy="13716000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762000" y="1104900"/>
            <a:ext cx="6475415" cy="1204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zh-CN" altLang="en-US" sz="7200">
                <a:solidFill>
                  <a:srgbClr val="2840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好情绪 好未来</a:t>
            </a:r>
            <a:endParaRPr lang="en-US" sz="7200">
              <a:solidFill>
                <a:srgbClr val="28407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8D8AC7FC-1BB4-1350-7055-8412ABA54CAC}"/>
              </a:ext>
            </a:extLst>
          </p:cNvPr>
          <p:cNvSpPr txBox="1"/>
          <p:nvPr/>
        </p:nvSpPr>
        <p:spPr>
          <a:xfrm>
            <a:off x="990600" y="3467100"/>
            <a:ext cx="9042481" cy="4839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愉快的笑声，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是精神健康的可靠标志。         </a:t>
            </a:r>
          </a:p>
          <a:p>
            <a:pPr>
              <a:lnSpc>
                <a:spcPct val="150000"/>
              </a:lnSpc>
            </a:pPr>
            <a:endParaRPr lang="en-US" sz="5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—契诃夫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A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13346973" y="4948535"/>
            <a:ext cx="8205654" cy="827566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38200" y="795962"/>
            <a:ext cx="16611600" cy="8695076"/>
            <a:chOff x="0" y="0"/>
            <a:chExt cx="4375072" cy="2290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dist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24196" y="3808639"/>
            <a:ext cx="10292203" cy="2341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1304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 u="none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3352" y="3930120"/>
            <a:ext cx="5401811" cy="566569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797705" y="925244"/>
            <a:ext cx="9293190" cy="31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968"/>
              </a:lnSpc>
              <a:spcBef>
                <a:spcPct val="0"/>
              </a:spcBef>
            </a:pPr>
            <a:r>
              <a:rPr lang="en-US" sz="18549" u="none">
                <a:solidFill>
                  <a:srgbClr val="FFE33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22420" flipH="1">
            <a:off x="13301886" y="482483"/>
            <a:ext cx="8295829" cy="68751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1400F1A5-F4ED-DEC8-3407-6FE111765247}"/>
              </a:ext>
            </a:extLst>
          </p:cNvPr>
          <p:cNvGrpSpPr/>
          <p:nvPr/>
        </p:nvGrpSpPr>
        <p:grpSpPr>
          <a:xfrm>
            <a:off x="7467600" y="-266700"/>
            <a:ext cx="10287000" cy="10287000"/>
            <a:chOff x="4241800" y="-124972"/>
            <a:chExt cx="6858000" cy="6858000"/>
          </a:xfrm>
        </p:grpSpPr>
        <p:grpSp>
          <p:nvGrpSpPr>
            <p:cNvPr id="21" name="组合 8">
              <a:extLst>
                <a:ext uri="{FF2B5EF4-FFF2-40B4-BE49-F238E27FC236}">
                  <a16:creationId xmlns:a16="http://schemas.microsoft.com/office/drawing/2014/main" id="{FDA00974-B7CE-344C-260C-FD60BDCF7381}"/>
                </a:ext>
              </a:extLst>
            </p:cNvPr>
            <p:cNvGrpSpPr/>
            <p:nvPr/>
          </p:nvGrpSpPr>
          <p:grpSpPr>
            <a:xfrm>
              <a:off x="4241800" y="-124972"/>
              <a:ext cx="6858000" cy="6858000"/>
              <a:chOff x="4381502" y="-124970"/>
              <a:chExt cx="6858000" cy="6858000"/>
            </a:xfrm>
          </p:grpSpPr>
          <p:pic>
            <p:nvPicPr>
              <p:cNvPr id="23" name="图片 5">
                <a:extLst>
                  <a:ext uri="{FF2B5EF4-FFF2-40B4-BE49-F238E27FC236}">
                    <a16:creationId xmlns:a16="http://schemas.microsoft.com/office/drawing/2014/main" id="{60890272-EE4D-97AD-1165-B80932369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1502" y="-124970"/>
                <a:ext cx="6858000" cy="6858000"/>
              </a:xfrm>
              <a:prstGeom prst="rect">
                <a:avLst/>
              </a:prstGeom>
            </p:spPr>
          </p:pic>
          <p:sp>
            <p:nvSpPr>
              <p:cNvPr id="24" name="文本框 19">
                <a:extLst>
                  <a:ext uri="{FF2B5EF4-FFF2-40B4-BE49-F238E27FC236}">
                    <a16:creationId xmlns:a16="http://schemas.microsoft.com/office/drawing/2014/main" id="{5B173BB1-2E16-ECDC-88B8-C7CAA1A476BD}"/>
                  </a:ext>
                </a:extLst>
              </p:cNvPr>
              <p:cNvSpPr txBox="1"/>
              <p:nvPr/>
            </p:nvSpPr>
            <p:spPr>
              <a:xfrm>
                <a:off x="6921502" y="2262630"/>
                <a:ext cx="1447800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574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2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290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148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006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864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dist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2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Arial" panose="020B0604020202020204" pitchFamily="34" charset="0"/>
                  </a:rPr>
                  <a:t>场景一</a:t>
                </a:r>
              </a:p>
            </p:txBody>
          </p:sp>
          <p:sp>
            <p:nvSpPr>
              <p:cNvPr id="25" name="文本框 21">
                <a:extLst>
                  <a:ext uri="{FF2B5EF4-FFF2-40B4-BE49-F238E27FC236}">
                    <a16:creationId xmlns:a16="http://schemas.microsoft.com/office/drawing/2014/main" id="{45AFE9FA-68FB-1693-320A-0F29347177E5}"/>
                  </a:ext>
                </a:extLst>
              </p:cNvPr>
              <p:cNvSpPr txBox="1"/>
              <p:nvPr/>
            </p:nvSpPr>
            <p:spPr>
              <a:xfrm>
                <a:off x="6362702" y="2973830"/>
                <a:ext cx="3657600" cy="604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716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574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432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290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148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006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86400" algn="l" defTabSz="1371600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Microsoft YaHei" panose="020B0503020204020204" pitchFamily="34" charset="-122"/>
                    <a:ea typeface="Microsoft YaHei" panose="020B0503020204020204" pitchFamily="34" charset="-122"/>
                    <a:sym typeface="Arial" panose="020B0604020202020204" pitchFamily="34" charset="0"/>
                  </a:rPr>
                  <a:t>见到了久别的家人</a:t>
                </a:r>
              </a:p>
            </p:txBody>
          </p:sp>
        </p:grpSp>
        <p:sp>
          <p:nvSpPr>
            <p:cNvPr id="22" name="PA-文本框 37">
              <a:extLst>
                <a:ext uri="{FF2B5EF4-FFF2-40B4-BE49-F238E27FC236}">
                  <a16:creationId xmlns:a16="http://schemas.microsoft.com/office/drawing/2014/main" id="{13BC6F18-7EA7-30C2-2314-7D7C5F1EB19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6698114" y="3965984"/>
              <a:ext cx="30629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你是什么心情？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C77396-F867-AC24-59FF-FA101BB66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2324100"/>
            <a:ext cx="4855745" cy="69629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grpSp>
        <p:nvGrpSpPr>
          <p:cNvPr id="2" name="组合 3">
            <a:extLst>
              <a:ext uri="{FF2B5EF4-FFF2-40B4-BE49-F238E27FC236}">
                <a16:creationId xmlns:a16="http://schemas.microsoft.com/office/drawing/2014/main" id="{8A41F5DB-3F6C-5C50-2B24-55E61DF5BB9B}"/>
              </a:ext>
            </a:extLst>
          </p:cNvPr>
          <p:cNvGrpSpPr/>
          <p:nvPr/>
        </p:nvGrpSpPr>
        <p:grpSpPr>
          <a:xfrm>
            <a:off x="704851" y="1112462"/>
            <a:ext cx="9483551" cy="9483551"/>
            <a:chOff x="996660" y="741641"/>
            <a:chExt cx="6322367" cy="632236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1363B2E-A23C-95D2-152B-519A491C8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60" y="741641"/>
              <a:ext cx="6322367" cy="6322367"/>
            </a:xfrm>
            <a:prstGeom prst="rect">
              <a:avLst/>
            </a:prstGeom>
          </p:spPr>
        </p:pic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FF906028-8E78-741F-E9CA-49755EAD8578}"/>
                </a:ext>
              </a:extLst>
            </p:cNvPr>
            <p:cNvSpPr txBox="1"/>
            <p:nvPr/>
          </p:nvSpPr>
          <p:spPr>
            <a:xfrm>
              <a:off x="3463528" y="2559490"/>
              <a:ext cx="1447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55B6B8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场景二</a:t>
              </a:r>
            </a:p>
          </p:txBody>
        </p:sp>
        <p:sp>
          <p:nvSpPr>
            <p:cNvPr id="5" name="文本框 19">
              <a:extLst>
                <a:ext uri="{FF2B5EF4-FFF2-40B4-BE49-F238E27FC236}">
                  <a16:creationId xmlns:a16="http://schemas.microsoft.com/office/drawing/2014/main" id="{EBC7D48E-9199-0875-67C3-47586F65A339}"/>
                </a:ext>
              </a:extLst>
            </p:cNvPr>
            <p:cNvSpPr txBox="1"/>
            <p:nvPr/>
          </p:nvSpPr>
          <p:spPr>
            <a:xfrm>
              <a:off x="2993628" y="3240977"/>
              <a:ext cx="2387600" cy="661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跟同学吵架</a:t>
              </a:r>
            </a:p>
          </p:txBody>
        </p:sp>
        <p:sp>
          <p:nvSpPr>
            <p:cNvPr id="6" name="PA-文本框 37">
              <a:extLst>
                <a:ext uri="{FF2B5EF4-FFF2-40B4-BE49-F238E27FC236}">
                  <a16:creationId xmlns:a16="http://schemas.microsoft.com/office/drawing/2014/main" id="{CF1A2AEF-ADF8-C090-1077-A3F8794276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786011" y="4214312"/>
              <a:ext cx="30629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rgbClr val="55B6B8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你是什么心情？</a:t>
              </a:r>
            </a:p>
          </p:txBody>
        </p:sp>
      </p:grpSp>
      <p:grpSp>
        <p:nvGrpSpPr>
          <p:cNvPr id="8" name="组合 3">
            <a:extLst>
              <a:ext uri="{FF2B5EF4-FFF2-40B4-BE49-F238E27FC236}">
                <a16:creationId xmlns:a16="http://schemas.microsoft.com/office/drawing/2014/main" id="{B3EE78F4-273D-71B1-5B68-4E07A90C18B8}"/>
              </a:ext>
            </a:extLst>
          </p:cNvPr>
          <p:cNvGrpSpPr/>
          <p:nvPr/>
        </p:nvGrpSpPr>
        <p:grpSpPr>
          <a:xfrm>
            <a:off x="857251" y="1264862"/>
            <a:ext cx="9483551" cy="9483551"/>
            <a:chOff x="996660" y="741641"/>
            <a:chExt cx="6322367" cy="6322367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A2E6C6BC-79D6-39CE-8F9F-801BF068D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660" y="741641"/>
              <a:ext cx="6322367" cy="6322367"/>
            </a:xfrm>
            <a:prstGeom prst="rect">
              <a:avLst/>
            </a:prstGeom>
          </p:spPr>
        </p:pic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8F37BE98-8D10-DD8F-5AE7-1B1CB25F51AD}"/>
                </a:ext>
              </a:extLst>
            </p:cNvPr>
            <p:cNvSpPr txBox="1"/>
            <p:nvPr/>
          </p:nvSpPr>
          <p:spPr>
            <a:xfrm>
              <a:off x="3463528" y="2559490"/>
              <a:ext cx="14478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场景二</a:t>
              </a:r>
            </a:p>
          </p:txBody>
        </p:sp>
        <p:sp>
          <p:nvSpPr>
            <p:cNvPr id="13" name="文本框 19">
              <a:extLst>
                <a:ext uri="{FF2B5EF4-FFF2-40B4-BE49-F238E27FC236}">
                  <a16:creationId xmlns:a16="http://schemas.microsoft.com/office/drawing/2014/main" id="{695E9EE7-A765-3FF2-6085-6D8DCC2E897D}"/>
                </a:ext>
              </a:extLst>
            </p:cNvPr>
            <p:cNvSpPr txBox="1"/>
            <p:nvPr/>
          </p:nvSpPr>
          <p:spPr>
            <a:xfrm>
              <a:off x="2993628" y="3240977"/>
              <a:ext cx="2387600" cy="631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跟同学吵架了</a:t>
              </a:r>
            </a:p>
          </p:txBody>
        </p:sp>
        <p:sp>
          <p:nvSpPr>
            <p:cNvPr id="14" name="PA-文本框 37">
              <a:extLst>
                <a:ext uri="{FF2B5EF4-FFF2-40B4-BE49-F238E27FC236}">
                  <a16:creationId xmlns:a16="http://schemas.microsoft.com/office/drawing/2014/main" id="{B54B4CB8-32B9-36E4-B420-4122F391AB6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786011" y="4214312"/>
              <a:ext cx="30629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你是什么心情？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4DC980-ABC3-B284-9DDF-58DA92F20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00" y="2781300"/>
            <a:ext cx="694824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0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grpSp>
        <p:nvGrpSpPr>
          <p:cNvPr id="16" name="组合 3">
            <a:extLst>
              <a:ext uri="{FF2B5EF4-FFF2-40B4-BE49-F238E27FC236}">
                <a16:creationId xmlns:a16="http://schemas.microsoft.com/office/drawing/2014/main" id="{DE2E49CF-3603-5037-17B8-C684620EBD97}"/>
              </a:ext>
            </a:extLst>
          </p:cNvPr>
          <p:cNvGrpSpPr/>
          <p:nvPr/>
        </p:nvGrpSpPr>
        <p:grpSpPr>
          <a:xfrm>
            <a:off x="9601200" y="1104900"/>
            <a:ext cx="8256530" cy="8256530"/>
            <a:chOff x="5334000" y="1041400"/>
            <a:chExt cx="5504353" cy="5504353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3CE9C327-C9B7-CA1E-51D8-82F2F95BA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041400"/>
              <a:ext cx="5504353" cy="5504353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DE6FA72D-388F-31C2-84DA-DE5705D51F24}"/>
                </a:ext>
              </a:extLst>
            </p:cNvPr>
            <p:cNvSpPr txBox="1"/>
            <p:nvPr/>
          </p:nvSpPr>
          <p:spPr>
            <a:xfrm>
              <a:off x="7445268" y="2318190"/>
              <a:ext cx="14478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场景三</a:t>
              </a:r>
            </a:p>
          </p:txBody>
        </p:sp>
        <p:sp>
          <p:nvSpPr>
            <p:cNvPr id="19" name="文本框 19">
              <a:extLst>
                <a:ext uri="{FF2B5EF4-FFF2-40B4-BE49-F238E27FC236}">
                  <a16:creationId xmlns:a16="http://schemas.microsoft.com/office/drawing/2014/main" id="{1B160CCF-DD08-C576-E2E8-C296257F3358}"/>
                </a:ext>
              </a:extLst>
            </p:cNvPr>
            <p:cNvSpPr txBox="1"/>
            <p:nvPr/>
          </p:nvSpPr>
          <p:spPr>
            <a:xfrm>
              <a:off x="6553200" y="2870200"/>
              <a:ext cx="3246282" cy="1277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最好的朋友要去外地上学了</a:t>
              </a:r>
            </a:p>
          </p:txBody>
        </p:sp>
        <p:sp>
          <p:nvSpPr>
            <p:cNvPr id="20" name="PA-文本框 37">
              <a:extLst>
                <a:ext uri="{FF2B5EF4-FFF2-40B4-BE49-F238E27FC236}">
                  <a16:creationId xmlns:a16="http://schemas.microsoft.com/office/drawing/2014/main" id="{55972AF5-194A-3875-5CF6-759984142D38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6767751" y="3973012"/>
              <a:ext cx="30629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2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endParaRPr>
            </a:p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你是什么心情？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1F81A8-1D6E-C06B-8DCA-63B0ABB43A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2857500"/>
            <a:ext cx="94583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8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457200" y="5715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8A4E1B6-C1E5-F76C-30AD-B43CA81EB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10310622" cy="10310622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B9E9126F-DB72-F67B-0A86-4877D5D4D8A6}"/>
              </a:ext>
            </a:extLst>
          </p:cNvPr>
          <p:cNvGrpSpPr/>
          <p:nvPr/>
        </p:nvGrpSpPr>
        <p:grpSpPr>
          <a:xfrm>
            <a:off x="2590800" y="3151200"/>
            <a:ext cx="7227201" cy="3510827"/>
            <a:chOff x="1727200" y="2100800"/>
            <a:chExt cx="4818134" cy="2340551"/>
          </a:xfrm>
        </p:grpSpPr>
        <p:sp>
          <p:nvSpPr>
            <p:cNvPr id="5" name="文本框 18">
              <a:extLst>
                <a:ext uri="{FF2B5EF4-FFF2-40B4-BE49-F238E27FC236}">
                  <a16:creationId xmlns:a16="http://schemas.microsoft.com/office/drawing/2014/main" id="{44F2CFD3-9BBD-0F60-1068-C0C59508AB5F}"/>
                </a:ext>
              </a:extLst>
            </p:cNvPr>
            <p:cNvSpPr txBox="1"/>
            <p:nvPr/>
          </p:nvSpPr>
          <p:spPr>
            <a:xfrm>
              <a:off x="3222172" y="2100800"/>
              <a:ext cx="14478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di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场景四</a:t>
              </a: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297A2870-AD25-45F3-9AAE-438197B9EEDF}"/>
                </a:ext>
              </a:extLst>
            </p:cNvPr>
            <p:cNvSpPr txBox="1"/>
            <p:nvPr/>
          </p:nvSpPr>
          <p:spPr>
            <a:xfrm>
              <a:off x="1727200" y="2565400"/>
              <a:ext cx="4818134" cy="1277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42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自己独自在家看电视时候，看到比较恐怖的情节时</a:t>
              </a:r>
              <a:endParaRPr kumimoji="0" lang="zh-CN" alt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" name="PA-文本框 37">
              <a:extLst>
                <a:ext uri="{FF2B5EF4-FFF2-40B4-BE49-F238E27FC236}">
                  <a16:creationId xmlns:a16="http://schemas.microsoft.com/office/drawing/2014/main" id="{EFD45007-6FAC-914E-80D5-027C33EAA03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222172" y="3948908"/>
              <a:ext cx="280974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200" b="1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rPr>
                <a:t>你是什么心情？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A97D3B-93C7-9128-DD73-07A881D2D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0" y="3162300"/>
            <a:ext cx="694273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DACD150E-936A-245D-768E-7B3D5BBBD5FC}"/>
              </a:ext>
            </a:extLst>
          </p:cNvPr>
          <p:cNvGrpSpPr/>
          <p:nvPr/>
        </p:nvGrpSpPr>
        <p:grpSpPr>
          <a:xfrm>
            <a:off x="381000" y="419100"/>
            <a:ext cx="17449800" cy="9525000"/>
            <a:chOff x="0" y="0"/>
            <a:chExt cx="4375072" cy="2290061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A9350B37-C44E-89CC-3864-178A4092C7F5}"/>
                </a:ext>
              </a:extLst>
            </p:cNvPr>
            <p:cNvSpPr/>
            <p:nvPr/>
          </p:nvSpPr>
          <p:spPr>
            <a:xfrm>
              <a:off x="0" y="0"/>
              <a:ext cx="4375072" cy="2290061"/>
            </a:xfrm>
            <a:custGeom>
              <a:avLst/>
              <a:gdLst/>
              <a:ahLst/>
              <a:cxnLst/>
              <a:rect l="l" t="t" r="r" b="b"/>
              <a:pathLst>
                <a:path w="4375072" h="2290061">
                  <a:moveTo>
                    <a:pt x="23303" y="0"/>
                  </a:moveTo>
                  <a:lnTo>
                    <a:pt x="4351769" y="0"/>
                  </a:lnTo>
                  <a:cubicBezTo>
                    <a:pt x="4364639" y="0"/>
                    <a:pt x="4375072" y="10433"/>
                    <a:pt x="4375072" y="23303"/>
                  </a:cubicBezTo>
                  <a:lnTo>
                    <a:pt x="4375072" y="2266759"/>
                  </a:lnTo>
                  <a:cubicBezTo>
                    <a:pt x="4375072" y="2279628"/>
                    <a:pt x="4364639" y="2290061"/>
                    <a:pt x="4351769" y="2290061"/>
                  </a:cubicBezTo>
                  <a:lnTo>
                    <a:pt x="23303" y="2290061"/>
                  </a:lnTo>
                  <a:cubicBezTo>
                    <a:pt x="10433" y="2290061"/>
                    <a:pt x="0" y="2279628"/>
                    <a:pt x="0" y="2266759"/>
                  </a:cubicBezTo>
                  <a:lnTo>
                    <a:pt x="0" y="23303"/>
                  </a:lnTo>
                  <a:cubicBezTo>
                    <a:pt x="0" y="10433"/>
                    <a:pt x="10433" y="0"/>
                    <a:pt x="23303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47A069"/>
              </a:solidFill>
            </a:ln>
          </p:spPr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4A63C074-DA63-ED4F-F147-42DA4CBF4BEF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33600" y="114300"/>
            <a:ext cx="7716861" cy="1963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</a:t>
            </a:r>
            <a:endParaRPr lang="en-US" sz="96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C3E351E-695B-892D-AFD2-468DF3A9A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19300"/>
            <a:ext cx="15392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>
            <a:extLst>
              <a:ext uri="{FF2B5EF4-FFF2-40B4-BE49-F238E27FC236}">
                <a16:creationId xmlns:a16="http://schemas.microsoft.com/office/drawing/2014/main" id="{A9350B37-C44E-89CC-3864-178A4092C7F5}"/>
              </a:ext>
            </a:extLst>
          </p:cNvPr>
          <p:cNvSpPr/>
          <p:nvPr/>
        </p:nvSpPr>
        <p:spPr>
          <a:xfrm>
            <a:off x="381000" y="419100"/>
            <a:ext cx="17449800" cy="9525000"/>
          </a:xfrm>
          <a:custGeom>
            <a:avLst/>
            <a:gdLst/>
            <a:ahLst/>
            <a:cxnLst/>
            <a:rect l="l" t="t" r="r" b="b"/>
            <a:pathLst>
              <a:path w="4375072" h="2290061">
                <a:moveTo>
                  <a:pt x="23303" y="0"/>
                </a:moveTo>
                <a:lnTo>
                  <a:pt x="4351769" y="0"/>
                </a:lnTo>
                <a:cubicBezTo>
                  <a:pt x="4364639" y="0"/>
                  <a:pt x="4375072" y="10433"/>
                  <a:pt x="4375072" y="23303"/>
                </a:cubicBezTo>
                <a:lnTo>
                  <a:pt x="4375072" y="2266759"/>
                </a:lnTo>
                <a:cubicBezTo>
                  <a:pt x="4375072" y="2279628"/>
                  <a:pt x="4364639" y="2290061"/>
                  <a:pt x="4351769" y="2290061"/>
                </a:cubicBezTo>
                <a:lnTo>
                  <a:pt x="23303" y="2290061"/>
                </a:lnTo>
                <a:cubicBezTo>
                  <a:pt x="10433" y="2290061"/>
                  <a:pt x="0" y="2279628"/>
                  <a:pt x="0" y="2266759"/>
                </a:cubicBezTo>
                <a:lnTo>
                  <a:pt x="0" y="23303"/>
                </a:lnTo>
                <a:cubicBezTo>
                  <a:pt x="0" y="10433"/>
                  <a:pt x="10433" y="0"/>
                  <a:pt x="23303" y="0"/>
                </a:cubicBezTo>
                <a:close/>
              </a:path>
            </a:pathLst>
          </a:custGeom>
          <a:solidFill>
            <a:srgbClr val="FFFFFF"/>
          </a:solidFill>
          <a:ln w="85725">
            <a:solidFill>
              <a:schemeClr val="accent4"/>
            </a:solidFill>
          </a:ln>
        </p:spPr>
      </p:sp>
      <p:sp>
        <p:nvSpPr>
          <p:cNvPr id="9" name="TextBox 9"/>
          <p:cNvSpPr txBox="1"/>
          <p:nvPr/>
        </p:nvSpPr>
        <p:spPr>
          <a:xfrm>
            <a:off x="2133600" y="266700"/>
            <a:ext cx="14554200" cy="1966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7366"/>
              </a:lnSpc>
              <a:spcBef>
                <a:spcPct val="0"/>
              </a:spcBef>
            </a:pPr>
            <a:r>
              <a:rPr lang="zh-CN" altLang="en-US" sz="96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什么是情绪 </a:t>
            </a:r>
            <a:r>
              <a:rPr lang="en-US" altLang="zh-CN" sz="60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zh-CN" altLang="en-US" sz="4800">
                <a:solidFill>
                  <a:srgbClr val="47A06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内心的期待对情绪的影响</a:t>
            </a:r>
            <a:endParaRPr lang="en-US" sz="4800">
              <a:solidFill>
                <a:srgbClr val="47A069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" y="723900"/>
            <a:ext cx="1198289" cy="1185217"/>
          </a:xfrm>
          <a:prstGeom prst="rect">
            <a:avLst/>
          </a:prstGeom>
        </p:spPr>
      </p:pic>
      <p:sp>
        <p:nvSpPr>
          <p:cNvPr id="13" name="Google Shape;232;p19">
            <a:extLst>
              <a:ext uri="{FF2B5EF4-FFF2-40B4-BE49-F238E27FC236}">
                <a16:creationId xmlns:a16="http://schemas.microsoft.com/office/drawing/2014/main" id="{67D822AB-EB17-62A9-368E-93FF2C31EEC1}"/>
              </a:ext>
            </a:extLst>
          </p:cNvPr>
          <p:cNvSpPr txBox="1">
            <a:spLocks/>
          </p:cNvSpPr>
          <p:nvPr/>
        </p:nvSpPr>
        <p:spPr>
          <a:xfrm>
            <a:off x="7854916" y="7922439"/>
            <a:ext cx="2732564" cy="51242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>
              <a:defRPr lang="zh-CN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" name="组合 3">
            <a:extLst>
              <a:ext uri="{FF2B5EF4-FFF2-40B4-BE49-F238E27FC236}">
                <a16:creationId xmlns:a16="http://schemas.microsoft.com/office/drawing/2014/main" id="{74A5A49B-90E6-6586-5F15-2E42C53A8BFF}"/>
              </a:ext>
            </a:extLst>
          </p:cNvPr>
          <p:cNvGrpSpPr/>
          <p:nvPr/>
        </p:nvGrpSpPr>
        <p:grpSpPr>
          <a:xfrm>
            <a:off x="0" y="2400300"/>
            <a:ext cx="9772650" cy="6781799"/>
            <a:chOff x="274864" y="1270001"/>
            <a:chExt cx="7665883" cy="5114532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AB917056-8E45-0E79-4F18-6AE8E8D7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" r="1361" b="4115"/>
            <a:stretch/>
          </p:blipFill>
          <p:spPr>
            <a:xfrm>
              <a:off x="274864" y="1270001"/>
              <a:ext cx="7665883" cy="5114532"/>
            </a:xfrm>
            <a:prstGeom prst="rect">
              <a:avLst/>
            </a:prstGeom>
          </p:spPr>
        </p:pic>
        <p:sp>
          <p:nvSpPr>
            <p:cNvPr id="4" name="文本框 5">
              <a:extLst>
                <a:ext uri="{FF2B5EF4-FFF2-40B4-BE49-F238E27FC236}">
                  <a16:creationId xmlns:a16="http://schemas.microsoft.com/office/drawing/2014/main" id="{ECF263D6-246F-AF82-82AD-3C0C0CE45D10}"/>
                </a:ext>
              </a:extLst>
            </p:cNvPr>
            <p:cNvSpPr txBox="1"/>
            <p:nvPr/>
          </p:nvSpPr>
          <p:spPr>
            <a:xfrm>
              <a:off x="2216636" y="2564976"/>
              <a:ext cx="4222315" cy="696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开运动会啦</a:t>
              </a: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752DA843-01B6-053F-DC86-F3CAF97E5D66}"/>
                </a:ext>
              </a:extLst>
            </p:cNvPr>
            <p:cNvSpPr txBox="1"/>
            <p:nvPr/>
          </p:nvSpPr>
          <p:spPr>
            <a:xfrm rot="16200000">
              <a:off x="3305586" y="2207946"/>
              <a:ext cx="626701" cy="3825861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zh-CN" alt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乐乐是短跑健将</a:t>
              </a:r>
            </a:p>
          </p:txBody>
        </p:sp>
        <p:sp>
          <p:nvSpPr>
            <p:cNvPr id="6" name="文本框 7">
              <a:extLst>
                <a:ext uri="{FF2B5EF4-FFF2-40B4-BE49-F238E27FC236}">
                  <a16:creationId xmlns:a16="http://schemas.microsoft.com/office/drawing/2014/main" id="{0975544B-1724-A677-9EB2-F9F92E2D43B8}"/>
                </a:ext>
              </a:extLst>
            </p:cNvPr>
            <p:cNvSpPr txBox="1"/>
            <p:nvPr/>
          </p:nvSpPr>
          <p:spPr>
            <a:xfrm rot="16200000">
              <a:off x="2938673" y="3331118"/>
              <a:ext cx="626701" cy="3023694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zh-CN" alt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得到满足</a:t>
              </a:r>
            </a:p>
          </p:txBody>
        </p:sp>
        <p:sp>
          <p:nvSpPr>
            <p:cNvPr id="7" name="文本框 8">
              <a:extLst>
                <a:ext uri="{FF2B5EF4-FFF2-40B4-BE49-F238E27FC236}">
                  <a16:creationId xmlns:a16="http://schemas.microsoft.com/office/drawing/2014/main" id="{801161EC-31E7-15BB-AFFB-97E4B8C6B6CD}"/>
                </a:ext>
              </a:extLst>
            </p:cNvPr>
            <p:cNvSpPr txBox="1"/>
            <p:nvPr/>
          </p:nvSpPr>
          <p:spPr>
            <a:xfrm>
              <a:off x="5526402" y="3922618"/>
              <a:ext cx="651852" cy="1202367"/>
            </a:xfrm>
            <a:prstGeom prst="rect">
              <a:avLst/>
            </a:prstGeom>
            <a:solidFill>
              <a:srgbClr val="FF0000"/>
            </a:solidFill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420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兴奋</a:t>
              </a:r>
            </a:p>
          </p:txBody>
        </p:sp>
      </p:grpSp>
      <p:grpSp>
        <p:nvGrpSpPr>
          <p:cNvPr id="8" name="组合 17">
            <a:extLst>
              <a:ext uri="{FF2B5EF4-FFF2-40B4-BE49-F238E27FC236}">
                <a16:creationId xmlns:a16="http://schemas.microsoft.com/office/drawing/2014/main" id="{8E33007C-491E-353E-38D2-30A5B54F9AA7}"/>
              </a:ext>
            </a:extLst>
          </p:cNvPr>
          <p:cNvGrpSpPr/>
          <p:nvPr/>
        </p:nvGrpSpPr>
        <p:grpSpPr>
          <a:xfrm flipH="1">
            <a:off x="8686800" y="2324100"/>
            <a:ext cx="9772650" cy="6781799"/>
            <a:chOff x="274864" y="1270001"/>
            <a:chExt cx="7665883" cy="5114532"/>
          </a:xfrm>
        </p:grpSpPr>
        <p:pic>
          <p:nvPicPr>
            <p:cNvPr id="31" name="图片 18">
              <a:extLst>
                <a:ext uri="{FF2B5EF4-FFF2-40B4-BE49-F238E27FC236}">
                  <a16:creationId xmlns:a16="http://schemas.microsoft.com/office/drawing/2014/main" id="{FE193977-2D0B-F3FC-89AE-80729E378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" r="1361" b="4115"/>
            <a:stretch/>
          </p:blipFill>
          <p:spPr>
            <a:xfrm>
              <a:off x="274864" y="1270001"/>
              <a:ext cx="7665883" cy="5114532"/>
            </a:xfrm>
            <a:prstGeom prst="rect">
              <a:avLst/>
            </a:prstGeom>
          </p:spPr>
        </p:pic>
        <p:sp>
          <p:nvSpPr>
            <p:cNvPr id="32" name="文本框 19">
              <a:extLst>
                <a:ext uri="{FF2B5EF4-FFF2-40B4-BE49-F238E27FC236}">
                  <a16:creationId xmlns:a16="http://schemas.microsoft.com/office/drawing/2014/main" id="{7D34BF33-DEA1-0B97-A1F6-9D9CA1B54A95}"/>
                </a:ext>
              </a:extLst>
            </p:cNvPr>
            <p:cNvSpPr txBox="1"/>
            <p:nvPr/>
          </p:nvSpPr>
          <p:spPr>
            <a:xfrm>
              <a:off x="2216636" y="2564976"/>
              <a:ext cx="4222315" cy="696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54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开运动会啦</a:t>
              </a:r>
            </a:p>
          </p:txBody>
        </p:sp>
        <p:sp>
          <p:nvSpPr>
            <p:cNvPr id="33" name="文本框 20">
              <a:extLst>
                <a:ext uri="{FF2B5EF4-FFF2-40B4-BE49-F238E27FC236}">
                  <a16:creationId xmlns:a16="http://schemas.microsoft.com/office/drawing/2014/main" id="{1929FBD3-935C-F5B6-67C1-25CBE81DBA97}"/>
                </a:ext>
              </a:extLst>
            </p:cNvPr>
            <p:cNvSpPr txBox="1"/>
            <p:nvPr/>
          </p:nvSpPr>
          <p:spPr>
            <a:xfrm rot="16200000">
              <a:off x="3202687" y="1790686"/>
              <a:ext cx="626701" cy="4315579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zh-CN" alt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果果不爱运动 </a:t>
              </a:r>
            </a:p>
          </p:txBody>
        </p:sp>
        <p:sp>
          <p:nvSpPr>
            <p:cNvPr id="34" name="文本框 21">
              <a:extLst>
                <a:ext uri="{FF2B5EF4-FFF2-40B4-BE49-F238E27FC236}">
                  <a16:creationId xmlns:a16="http://schemas.microsoft.com/office/drawing/2014/main" id="{D3DA79DA-61BF-F2C8-0B00-A8E1A9C528E9}"/>
                </a:ext>
              </a:extLst>
            </p:cNvPr>
            <p:cNvSpPr txBox="1"/>
            <p:nvPr/>
          </p:nvSpPr>
          <p:spPr>
            <a:xfrm rot="16200000">
              <a:off x="3848628" y="3137168"/>
              <a:ext cx="626701" cy="3023694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zh-CN" alt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得不到满足</a:t>
              </a:r>
            </a:p>
          </p:txBody>
        </p:sp>
        <p:sp>
          <p:nvSpPr>
            <p:cNvPr id="35" name="文本框 22">
              <a:extLst>
                <a:ext uri="{FF2B5EF4-FFF2-40B4-BE49-F238E27FC236}">
                  <a16:creationId xmlns:a16="http://schemas.microsoft.com/office/drawing/2014/main" id="{A88A6219-605F-3A5E-1639-D36846E46824}"/>
                </a:ext>
              </a:extLst>
            </p:cNvPr>
            <p:cNvSpPr txBox="1"/>
            <p:nvPr/>
          </p:nvSpPr>
          <p:spPr>
            <a:xfrm>
              <a:off x="5827158" y="3750218"/>
              <a:ext cx="651852" cy="1202367"/>
            </a:xfrm>
            <a:prstGeom prst="rect">
              <a:avLst/>
            </a:prstGeom>
            <a:solidFill>
              <a:schemeClr val="tx1"/>
            </a:solidFill>
          </p:spPr>
          <p:txBody>
            <a:bodyPr vert="eaVert" wrap="square">
              <a:spAutoFit/>
            </a:bodyPr>
            <a:lstStyle/>
            <a:p>
              <a:pPr algn="ctr"/>
              <a:r>
                <a:rPr lang="zh-CN" altLang="en-US" sz="420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无聊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6937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egra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3AAC994F2DDC45BC2E52572067EA32" ma:contentTypeVersion="12" ma:contentTypeDescription="Create a new document." ma:contentTypeScope="" ma:versionID="00ba2e0c4aca1ec24bc6928dae0199bb">
  <xsd:schema xmlns:xsd="http://www.w3.org/2001/XMLSchema" xmlns:xs="http://www.w3.org/2001/XMLSchema" xmlns:p="http://schemas.microsoft.com/office/2006/metadata/properties" xmlns:ns2="76606abc-6ab6-45ee-b77c-b500316b8f2d" xmlns:ns3="17ca7f98-d1a1-43d3-842a-6bc7a5cd44e0" targetNamespace="http://schemas.microsoft.com/office/2006/metadata/properties" ma:root="true" ma:fieldsID="d21ba54ea1ebbafe84aabef7d594423d" ns2:_="" ns3:_="">
    <xsd:import namespace="76606abc-6ab6-45ee-b77c-b500316b8f2d"/>
    <xsd:import namespace="17ca7f98-d1a1-43d3-842a-6bc7a5cd44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06abc-6ab6-45ee-b77c-b500316b8f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eecca80-7895-4330-b369-228561d92f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a7f98-d1a1-43d3-842a-6bc7a5cd44e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fe6db97-f077-4746-9363-256a9242feac}" ma:internalName="TaxCatchAll" ma:showField="CatchAllData" ma:web="17ca7f98-d1a1-43d3-842a-6bc7a5cd44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06abc-6ab6-45ee-b77c-b500316b8f2d">
      <Terms xmlns="http://schemas.microsoft.com/office/infopath/2007/PartnerControls"/>
    </lcf76f155ced4ddcb4097134ff3c332f>
    <TaxCatchAll xmlns="17ca7f98-d1a1-43d3-842a-6bc7a5cd44e0" xsi:nil="true"/>
  </documentManagement>
</p:properties>
</file>

<file path=customXml/itemProps1.xml><?xml version="1.0" encoding="utf-8"?>
<ds:datastoreItem xmlns:ds="http://schemas.openxmlformats.org/officeDocument/2006/customXml" ds:itemID="{1F20E0ED-CE2F-4601-9615-3490B25F6A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36B30A-6C24-4C8D-A88E-418AFEE8DF27}">
  <ds:schemaRefs>
    <ds:schemaRef ds:uri="17ca7f98-d1a1-43d3-842a-6bc7a5cd44e0"/>
    <ds:schemaRef ds:uri="76606abc-6ab6-45ee-b77c-b500316b8f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EFCCAF-6321-4B4F-9D55-E2FB21B19363}">
  <ds:schemaRefs>
    <ds:schemaRef ds:uri="http://schemas.microsoft.com/office/2006/documentManagement/types"/>
    <ds:schemaRef ds:uri="http://purl.org/dc/elements/1.1/"/>
    <ds:schemaRef ds:uri="17ca7f98-d1a1-43d3-842a-6bc7a5cd44e0"/>
    <ds:schemaRef ds:uri="http://schemas.microsoft.com/office/infopath/2007/PartnerControls"/>
    <ds:schemaRef ds:uri="http://purl.org/dc/dcmitype/"/>
    <ds:schemaRef ds:uri="76606abc-6ab6-45ee-b77c-b500316b8f2d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2858</Words>
  <Application>Microsoft Office PowerPoint</Application>
  <PresentationFormat>Custom</PresentationFormat>
  <Paragraphs>284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Microsoft YaHei UI</vt:lpstr>
      <vt:lpstr>PingFang SC</vt:lpstr>
      <vt:lpstr>Yahei</vt:lpstr>
      <vt:lpstr>Yu Gothic UI Semibold</vt:lpstr>
      <vt:lpstr>微软雅黑</vt:lpstr>
      <vt:lpstr>微软雅黑</vt:lpstr>
      <vt:lpstr>等线</vt:lpstr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橙绿色卡通可爱手绘动物教育教学通用课件演示文稿PPTX</dc:title>
  <cp:lastModifiedBy>Yue, Xiaoran</cp:lastModifiedBy>
  <cp:revision>3</cp:revision>
  <dcterms:created xsi:type="dcterms:W3CDTF">2006-08-16T00:00:00Z</dcterms:created>
  <dcterms:modified xsi:type="dcterms:W3CDTF">2023-06-20T06:51:52Z</dcterms:modified>
  <dc:identifier>DAFhOF1NYm4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6ffedc7-8dd7-4346-b906-eaa072ee5258_Enabled">
    <vt:lpwstr>true</vt:lpwstr>
  </property>
  <property fmtid="{D5CDD505-2E9C-101B-9397-08002B2CF9AE}" pid="3" name="MSIP_Label_16ffedc7-8dd7-4346-b906-eaa072ee5258_SetDate">
    <vt:lpwstr>2023-05-05T05:54:37Z</vt:lpwstr>
  </property>
  <property fmtid="{D5CDD505-2E9C-101B-9397-08002B2CF9AE}" pid="4" name="MSIP_Label_16ffedc7-8dd7-4346-b906-eaa072ee5258_Method">
    <vt:lpwstr>Standard</vt:lpwstr>
  </property>
  <property fmtid="{D5CDD505-2E9C-101B-9397-08002B2CF9AE}" pid="5" name="MSIP_Label_16ffedc7-8dd7-4346-b906-eaa072ee5258_Name">
    <vt:lpwstr>Corporate</vt:lpwstr>
  </property>
  <property fmtid="{D5CDD505-2E9C-101B-9397-08002B2CF9AE}" pid="6" name="MSIP_Label_16ffedc7-8dd7-4346-b906-eaa072ee5258_SiteId">
    <vt:lpwstr>287e9f0e-91ec-4cf0-b7a4-c63898072181</vt:lpwstr>
  </property>
  <property fmtid="{D5CDD505-2E9C-101B-9397-08002B2CF9AE}" pid="7" name="MSIP_Label_16ffedc7-8dd7-4346-b906-eaa072ee5258_ActionId">
    <vt:lpwstr>9a125100-6aa0-4e68-91a5-99c4f611003a</vt:lpwstr>
  </property>
  <property fmtid="{D5CDD505-2E9C-101B-9397-08002B2CF9AE}" pid="8" name="MSIP_Label_16ffedc7-8dd7-4346-b906-eaa072ee5258_ContentBits">
    <vt:lpwstr>1</vt:lpwstr>
  </property>
  <property fmtid="{D5CDD505-2E9C-101B-9397-08002B2CF9AE}" pid="9" name="ClassificationContentMarkingHeaderLocations">
    <vt:lpwstr>Integral:9</vt:lpwstr>
  </property>
  <property fmtid="{D5CDD505-2E9C-101B-9397-08002B2CF9AE}" pid="10" name="ClassificationContentMarkingHeaderText">
    <vt:lpwstr>CORPORATE</vt:lpwstr>
  </property>
  <property fmtid="{D5CDD505-2E9C-101B-9397-08002B2CF9AE}" pid="11" name="ContentTypeId">
    <vt:lpwstr>0x010100E93AAC994F2DDC45BC2E52572067EA32</vt:lpwstr>
  </property>
  <property fmtid="{D5CDD505-2E9C-101B-9397-08002B2CF9AE}" pid="12" name="MediaServiceImageTags">
    <vt:lpwstr/>
  </property>
</Properties>
</file>