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media/image13.svg" ContentType="image/svg+xml"/>
  <Override PartName="/ppt/media/image2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212" r:id="rId3"/>
    <p:sldId id="1236" r:id="rId4"/>
    <p:sldId id="1240" r:id="rId5"/>
    <p:sldId id="1254" r:id="rId6"/>
    <p:sldId id="1255" r:id="rId7"/>
    <p:sldId id="1257" r:id="rId8"/>
    <p:sldId id="1258" r:id="rId9"/>
    <p:sldId id="1259" r:id="rId10"/>
    <p:sldId id="1256" r:id="rId11"/>
    <p:sldId id="1260" r:id="rId12"/>
    <p:sldId id="1261" r:id="rId13"/>
    <p:sldId id="1262" r:id="rId14"/>
    <p:sldId id="1263" r:id="rId15"/>
    <p:sldId id="1264" r:id="rId16"/>
    <p:sldId id="1265" r:id="rId17"/>
    <p:sldId id="1266" r:id="rId18"/>
    <p:sldId id="1267" r:id="rId19"/>
    <p:sldId id="1268" r:id="rId20"/>
    <p:sldId id="1269" r:id="rId21"/>
    <p:sldId id="1270" r:id="rId22"/>
  </p:sldIdLst>
  <p:sldSz cx="12192000" cy="6858000"/>
  <p:notesSz cx="6858000" cy="9144000"/>
  <p:defaultTextStyle>
    <a:defPPr>
      <a:defRPr lang="en-US"/>
    </a:defPPr>
    <a:lvl1pPr>
      <a:spcBef>
        <a:spcPts val="0"/>
      </a:spcBef>
      <a:buClr>
        <a:schemeClr val="accent1"/>
      </a:buClr>
      <a:defRPr sz="1800"/>
    </a:lvl1pPr>
    <a:lvl2pPr marL="17970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2pPr>
    <a:lvl3pPr marL="36004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3pPr>
    <a:lvl4pPr marL="53975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4pPr>
    <a:lvl5pPr marL="72009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5pPr>
    <a:lvl6pPr marL="89979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6pPr>
    <a:lvl7pPr marL="1080135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7pPr>
    <a:lvl8pPr marL="125984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8pPr>
    <a:lvl9pPr marL="1440180" indent="-179705">
      <a:spcBef>
        <a:spcPts val="0"/>
      </a:spcBef>
      <a:buClr>
        <a:schemeClr val="accent1"/>
      </a:buClr>
      <a:buFont typeface="Arial" panose="020B0604020202090204" pitchFamily="34" charset="0"/>
      <a:buChar char="•"/>
      <a:defRPr sz="1800"/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ny Welle" initials="D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64" autoAdjust="0"/>
    <p:restoredTop sz="97461" autoAdjust="0"/>
  </p:normalViewPr>
  <p:slideViewPr>
    <p:cSldViewPr snapToGrid="0" showGuides="1">
      <p:cViewPr varScale="1">
        <p:scale>
          <a:sx n="63" d="100"/>
          <a:sy n="63" d="100"/>
        </p:scale>
        <p:origin x="924" y="32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-2310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notesMaster" Target="notesMasters/notesMaster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image" Target="../media/image13.svg"/><Relationship Id="rId1" Type="http://schemas.openxmlformats.org/officeDocument/2006/relationships/image" Target="../media/image12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sz="1050" b="1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3" name="Date"/>
          <p:cNvSpPr>
            <a:spLocks noGrp="1"/>
          </p:cNvSpPr>
          <p:nvPr>
            <p:ph type="dt" sz="quarter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F1F2B9-B350-4061-A6D1-2A3340A8623F}" type="datetimeFigureOut">
              <a:rPr lang="en-US" sz="1050" smtClean="0">
                <a:solidFill>
                  <a:schemeClr val="tx2"/>
                </a:solidFill>
                <a:latin typeface="+mn-lt"/>
              </a:rPr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2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3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en-US" sz="1050" b="1" dirty="0">
                <a:solidFill>
                  <a:schemeClr val="accent2"/>
                </a:solidFill>
                <a:latin typeface="+mn-lt"/>
              </a:rPr>
              <a:t>Hand out</a:t>
            </a:r>
            <a:r>
              <a:rPr lang="en-US" sz="1050" dirty="0">
                <a:solidFill>
                  <a:schemeClr val="accent2"/>
                </a:solidFill>
                <a:latin typeface="+mn-lt"/>
              </a:rPr>
              <a:t> </a:t>
            </a:r>
            <a:fld id="{C92BABF8-1341-4DCB-864A-D83C08BEEAE4}" type="slidenum">
              <a:rPr lang="en-US" sz="1050" smtClean="0">
                <a:solidFill>
                  <a:schemeClr val="tx2"/>
                </a:solidFill>
                <a:latin typeface="+mn-lt"/>
              </a:rPr>
            </a:fld>
            <a:endParaRPr lang="en-US" sz="1050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6" name="Siemens logo"/>
          <p:cNvPicPr>
            <a:picLocks noChangeAspect="1"/>
          </p:cNvPicPr>
          <p:nvPr/>
        </p:nvPicPr>
        <p:blipFill>
          <a:blip r:embed="rId1" cstate="print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2853000" y="550800"/>
            <a:ext cx="1152000" cy="1831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Date"/>
          <p:cNvSpPr>
            <a:spLocks noGrp="1"/>
          </p:cNvSpPr>
          <p:nvPr>
            <p:ph type="dt" idx="1"/>
          </p:nvPr>
        </p:nvSpPr>
        <p:spPr>
          <a:xfrm>
            <a:off x="5086800" y="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76FBC1AF-E4C9-412F-9B6D-66CD520F95D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"/>
          <p:cNvSpPr>
            <a:spLocks noGrp="1" noRot="1" noChangeAspect="1"/>
          </p:cNvSpPr>
          <p:nvPr>
            <p:ph type="sldImg" idx="2"/>
          </p:nvPr>
        </p:nvSpPr>
        <p:spPr>
          <a:xfrm>
            <a:off x="406800" y="619200"/>
            <a:ext cx="6048000" cy="3402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"/>
          <p:cNvSpPr>
            <a:spLocks noGrp="1"/>
          </p:cNvSpPr>
          <p:nvPr>
            <p:ph type="body" sz="quarter" idx="3"/>
          </p:nvPr>
        </p:nvSpPr>
        <p:spPr>
          <a:xfrm>
            <a:off x="406800" y="4575600"/>
            <a:ext cx="6048000" cy="39600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  <a:p>
            <a:pPr lvl="5"/>
            <a:r>
              <a:rPr lang="en-US" dirty="0"/>
              <a:t>Sixth level</a:t>
            </a:r>
            <a:endParaRPr lang="en-US" dirty="0"/>
          </a:p>
          <a:p>
            <a:pPr lvl="6"/>
            <a:r>
              <a:rPr lang="en-US" dirty="0"/>
              <a:t>Seventh level</a:t>
            </a:r>
            <a:endParaRPr lang="en-US" dirty="0"/>
          </a:p>
          <a:p>
            <a:pPr lvl="7"/>
            <a:r>
              <a:rPr lang="en-US" dirty="0"/>
              <a:t>Eight level</a:t>
            </a:r>
            <a:endParaRPr lang="en-US" dirty="0"/>
          </a:p>
          <a:p>
            <a:pPr lvl="8"/>
            <a:r>
              <a:rPr lang="en-US" dirty="0"/>
              <a:t>Ninth level</a:t>
            </a:r>
            <a:endParaRPr lang="en-US" dirty="0"/>
          </a:p>
        </p:txBody>
      </p:sp>
      <p:sp>
        <p:nvSpPr>
          <p:cNvPr id="6" name="Footer Placeholder"/>
          <p:cNvSpPr>
            <a:spLocks noGrp="1"/>
          </p:cNvSpPr>
          <p:nvPr>
            <p:ph type="ftr" sz="quarter" idx="4"/>
          </p:nvPr>
        </p:nvSpPr>
        <p:spPr>
          <a:xfrm>
            <a:off x="0" y="8784000"/>
            <a:ext cx="4363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5"/>
          </p:nvPr>
        </p:nvSpPr>
        <p:spPr>
          <a:xfrm>
            <a:off x="5086800" y="8784000"/>
            <a:ext cx="1771200" cy="3600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/>
            </a:lvl1pPr>
          </a:lstStyle>
          <a:p>
            <a:r>
              <a:rPr lang="en-US" b="1" dirty="0">
                <a:solidFill>
                  <a:schemeClr val="accent2"/>
                </a:solidFill>
              </a:rPr>
              <a:t>Notes</a:t>
            </a:r>
            <a:r>
              <a:rPr lang="en-US" dirty="0"/>
              <a:t> </a:t>
            </a:r>
            <a:fld id="{E76C657F-0E32-4130-ADDA-66B81138A76A}" type="slidenum">
              <a:rPr lang="en-US" smtClean="0">
                <a:solidFill>
                  <a:schemeClr val="tx2"/>
                </a:solidFill>
              </a:rPr>
            </a:fld>
            <a:endParaRPr lang="en-US" dirty="0">
              <a:solidFill>
                <a:schemeClr val="tx2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441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2882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3180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5759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7200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86423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1007745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1151890" indent="-144145" algn="l" defTabSz="914400" rtl="0" eaLnBrk="1" latinLnBrk="0" hangingPunct="1">
      <a:spcAft>
        <a:spcPts val="300"/>
      </a:spcAft>
      <a:buClr>
        <a:schemeClr val="accent1"/>
      </a:buClr>
      <a:buFont typeface="Arial" panose="020B060402020209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svg"/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rgbClr val="F3F3F0"/>
                </a:solidFill>
                <a:latin typeface="+mn-lt"/>
              </a:defRPr>
            </a:lvl1pPr>
          </a:lstStyle>
          <a:p>
            <a:r>
              <a:rPr lang="zh-CN" altLang="en-US" dirty="0"/>
              <a:t>西门子爱绿教育计划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iemens Xcelerator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8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6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ep Blue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Sustainability 40pt (motif 3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dark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8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40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Gradient 36pt">
    <p:bg>
      <p:bgPr>
        <a:gradFill flip="none" rotWithShape="1">
          <a:gsLst>
            <a:gs pos="40000">
              <a:schemeClr val="bg2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dient cover"/>
          <p:cNvSpPr/>
          <p:nvPr userDrawn="1"/>
        </p:nvSpPr>
        <p:spPr>
          <a:xfrm>
            <a:off x="0" y="3502025"/>
            <a:ext cx="12192000" cy="3355975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8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477328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256000"/>
            <a:ext cx="9288000" cy="911438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8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r>
              <a:rPr lang="en-US" dirty="0"/>
              <a:t>Subhead for headline size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zh-CN" altLang="en-US"/>
              <a:t>第</a:t>
            </a:r>
            <a:fld id="{3EA98958-B495-4290-8CE9-28B9FAC714D1}" type="slidenum">
              <a:rPr lang="zh-CN" altLang="en-US" smtClean="0"/>
            </a:fld>
            <a:r>
              <a:rPr lang="zh-CN" altLang="en-US"/>
              <a:t>页</a:t>
            </a:r>
            <a:endParaRPr lang="zh-CN" alt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231106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011106"/>
            <a:ext cx="9288000" cy="1156332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light 36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1" y="3780000"/>
            <a:ext cx="9287638" cy="1661993"/>
          </a:xfrm>
          <a:noFill/>
        </p:spPr>
        <p:txBody>
          <a:bodyPr rIns="0" bIns="0" anchor="t">
            <a:spAutoFit/>
          </a:bodyPr>
          <a:lstStyle>
            <a:lvl1pPr marL="0">
              <a:lnSpc>
                <a:spcPct val="100000"/>
              </a:lnSpc>
              <a:defRPr sz="36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 chart with picture, </a:t>
            </a:r>
            <a:br>
              <a:rPr lang="en-US" dirty="0"/>
            </a:br>
            <a:r>
              <a:rPr lang="en-US" dirty="0"/>
              <a:t>Arial Regular, 36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5441992"/>
            <a:ext cx="9288000" cy="725445"/>
          </a:xfrm>
          <a:prstGeom prst="rect">
            <a:avLst/>
          </a:prstGeom>
        </p:spPr>
        <p:txBody>
          <a:bodyPr lIns="0" tIns="252000">
            <a:noAutofit/>
          </a:bodyPr>
          <a:lstStyle>
            <a:lvl1pPr marL="0" indent="0" algn="l">
              <a:spcAft>
                <a:spcPts val="300"/>
              </a:spcAft>
              <a:buNone/>
              <a:defRPr sz="1400">
                <a:solidFill>
                  <a:schemeClr val="tx2"/>
                </a:solidFill>
              </a:defRPr>
            </a:lvl1pPr>
            <a:lvl2pPr marL="0" indent="0" algn="l">
              <a:spcAft>
                <a:spcPts val="300"/>
              </a:spcAft>
              <a:buNone/>
              <a:defRPr sz="1400"/>
            </a:lvl2pPr>
            <a:lvl3pPr marL="0" indent="0" algn="l">
              <a:spcAft>
                <a:spcPts val="300"/>
              </a:spcAft>
              <a:buNone/>
              <a:defRPr sz="1400"/>
            </a:lvl3pPr>
            <a:lvl4pPr marL="0" indent="0" algn="l">
              <a:buNone/>
              <a:defRPr sz="1400"/>
            </a:lvl4pPr>
            <a:lvl5pPr marL="0" indent="0" algn="l">
              <a:buNone/>
              <a:defRPr sz="1400"/>
            </a:lvl5pPr>
            <a:lvl6pPr marL="0" indent="0" algn="l">
              <a:buNone/>
              <a:defRPr sz="1400"/>
            </a:lvl6pPr>
            <a:lvl7pPr marL="0" indent="0" algn="l">
              <a:buNone/>
              <a:defRPr sz="1400"/>
            </a:lvl7pPr>
            <a:lvl8pPr marL="0" indent="0" algn="l">
              <a:buNone/>
              <a:defRPr sz="1400"/>
            </a:lvl8pPr>
            <a:lvl9pPr marL="0" indent="0" algn="l">
              <a:buNone/>
              <a:defRPr sz="1400"/>
            </a:lvl9pPr>
          </a:lstStyle>
          <a:p>
            <a:pPr lvl="0"/>
            <a:r>
              <a:rPr lang="en-US" dirty="0"/>
              <a:t>Subhead for headline size 36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8" name="Picture Placeholder" descr="Title picture – please describe further"/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3502800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Title picture</a:t>
            </a:r>
            <a:endParaRPr lang="en-US" noProof="0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411162" y="6310800"/>
            <a:ext cx="928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dark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8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F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399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6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solidFill>
            <a:srgbClr val="00E6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769989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2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color 40p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 bwMode="hidden">
          <a:xfrm>
            <a:off x="0" y="0"/>
            <a:ext cx="12192000" cy="6166800"/>
          </a:xfrm>
          <a:prstGeom prst="rect">
            <a:avLst/>
          </a:prstGeom>
          <a:gradFill>
            <a:gsLst>
              <a:gs pos="40000">
                <a:srgbClr val="00FFB9"/>
              </a:gs>
              <a:gs pos="100000">
                <a:srgbClr val="00E6DC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9" name="Color Stage"/>
          <p:cNvSpPr/>
          <p:nvPr userDrawn="1"/>
        </p:nvSpPr>
        <p:spPr>
          <a:xfrm>
            <a:off x="0" y="1414463"/>
            <a:ext cx="12192000" cy="4752337"/>
          </a:xfrm>
          <a:prstGeom prst="rect">
            <a:avLst/>
          </a:prstGeom>
          <a:gradFill flip="none" rotWithShape="1">
            <a:gsLst>
              <a:gs pos="0">
                <a:srgbClr val="00FFB9"/>
              </a:gs>
              <a:gs pos="100000">
                <a:schemeClr val="bg2">
                  <a:alpha val="0"/>
                </a:schemeClr>
              </a:gs>
              <a:gs pos="40000">
                <a:srgbClr val="00FFB9">
                  <a:alpha val="50000"/>
                </a:srgb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de-DE" dirty="0"/>
          </a:p>
        </p:txBody>
      </p:sp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121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8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788" cy="2462213"/>
          </a:xfrm>
          <a:noFill/>
        </p:spPr>
        <p:txBody>
          <a:bodyPr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7"/>
            <a:ext cx="9288000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1021398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第 </a:t>
            </a:r>
            <a:fld id="{15EBE321-CBB1-4E91-BD14-37C8D44326FB}" type="slidenum">
              <a:rPr lang="en-US" smtClean="0"/>
            </a:fld>
            <a:r>
              <a:rPr lang="en-US" dirty="0"/>
              <a:t> </a:t>
            </a:r>
            <a:r>
              <a:rPr lang="zh-CN" altLang="en-US" dirty="0"/>
              <a:t>页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6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1"/>
            <a:ext cx="9288000" cy="16226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40003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light 40p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Title of the chapter"/>
          <p:cNvSpPr>
            <a:spLocks noGrp="1"/>
          </p:cNvSpPr>
          <p:nvPr>
            <p:ph type="title" hasCustomPrompt="1"/>
          </p:nvPr>
        </p:nvSpPr>
        <p:spPr bwMode="black">
          <a:xfrm>
            <a:off x="410399" y="1414463"/>
            <a:ext cx="11370437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Chapter divider,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title of the chapter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2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863924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7199311" cy="4751387"/>
          </a:xfrm>
        </p:spPr>
        <p:txBody>
          <a:bodyPr/>
          <a:lstStyle>
            <a:lvl1pPr defTabSz="360045">
              <a:spcAft>
                <a:spcPts val="900"/>
              </a:spcAft>
              <a:tabLst>
                <a:tab pos="7199630" algn="r"/>
              </a:tabLst>
              <a:defRPr/>
            </a:lvl1pPr>
            <a:lvl2pPr defTabSz="360045">
              <a:spcAft>
                <a:spcPts val="900"/>
              </a:spcAft>
              <a:tabLst>
                <a:tab pos="7199630" algn="r"/>
              </a:tabLst>
              <a:defRPr/>
            </a:lvl2pPr>
            <a:lvl3pPr marL="179705" defTabSz="360045">
              <a:spcAft>
                <a:spcPts val="900"/>
              </a:spcAft>
              <a:tabLst>
                <a:tab pos="7199630" algn="r"/>
              </a:tabLst>
              <a:defRPr b="1"/>
            </a:lvl3pPr>
            <a:lvl4pPr marL="360045" defTabSz="360045">
              <a:spcAft>
                <a:spcPts val="900"/>
              </a:spcAft>
              <a:tabLst>
                <a:tab pos="7199630" algn="r"/>
              </a:tabLst>
              <a:defRPr/>
            </a:lvl4pPr>
            <a:lvl5pPr marL="360045" defTabSz="360045">
              <a:spcAft>
                <a:spcPts val="900"/>
              </a:spcAft>
              <a:tabLst>
                <a:tab pos="7199630" algn="r"/>
              </a:tabLst>
              <a:defRPr b="1"/>
            </a:lvl5pPr>
            <a:lvl6pPr marL="179705" defTabSz="360045">
              <a:spcAft>
                <a:spcPts val="600"/>
              </a:spcAft>
              <a:tabLst>
                <a:tab pos="7199630" algn="r"/>
              </a:tabLst>
              <a:defRPr sz="1600"/>
            </a:lvl6pPr>
            <a:lvl7pPr marL="179705" defTabSz="360045">
              <a:spcAft>
                <a:spcPts val="600"/>
              </a:spcAft>
              <a:tabLst>
                <a:tab pos="7199630" algn="r"/>
              </a:tabLst>
              <a:defRPr sz="1600" b="1"/>
            </a:lvl7pPr>
            <a:lvl8pPr marL="360045" defTabSz="360045">
              <a:spcAft>
                <a:spcPts val="600"/>
              </a:spcAft>
              <a:tabLst>
                <a:tab pos="7199630" algn="r"/>
              </a:tabLst>
              <a:defRPr sz="1600"/>
            </a:lvl8pPr>
            <a:lvl9pPr marL="360045" defTabSz="360045">
              <a:spcAft>
                <a:spcPts val="600"/>
              </a:spcAft>
              <a:tabLst>
                <a:tab pos="7199630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8300" y="6363040"/>
            <a:ext cx="10087220" cy="547200"/>
          </a:xfrm>
          <a:prstGeom prst="rect">
            <a:avLst/>
          </a:prstGeom>
        </p:spPr>
        <p:txBody>
          <a:bodyPr/>
          <a:lstStyle>
            <a:lvl1pPr algn="ctr">
              <a:defRPr sz="1400"/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  <a:p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3" name="Footer Placeholder" descr="Footer with copyright, author and department information, and date"/>
          <p:cNvSpPr txBox="1"/>
          <p:nvPr userDrawn="1"/>
        </p:nvSpPr>
        <p:spPr bwMode="black">
          <a:xfrm>
            <a:off x="1452000" y="631080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 / Agenda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00" cy="57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4" name="Copy 1" descr="Agenda text frame"/>
          <p:cNvSpPr>
            <a:spLocks noGrp="1"/>
          </p:cNvSpPr>
          <p:nvPr>
            <p:ph type="body" sz="quarter" idx="12"/>
          </p:nvPr>
        </p:nvSpPr>
        <p:spPr bwMode="black">
          <a:xfrm>
            <a:off x="411163" y="1414463"/>
            <a:ext cx="5903912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90232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90232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90232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2" descr="Agenda text frame"/>
          <p:cNvSpPr>
            <a:spLocks noGrp="1"/>
          </p:cNvSpPr>
          <p:nvPr>
            <p:ph type="body" sz="quarter" idx="13"/>
          </p:nvPr>
        </p:nvSpPr>
        <p:spPr bwMode="black">
          <a:xfrm>
            <a:off x="6743700" y="1414463"/>
            <a:ext cx="5043488" cy="4751387"/>
          </a:xfrm>
        </p:spPr>
        <p:txBody>
          <a:bodyPr/>
          <a:lstStyle>
            <a:lvl1pPr>
              <a:spcAft>
                <a:spcPts val="900"/>
              </a:spcAft>
              <a:tabLst>
                <a:tab pos="5039995" algn="r"/>
              </a:tabLst>
              <a:defRPr/>
            </a:lvl1pPr>
            <a:lvl2pPr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2pPr>
            <a:lvl3pPr marL="17970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3pPr>
            <a:lvl4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/>
            </a:lvl4pPr>
            <a:lvl5pPr marL="360045">
              <a:spcAft>
                <a:spcPts val="900"/>
              </a:spcAft>
              <a:buClr>
                <a:schemeClr val="tx1"/>
              </a:buClr>
              <a:tabLst>
                <a:tab pos="5039995" algn="r"/>
              </a:tabLst>
              <a:defRPr b="1"/>
            </a:lvl5pPr>
            <a:lvl6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6pPr>
            <a:lvl7pPr marL="17970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7pPr>
            <a:lvl8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/>
            </a:lvl8pPr>
            <a:lvl9pPr marL="360045">
              <a:spcAft>
                <a:spcPts val="600"/>
              </a:spcAft>
              <a:buClr>
                <a:schemeClr val="tx1"/>
              </a:buClr>
              <a:tabLst>
                <a:tab pos="5039995" algn="r"/>
              </a:tabLst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9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10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32560"/>
            <a:ext cx="858838" cy="413680"/>
          </a:xfrm>
          <a:prstGeom prst="rect">
            <a:avLst/>
          </a:prstGeom>
        </p:spPr>
        <p:txBody>
          <a:bodyPr/>
          <a:lstStyle>
            <a:lvl1pPr>
              <a:defRPr sz="1400" b="0"/>
            </a:lvl1pPr>
          </a:lstStyle>
          <a:p>
            <a:fld id="{15EBE321-CBB1-4E91-BD14-37C8D44326FB}" type="slidenum">
              <a:rPr lang="en-US" smtClean="0"/>
            </a:fld>
            <a:r>
              <a:rPr lang="en-US" dirty="0"/>
              <a:t> </a:t>
            </a:r>
            <a:endParaRPr lang="en-US" dirty="0"/>
          </a:p>
        </p:txBody>
      </p:sp>
      <p:sp>
        <p:nvSpPr>
          <p:cNvPr id="4" name="Footer Placeholder" descr="Footer with copyright, author and department information, and date"/>
          <p:cNvSpPr txBox="1"/>
          <p:nvPr userDrawn="1"/>
        </p:nvSpPr>
        <p:spPr bwMode="black">
          <a:xfrm>
            <a:off x="1452000" y="6344160"/>
            <a:ext cx="9288000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ts val="0"/>
              </a:spcBef>
              <a:buClr>
                <a:schemeClr val="accent1"/>
              </a:buClr>
              <a:defRPr sz="1400">
                <a:solidFill>
                  <a:srgbClr val="F3F3F0"/>
                </a:solidFill>
                <a:latin typeface="+mn-lt"/>
              </a:defRPr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西门子爱绿教育计划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large image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full size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0"/>
            <a:ext cx="1219200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Full size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9252000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image (Text 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0" y="1"/>
            <a:ext cx="7611160" cy="6167438"/>
          </a:xfrm>
          <a:solidFill>
            <a:srgbClr val="9999A9"/>
          </a:solidFill>
        </p:spPr>
        <p:txBody>
          <a:bodyPr lIns="144000" tIns="108000" rIns="144000" bIns="108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Thematic picture</a:t>
            </a:r>
            <a:endParaRPr lang="en-US" noProof="0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 hasCustomPrompt="1"/>
          </p:nvPr>
        </p:nvSpPr>
        <p:spPr bwMode="black">
          <a:xfrm>
            <a:off x="1022400" y="1054100"/>
            <a:ext cx="6156275" cy="1477328"/>
          </a:xfrm>
          <a:noFill/>
        </p:spPr>
        <p:txBody>
          <a:bodyPr wrap="square" rIns="0" bIns="0" anchor="t">
            <a:spAutoFit/>
          </a:bodyPr>
          <a:lstStyle>
            <a:lvl1pPr marL="0">
              <a:lnSpc>
                <a:spcPct val="100000"/>
              </a:lnSpc>
              <a:defRPr sz="48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Content page,</a:t>
            </a:r>
            <a:br>
              <a:rPr lang="en-US" dirty="0"/>
            </a:br>
            <a:r>
              <a:rPr lang="en-US" dirty="0"/>
              <a:t>Arial Regular, 48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Copy"/>
          <p:cNvSpPr>
            <a:spLocks noGrp="1"/>
          </p:cNvSpPr>
          <p:nvPr>
            <p:ph type="body" sz="quarter" idx="18"/>
          </p:nvPr>
        </p:nvSpPr>
        <p:spPr bwMode="black">
          <a:xfrm>
            <a:off x="8042400" y="1054100"/>
            <a:ext cx="3744000" cy="5113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4" name="Footer Placeholder" descr="Footer with copyright, author and department information, and date"/>
          <p:cNvSpPr>
            <a:spLocks noGrp="1"/>
          </p:cNvSpPr>
          <p:nvPr>
            <p:ph type="ftr" sz="quarter" idx="16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5" name="Slide Number Placeholder"/>
          <p:cNvSpPr>
            <a:spLocks noGrp="1"/>
          </p:cNvSpPr>
          <p:nvPr>
            <p:ph type="sldNum" sz="quarter" idx="17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Deep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Gradient">
    <p:bg>
      <p:bgPr>
        <a:gradFill flip="none" rotWithShape="1">
          <a:gsLst>
            <a:gs pos="40000">
              <a:schemeClr val="accent6"/>
            </a:gs>
            <a:gs pos="100000">
              <a:schemeClr val="accent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lor Stage"/>
          <p:cNvSpPr/>
          <p:nvPr userDrawn="1"/>
        </p:nvSpPr>
        <p:spPr>
          <a:xfrm>
            <a:off x="0" y="1414463"/>
            <a:ext cx="12192000" cy="5443537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bg2">
                  <a:alpha val="0"/>
                </a:schemeClr>
              </a:gs>
              <a:gs pos="40000">
                <a:schemeClr val="bg2">
                  <a:alpha val="50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72000" rtlCol="0" anchor="t" anchorCtr="0"/>
          <a:lstStyle/>
          <a:p>
            <a:pPr algn="l"/>
            <a:endParaRPr lang="en-US" dirty="0"/>
          </a:p>
        </p:txBody>
      </p:sp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7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color Light Sand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719931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object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800"/>
            <a:ext cx="113760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6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1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2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4298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3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8186400" y="1414800"/>
            <a:ext cx="3600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7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sz="half" idx="1"/>
          </p:nvPr>
        </p:nvSpPr>
        <p:spPr bwMode="black">
          <a:xfrm>
            <a:off x="411162" y="1414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9" name="Copy 2" descr="Content text frame"/>
          <p:cNvSpPr>
            <a:spLocks noGrp="1"/>
          </p:cNvSpPr>
          <p:nvPr>
            <p:ph sz="half" idx="12"/>
          </p:nvPr>
        </p:nvSpPr>
        <p:spPr bwMode="black">
          <a:xfrm>
            <a:off x="411162" y="3718800"/>
            <a:ext cx="5470526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py 3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6315075" y="1414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2" name="Copy 4" descr="Content text frame"/>
          <p:cNvSpPr>
            <a:spLocks noGrp="1"/>
          </p:cNvSpPr>
          <p:nvPr>
            <p:ph sz="half" idx="13"/>
          </p:nvPr>
        </p:nvSpPr>
        <p:spPr bwMode="black">
          <a:xfrm>
            <a:off x="6315075" y="3718800"/>
            <a:ext cx="5465763" cy="2088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(Spotl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" descr="Thematic picture – please describe further"/>
          <p:cNvSpPr>
            <a:spLocks noGrp="1"/>
          </p:cNvSpPr>
          <p:nvPr>
            <p:ph type="pic" sz="quarter" idx="12" hasCustomPrompt="1"/>
          </p:nvPr>
        </p:nvSpPr>
        <p:spPr bwMode="ltGray">
          <a:xfrm>
            <a:off x="411161" y="1414800"/>
            <a:ext cx="7199313" cy="4752000"/>
          </a:xfrm>
          <a:solidFill>
            <a:srgbClr val="9999A9"/>
          </a:solidFill>
        </p:spPr>
        <p:txBody>
          <a:bodyPr lIns="144000" tIns="108000" rIns="144000" bIns="108000">
            <a:noAutofit/>
          </a:bodyPr>
          <a:lstStyle/>
          <a:p>
            <a:r>
              <a:rPr lang="en-US" dirty="0"/>
              <a:t>Thematic picture</a:t>
            </a:r>
            <a:endParaRPr lang="en-US" dirty="0"/>
          </a:p>
        </p:txBody>
      </p:sp>
      <p:sp>
        <p:nvSpPr>
          <p:cNvPr id="4" name="Copy" descr="Content text frame"/>
          <p:cNvSpPr>
            <a:spLocks noGrp="1"/>
          </p:cNvSpPr>
          <p:nvPr>
            <p:ph sz="half" idx="2"/>
          </p:nvPr>
        </p:nvSpPr>
        <p:spPr bwMode="black">
          <a:xfrm>
            <a:off x="8043189" y="1414800"/>
            <a:ext cx="3744000" cy="4752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table (lar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6" name="Table Placeholder" descr="Content table  frame"/>
          <p:cNvSpPr>
            <a:spLocks noGrp="1"/>
          </p:cNvSpPr>
          <p:nvPr>
            <p:ph type="tbl" sz="quarter" idx="12" hasCustomPrompt="1"/>
          </p:nvPr>
        </p:nvSpPr>
        <p:spPr bwMode="black">
          <a:xfrm>
            <a:off x="404812" y="1414461"/>
            <a:ext cx="11376026" cy="4392000"/>
          </a:xfrm>
        </p:spPr>
        <p:txBody>
          <a:bodyPr/>
          <a:lstStyle/>
          <a:p>
            <a:r>
              <a:rPr lang="zh-CN" altLang="en-US"/>
              <a:t>单击图标添加表格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5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flow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 descr="Slide headline"/>
          <p:cNvSpPr>
            <a:spLocks noGrp="1"/>
          </p:cNvSpPr>
          <p:nvPr>
            <p:ph type="title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py 1" descr="Content text frame"/>
          <p:cNvSpPr>
            <a:spLocks noGrp="1"/>
          </p:cNvSpPr>
          <p:nvPr>
            <p:ph idx="1"/>
          </p:nvPr>
        </p:nvSpPr>
        <p:spPr bwMode="black">
          <a:xfrm>
            <a:off x="411162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Copy 2" descr="Content text frame"/>
          <p:cNvSpPr>
            <a:spLocks noGrp="1"/>
          </p:cNvSpPr>
          <p:nvPr>
            <p:ph idx="13"/>
          </p:nvPr>
        </p:nvSpPr>
        <p:spPr bwMode="black">
          <a:xfrm>
            <a:off x="4299176" y="1414462"/>
            <a:ext cx="3600000" cy="4392000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ln>
                  <a:noFill/>
                </a:ln>
              </a:defRPr>
            </a:lvl1pPr>
            <a:lvl2pPr>
              <a:buClr>
                <a:schemeClr val="tx1"/>
              </a:buClr>
              <a:defRPr>
                <a:ln>
                  <a:noFill/>
                </a:ln>
              </a:defRPr>
            </a:lvl2pPr>
            <a:lvl3pPr>
              <a:buClr>
                <a:schemeClr val="tx1"/>
              </a:buClr>
              <a:defRPr>
                <a:ln>
                  <a:noFill/>
                </a:ln>
              </a:defRPr>
            </a:lvl3pPr>
            <a:lvl4pPr>
              <a:buClr>
                <a:schemeClr val="tx1"/>
              </a:buClr>
              <a:defRPr>
                <a:ln>
                  <a:noFill/>
                </a:ln>
              </a:defRPr>
            </a:lvl4pPr>
            <a:lvl5pPr>
              <a:buClr>
                <a:schemeClr val="tx1"/>
              </a:buClr>
              <a:defRPr>
                <a:ln>
                  <a:noFill/>
                </a:ln>
              </a:defRPr>
            </a:lvl5pPr>
            <a:lvl6pPr>
              <a:buClr>
                <a:schemeClr val="tx1"/>
              </a:buClr>
              <a:defRPr>
                <a:ln>
                  <a:noFill/>
                </a:ln>
              </a:defRPr>
            </a:lvl6pPr>
            <a:lvl7pPr>
              <a:buClr>
                <a:schemeClr val="tx1"/>
              </a:buClr>
              <a:defRPr>
                <a:ln>
                  <a:noFill/>
                </a:ln>
              </a:defRPr>
            </a:lvl7pPr>
            <a:lvl8pPr>
              <a:buClr>
                <a:schemeClr val="tx1"/>
              </a:buClr>
              <a:defRPr>
                <a:ln>
                  <a:noFill/>
                </a:ln>
              </a:defRPr>
            </a:lvl8pPr>
            <a:lvl9pPr>
              <a:buClr>
                <a:schemeClr val="tx1"/>
              </a:buClr>
              <a:defRPr>
                <a:ln>
                  <a:noFill/>
                </a:ln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0" name="Copy 3" descr="Content text frame (highlight)"/>
          <p:cNvSpPr>
            <a:spLocks noGrp="1"/>
          </p:cNvSpPr>
          <p:nvPr>
            <p:ph idx="12"/>
          </p:nvPr>
        </p:nvSpPr>
        <p:spPr bwMode="blackWhite">
          <a:xfrm>
            <a:off x="8187189" y="1414462"/>
            <a:ext cx="3600000" cy="4392000"/>
          </a:xfrm>
          <a:prstGeom prst="rect">
            <a:avLst/>
          </a:prstGeom>
          <a:solidFill>
            <a:schemeClr val="accent1"/>
          </a:solidFill>
          <a:ln w="19050">
            <a:solidFill>
              <a:srgbClr val="009999"/>
            </a:solidFill>
          </a:ln>
        </p:spPr>
        <p:txBody>
          <a:bodyPr lIns="216000" tIns="144000" rIns="216000" bIns="14400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  <a:lvl6pPr>
              <a:buClr>
                <a:schemeClr val="tx1"/>
              </a:buClr>
              <a:defRPr>
                <a:solidFill>
                  <a:schemeClr val="tx1"/>
                </a:solidFill>
              </a:defRPr>
            </a:lvl6pPr>
            <a:lvl7pPr>
              <a:buClr>
                <a:schemeClr val="tx1"/>
              </a:buClr>
              <a:defRPr>
                <a:solidFill>
                  <a:schemeClr val="tx1"/>
                </a:solidFill>
              </a:defRPr>
            </a:lvl7pPr>
            <a:lvl8pPr>
              <a:buClr>
                <a:schemeClr val="tx1"/>
              </a:buClr>
              <a:defRPr>
                <a:solidFill>
                  <a:schemeClr val="tx1"/>
                </a:solidFill>
              </a:defRPr>
            </a:lvl8pPr>
            <a:lvl9pPr>
              <a:buClr>
                <a:schemeClr val="tx1"/>
              </a:buCl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pic>
        <p:nvPicPr>
          <p:cNvPr id="9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6" name="Footer Placeholder" descr="Footer with copyright, author and department information, and date"/>
          <p:cNvSpPr>
            <a:spLocks noGrp="1"/>
          </p:cNvSpPr>
          <p:nvPr>
            <p:ph type="ftr" sz="quarter" idx="14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7" name="Slide Number Placeholder"/>
          <p:cNvSpPr>
            <a:spLocks noGrp="1"/>
          </p:cNvSpPr>
          <p:nvPr>
            <p:ph type="sldNum" sz="quarter" idx="15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/>
          <p:cNvSpPr>
            <a:spLocks noGrp="1"/>
          </p:cNvSpPr>
          <p:nvPr>
            <p:ph type="title"/>
          </p:nvPr>
        </p:nvSpPr>
        <p:spPr>
          <a:xfrm>
            <a:off x="410400" y="-540000"/>
            <a:ext cx="9863997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00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1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/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1" name="Quote marks"/>
          <p:cNvSpPr/>
          <p:nvPr userDrawn="1"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8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/>
          <p:cNvSpPr>
            <a:spLocks noGrp="1"/>
          </p:cNvSpPr>
          <p:nvPr>
            <p:ph type="title"/>
          </p:nvPr>
        </p:nvSpPr>
        <p:spPr>
          <a:xfrm>
            <a:off x="411162" y="-540000"/>
            <a:ext cx="9863138" cy="360000"/>
          </a:xfrm>
        </p:spPr>
        <p:txBody>
          <a:bodyPr/>
          <a:lstStyle>
            <a:lvl1pPr>
              <a:defRPr b="0">
                <a:solidFill>
                  <a:schemeClr val="accent1">
                    <a:alpha val="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7" name="Copy" descr="Quote text frame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022400" y="1702799"/>
            <a:ext cx="9252760" cy="4104000"/>
          </a:xfrm>
        </p:spPr>
        <p:txBody>
          <a:bodyPr>
            <a:noAutofit/>
          </a:bodyPr>
          <a:lstStyle>
            <a:lvl1pPr marL="0">
              <a:lnSpc>
                <a:spcPct val="110000"/>
              </a:lnSpc>
              <a:spcAft>
                <a:spcPts val="0"/>
              </a:spcAft>
              <a:defRPr sz="4800" b="0">
                <a:solidFill>
                  <a:schemeClr val="tx2"/>
                </a:solidFill>
              </a:defRPr>
            </a:lvl1pPr>
            <a:lvl2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2pPr>
            <a:lvl3pPr marL="36195" indent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  <a:defRPr sz="1800">
                <a:solidFill>
                  <a:schemeClr val="accent1"/>
                </a:solidFill>
              </a:defRPr>
            </a:lvl3pPr>
            <a:lvl4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4pPr>
            <a:lvl5pPr marL="0" indent="0">
              <a:lnSpc>
                <a:spcPct val="110000"/>
              </a:lnSpc>
              <a:spcAft>
                <a:spcPts val="0"/>
              </a:spcAft>
              <a:buNone/>
              <a:defRPr sz="4800"/>
            </a:lvl5pPr>
          </a:lstStyle>
          <a:p>
            <a:pPr lvl="0"/>
            <a:r>
              <a:rPr lang="en-US" dirty="0"/>
              <a:t>Please insert quote here</a:t>
            </a:r>
            <a:endParaRPr lang="en-US" dirty="0"/>
          </a:p>
          <a:p>
            <a:pPr lvl="1"/>
            <a:r>
              <a:rPr lang="en-US" dirty="0"/>
              <a:t>Name, Author</a:t>
            </a:r>
            <a:endParaRPr lang="en-US" dirty="0"/>
          </a:p>
        </p:txBody>
      </p:sp>
      <p:sp>
        <p:nvSpPr>
          <p:cNvPr id="12" name="Quote marks"/>
          <p:cNvSpPr/>
          <p:nvPr/>
        </p:nvSpPr>
        <p:spPr bwMode="ltGray">
          <a:xfrm>
            <a:off x="1058400" y="766763"/>
            <a:ext cx="907891" cy="647700"/>
          </a:xfrm>
          <a:custGeom>
            <a:avLst/>
            <a:gdLst>
              <a:gd name="connsiteX0" fmla="*/ 0 w 2619164"/>
              <a:gd name="connsiteY0" fmla="*/ 1868543 h 1868542"/>
              <a:gd name="connsiteX1" fmla="*/ 742610 w 2619164"/>
              <a:gd name="connsiteY1" fmla="*/ 0 h 1868542"/>
              <a:gd name="connsiteX2" fmla="*/ 1318210 w 2619164"/>
              <a:gd name="connsiteY2" fmla="*/ 0 h 1868542"/>
              <a:gd name="connsiteX3" fmla="*/ 742610 w 2619164"/>
              <a:gd name="connsiteY3" fmla="*/ 1868543 h 1868542"/>
              <a:gd name="connsiteX4" fmla="*/ 0 w 2619164"/>
              <a:gd name="connsiteY4" fmla="*/ 1868543 h 1868542"/>
              <a:gd name="connsiteX5" fmla="*/ 1300954 w 2619164"/>
              <a:gd name="connsiteY5" fmla="*/ 1868543 h 1868542"/>
              <a:gd name="connsiteX6" fmla="*/ 2043564 w 2619164"/>
              <a:gd name="connsiteY6" fmla="*/ 0 h 1868542"/>
              <a:gd name="connsiteX7" fmla="*/ 2619164 w 2619164"/>
              <a:gd name="connsiteY7" fmla="*/ 0 h 1868542"/>
              <a:gd name="connsiteX8" fmla="*/ 2043564 w 2619164"/>
              <a:gd name="connsiteY8" fmla="*/ 1868543 h 1868542"/>
              <a:gd name="connsiteX9" fmla="*/ 1300954 w 2619164"/>
              <a:gd name="connsiteY9" fmla="*/ 1868543 h 1868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164" h="1868542">
                <a:moveTo>
                  <a:pt x="0" y="1868543"/>
                </a:moveTo>
                <a:lnTo>
                  <a:pt x="742610" y="0"/>
                </a:lnTo>
                <a:lnTo>
                  <a:pt x="1318210" y="0"/>
                </a:lnTo>
                <a:lnTo>
                  <a:pt x="742610" y="1868543"/>
                </a:lnTo>
                <a:lnTo>
                  <a:pt x="0" y="1868543"/>
                </a:lnTo>
                <a:close/>
                <a:moveTo>
                  <a:pt x="1300954" y="1868543"/>
                </a:moveTo>
                <a:lnTo>
                  <a:pt x="2043564" y="0"/>
                </a:lnTo>
                <a:lnTo>
                  <a:pt x="2619164" y="0"/>
                </a:lnTo>
                <a:lnTo>
                  <a:pt x="2043564" y="1868543"/>
                </a:lnTo>
                <a:lnTo>
                  <a:pt x="1300954" y="1868543"/>
                </a:lnTo>
                <a:close/>
              </a:path>
            </a:pathLst>
          </a:custGeom>
          <a:gradFill>
            <a:gsLst>
              <a:gs pos="15000">
                <a:srgbClr val="00FFB9"/>
              </a:gs>
              <a:gs pos="80000">
                <a:srgbClr val="00E6DC"/>
              </a:gs>
            </a:gsLst>
            <a:lin ang="5400000" scaled="1"/>
          </a:gradFill>
          <a:ln w="6158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3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4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da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0799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 descr="Statement text frame"/>
          <p:cNvSpPr>
            <a:spLocks noGrp="1"/>
          </p:cNvSpPr>
          <p:nvPr>
            <p:ph type="title"/>
          </p:nvPr>
        </p:nvSpPr>
        <p:spPr bwMode="black">
          <a:xfrm>
            <a:off x="986400" y="1271538"/>
            <a:ext cx="10800000" cy="4536000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90000"/>
              </a:lnSpc>
              <a:defRPr sz="8000" b="0">
                <a:gradFill>
                  <a:gsLst>
                    <a:gs pos="20000">
                      <a:srgbClr val="00FFB9"/>
                    </a:gs>
                    <a:gs pos="70000">
                      <a:srgbClr val="00E6DC"/>
                    </a:gs>
                  </a:gsLst>
                  <a:lin ang="0" scaled="1"/>
                </a:gra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pic>
        <p:nvPicPr>
          <p:cNvPr id="4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3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8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11376788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Arial, 80 </a:t>
            </a:r>
            <a:r>
              <a:rPr lang="en-US" dirty="0" err="1"/>
              <a:t>pt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2" y="3876677"/>
            <a:ext cx="9286875" cy="1930398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32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r>
              <a:rPr lang="en-US" dirty="0"/>
              <a:t>Subhead for headline size 80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py" descr="Content text frame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1058400" y="2397324"/>
            <a:ext cx="9216000" cy="3409751"/>
          </a:xfrm>
          <a:prstGeom prst="rect">
            <a:avLst/>
          </a:prstGeom>
        </p:spPr>
        <p:txBody>
          <a:bodyPr tIns="108000">
            <a:noAutofit/>
          </a:bodyPr>
          <a:lstStyle>
            <a:lvl1pPr marL="0" indent="0" algn="l">
              <a:spcAft>
                <a:spcPts val="0"/>
              </a:spcAft>
              <a:buNone/>
              <a:defRPr sz="1400">
                <a:solidFill>
                  <a:schemeClr val="tx1"/>
                </a:solidFill>
              </a:defRPr>
            </a:lvl1pPr>
            <a:lvl2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>
                <a:solidFill>
                  <a:schemeClr val="tx1"/>
                </a:solidFill>
              </a:defRPr>
            </a:lvl2pPr>
            <a:lvl3pPr marL="144145" indent="-144145" algn="l">
              <a:spcAft>
                <a:spcPts val="0"/>
              </a:spcAft>
              <a:buFont typeface="Arial" panose="020B0604020202090204" pitchFamily="34" charset="0"/>
              <a:buChar char="•"/>
              <a:defRPr sz="1400" b="0"/>
            </a:lvl3pPr>
            <a:lvl4pPr marL="0" indent="0" algn="l">
              <a:spcBef>
                <a:spcPts val="600"/>
              </a:spcBef>
              <a:spcAft>
                <a:spcPts val="0"/>
              </a:spcAft>
              <a:buFont typeface="Arial" panose="020B0604020202090204" pitchFamily="34" charset="0"/>
              <a:buNone/>
              <a:defRPr sz="1400" b="1"/>
            </a:lvl4pPr>
            <a:lvl5pPr marL="144145" indent="-14414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>
                <a:solidFill>
                  <a:schemeClr val="tx1"/>
                </a:solidFill>
              </a:defRPr>
            </a:lvl5pPr>
            <a:lvl6pPr marL="360045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6pPr>
            <a:lvl7pPr marL="360045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7pPr>
            <a:lvl8pPr marL="539750" indent="-179705" algn="l">
              <a:spcAft>
                <a:spcPts val="0"/>
              </a:spcAft>
              <a:buFont typeface="Arial" panose="020B0604020202090204" pitchFamily="34" charset="0"/>
              <a:buChar char="•"/>
              <a:defRPr sz="1400"/>
            </a:lvl8pPr>
            <a:lvl9pPr marL="539750" indent="-179705" algn="l">
              <a:spcAft>
                <a:spcPts val="0"/>
              </a:spcAft>
              <a:buClrTx/>
              <a:buFont typeface="Arial" panose="020B0604020202090204" pitchFamily="34" charset="0"/>
              <a:buChar char="•"/>
              <a:defRPr sz="1400" b="0"/>
            </a:lvl9pPr>
          </a:lstStyle>
          <a:p>
            <a:pPr lvl="0"/>
            <a:r>
              <a:rPr lang="en-US" dirty="0"/>
              <a:t>Click to edit the contact</a:t>
            </a:r>
            <a:endParaRPr lang="en-US" dirty="0"/>
          </a:p>
          <a:p>
            <a:pPr lvl="1"/>
            <a:r>
              <a:rPr lang="en-US" dirty="0"/>
              <a:t>Name etc.</a:t>
            </a:r>
            <a:endParaRPr lang="en-US" dirty="0"/>
          </a:p>
          <a:p>
            <a:pPr lvl="2"/>
            <a:r>
              <a:rPr lang="en-US" dirty="0"/>
              <a:t>Skills etc.</a:t>
            </a:r>
            <a:endParaRPr lang="en-US" dirty="0"/>
          </a:p>
          <a:p>
            <a:pPr lvl="3"/>
            <a:r>
              <a:rPr lang="en-US" dirty="0"/>
              <a:t>Name etc. sublevel</a:t>
            </a:r>
            <a:endParaRPr lang="en-US" dirty="0"/>
          </a:p>
          <a:p>
            <a:pPr lvl="4"/>
            <a:r>
              <a:rPr lang="en-US" dirty="0"/>
              <a:t>Skills etc. sublevel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 bwMode="black">
          <a:xfrm>
            <a:off x="10635188" y="6418800"/>
            <a:ext cx="1152000" cy="183168"/>
          </a:xfrm>
          <a:prstGeom prst="rect">
            <a:avLst/>
          </a:prstGeom>
        </p:spPr>
      </p:pic>
      <p:sp>
        <p:nvSpPr>
          <p:cNvPr id="8" name="Footer Placeholder" descr="Footer with copyright, author and department information, and date"/>
          <p:cNvSpPr>
            <a:spLocks noGrp="1"/>
          </p:cNvSpPr>
          <p:nvPr>
            <p:ph type="ftr" sz="quarter" idx="10"/>
          </p:nvPr>
        </p:nvSpPr>
        <p:spPr bwMode="black">
          <a:xfrm>
            <a:off x="1059160" y="6310800"/>
            <a:ext cx="9216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  <p:sp>
        <p:nvSpPr>
          <p:cNvPr id="9" name="Slide Number Placeholder"/>
          <p:cNvSpPr>
            <a:spLocks noGrp="1"/>
          </p:cNvSpPr>
          <p:nvPr>
            <p:ph type="sldNum" sz="quarter" idx="11"/>
          </p:nvPr>
        </p:nvSpPr>
        <p:spPr bwMode="black">
          <a:xfrm>
            <a:off x="411162" y="6310800"/>
            <a:ext cx="648000" cy="5472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Page </a:t>
            </a:r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6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3"/>
            <a:ext cx="11376000" cy="2769989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60 </a:t>
            </a:r>
            <a:r>
              <a:rPr lang="en-US" dirty="0" err="1"/>
              <a:t>pt</a:t>
            </a:r>
            <a:r>
              <a:rPr lang="en-US" dirty="0"/>
              <a:t>,</a:t>
            </a:r>
            <a:br>
              <a:rPr lang="en-US" dirty="0"/>
            </a:br>
            <a:r>
              <a:rPr lang="en-US" dirty="0"/>
              <a:t>3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4184453"/>
            <a:ext cx="9288000" cy="1622622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24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24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60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mask&amp;blur Transformation 40pt (motif 2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 descr="Headline of the presentation"/>
          <p:cNvSpPr>
            <a:spLocks noGrp="1"/>
          </p:cNvSpPr>
          <p:nvPr>
            <p:ph type="title" hasCustomPrompt="1"/>
          </p:nvPr>
        </p:nvSpPr>
        <p:spPr bwMode="black">
          <a:xfrm>
            <a:off x="410400" y="1414464"/>
            <a:ext cx="9288000" cy="2462213"/>
          </a:xfrm>
          <a:noFill/>
        </p:spPr>
        <p:txBody>
          <a:bodyPr wrap="square" rIns="0" bIns="0" anchor="b" anchorCtr="0">
            <a:spAutoFit/>
          </a:bodyPr>
          <a:lstStyle>
            <a:lvl1pPr marL="0">
              <a:lnSpc>
                <a:spcPct val="100000"/>
              </a:lnSpc>
              <a:defRPr sz="40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chart, </a:t>
            </a:r>
            <a:br>
              <a:rPr lang="en-US" dirty="0"/>
            </a:br>
            <a:r>
              <a:rPr lang="en-US" dirty="0"/>
              <a:t>Arial Regular, 40 </a:t>
            </a:r>
            <a:r>
              <a:rPr lang="en-US" dirty="0" err="1"/>
              <a:t>pt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extra long headlines,</a:t>
            </a:r>
            <a:br>
              <a:rPr lang="en-US" dirty="0"/>
            </a:br>
            <a:r>
              <a:rPr lang="en-US" dirty="0"/>
              <a:t>4 lines</a:t>
            </a:r>
            <a:endParaRPr lang="en-US" dirty="0"/>
          </a:p>
        </p:txBody>
      </p:sp>
      <p:sp>
        <p:nvSpPr>
          <p:cNvPr id="3" name="Subhead" descr="Subheadline of the presentation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411163" y="3876675"/>
            <a:ext cx="9288000" cy="1930123"/>
          </a:xfrm>
          <a:prstGeom prst="rect">
            <a:avLst/>
          </a:prstGeom>
        </p:spPr>
        <p:txBody>
          <a:bodyPr lIns="0" tIns="370800">
            <a:noAutofit/>
          </a:bodyPr>
          <a:lstStyle>
            <a:lvl1pPr marL="0" indent="0" algn="l">
              <a:spcAft>
                <a:spcPts val="300"/>
              </a:spcAft>
              <a:buNone/>
              <a:defRPr sz="1600">
                <a:solidFill>
                  <a:schemeClr val="tx1"/>
                </a:solidFill>
              </a:defRPr>
            </a:lvl1pPr>
            <a:lvl2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Tx/>
              <a:buFont typeface="Arial" panose="020B0604020202090204" pitchFamily="34" charset="0"/>
              <a:buNone/>
              <a:defRPr sz="1600"/>
            </a:lvl2pPr>
            <a:lvl3pPr marL="0" indent="0" algn="l">
              <a:spcAft>
                <a:spcPts val="300"/>
              </a:spcAft>
              <a:buNone/>
              <a:defRPr sz="1600"/>
            </a:lvl3pPr>
            <a:lvl4pPr marL="0" indent="0" algn="l">
              <a:buNone/>
              <a:defRPr sz="1600"/>
            </a:lvl4pPr>
            <a:lvl5pPr marL="0" indent="0" algn="l">
              <a:buNone/>
              <a:defRPr sz="1600"/>
            </a:lvl5pPr>
            <a:lvl6pPr marL="0" indent="0" algn="l">
              <a:buNone/>
              <a:defRPr sz="1600"/>
            </a:lvl6pPr>
            <a:lvl7pPr marL="0" indent="0" algn="l">
              <a:buNone/>
              <a:defRPr sz="1600"/>
            </a:lvl7pPr>
            <a:lvl8pPr marL="0" indent="0" algn="l">
              <a:buNone/>
              <a:defRPr sz="1600"/>
            </a:lvl8pPr>
            <a:lvl9pPr marL="0" indent="0" algn="l">
              <a:buNone/>
              <a:defRPr sz="1600"/>
            </a:lvl9pPr>
          </a:lstStyle>
          <a:p>
            <a:pPr lvl="0"/>
            <a:r>
              <a:rPr lang="en-US" dirty="0"/>
              <a:t>Subhead for headline size 40 </a:t>
            </a:r>
            <a:r>
              <a:rPr lang="en-US" dirty="0" err="1"/>
              <a:t>pt</a:t>
            </a:r>
            <a:endParaRPr lang="en-US" dirty="0"/>
          </a:p>
        </p:txBody>
      </p:sp>
      <p:pic>
        <p:nvPicPr>
          <p:cNvPr id="10" name="Siemens Logo" descr="Siemens logo"/>
          <p:cNvPicPr>
            <a:picLocks noChangeAspect="1"/>
          </p:cNvPicPr>
          <p:nvPr userDrawn="1"/>
        </p:nvPicPr>
        <p:blipFill>
          <a:blip r:embed="rId3" cstate="print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 bwMode="black">
          <a:xfrm>
            <a:off x="10274400" y="6364800"/>
            <a:ext cx="1512000" cy="240408"/>
          </a:xfrm>
          <a:prstGeom prst="rect">
            <a:avLst/>
          </a:prstGeom>
        </p:spPr>
      </p:pic>
      <p:sp>
        <p:nvSpPr>
          <p:cNvPr id="2" name="Footer Placeholder" descr="Footer with copyright, author and department information, and date"/>
          <p:cNvSpPr>
            <a:spLocks noGrp="1"/>
          </p:cNvSpPr>
          <p:nvPr>
            <p:ph type="ftr" sz="quarter" idx="12"/>
          </p:nvPr>
        </p:nvSpPr>
        <p:spPr bwMode="black">
          <a:xfrm>
            <a:off x="411163" y="6310800"/>
            <a:ext cx="9288000" cy="54720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Restricted | © Siemens 20XX | Author | Department | YYYY-MM-DD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1" Type="http://schemas.openxmlformats.org/officeDocument/2006/relationships/theme" Target="../theme/theme1.xml"/><Relationship Id="rId70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.xml"/><Relationship Id="rId69" Type="http://schemas.openxmlformats.org/officeDocument/2006/relationships/slideLayout" Target="../slideLayouts/slideLayout69.xml"/><Relationship Id="rId68" Type="http://schemas.openxmlformats.org/officeDocument/2006/relationships/slideLayout" Target="../slideLayouts/slideLayout68.xml"/><Relationship Id="rId67" Type="http://schemas.openxmlformats.org/officeDocument/2006/relationships/slideLayout" Target="../slideLayouts/slideLayout67.xml"/><Relationship Id="rId66" Type="http://schemas.openxmlformats.org/officeDocument/2006/relationships/slideLayout" Target="../slideLayouts/slideLayout66.xml"/><Relationship Id="rId65" Type="http://schemas.openxmlformats.org/officeDocument/2006/relationships/slideLayout" Target="../slideLayouts/slideLayout65.xml"/><Relationship Id="rId64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63.xml"/><Relationship Id="rId62" Type="http://schemas.openxmlformats.org/officeDocument/2006/relationships/slideLayout" Target="../slideLayouts/slideLayout62.xml"/><Relationship Id="rId61" Type="http://schemas.openxmlformats.org/officeDocument/2006/relationships/slideLayout" Target="../slideLayouts/slideLayout61.xml"/><Relationship Id="rId60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.xml"/><Relationship Id="rId59" Type="http://schemas.openxmlformats.org/officeDocument/2006/relationships/slideLayout" Target="../slideLayouts/slideLayout59.xml"/><Relationship Id="rId58" Type="http://schemas.openxmlformats.org/officeDocument/2006/relationships/slideLayout" Target="../slideLayouts/slideLayout58.xml"/><Relationship Id="rId57" Type="http://schemas.openxmlformats.org/officeDocument/2006/relationships/slideLayout" Target="../slideLayouts/slideLayout57.xml"/><Relationship Id="rId56" Type="http://schemas.openxmlformats.org/officeDocument/2006/relationships/slideLayout" Target="../slideLayouts/slideLayout56.xml"/><Relationship Id="rId55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54.xml"/><Relationship Id="rId53" Type="http://schemas.openxmlformats.org/officeDocument/2006/relationships/slideLayout" Target="../slideLayouts/slideLayout53.xml"/><Relationship Id="rId52" Type="http://schemas.openxmlformats.org/officeDocument/2006/relationships/slideLayout" Target="../slideLayouts/slideLayout52.xml"/><Relationship Id="rId51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" descr="Slide headline"/>
          <p:cNvSpPr>
            <a:spLocks noGrp="1"/>
          </p:cNvSpPr>
          <p:nvPr>
            <p:ph type="title"/>
          </p:nvPr>
        </p:nvSpPr>
        <p:spPr bwMode="black">
          <a:xfrm>
            <a:off x="410400" y="478800"/>
            <a:ext cx="9863997" cy="576000"/>
          </a:xfrm>
          <a:prstGeom prst="rect">
            <a:avLst/>
          </a:prstGeom>
        </p:spPr>
        <p:txBody>
          <a:bodyPr vert="horz" lIns="0" tIns="0" rIns="324000" bIns="144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" descr="Content text frame"/>
          <p:cNvSpPr>
            <a:spLocks noGrp="1"/>
          </p:cNvSpPr>
          <p:nvPr>
            <p:ph type="body" idx="1"/>
          </p:nvPr>
        </p:nvSpPr>
        <p:spPr bwMode="black">
          <a:xfrm>
            <a:off x="411161" y="1414800"/>
            <a:ext cx="7200000" cy="4536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zh-CN" altLang="en-US" dirty="0"/>
              <a:t>西门子爱绿教育计划</a:t>
            </a:r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410400" y="63652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fld id="{3EA98958-B495-4290-8CE9-28B9FAC714D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9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17970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6004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975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9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89979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135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25984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440180" indent="-17970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1"/>
        </a:buClr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7" Type="http://schemas.openxmlformats.org/officeDocument/2006/relationships/image" Target="../media/image45.png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hyperlink" Target="https://www.bilibili.com/video/BV1gpzvYpESN?buvid=Z" TargetMode="External"/><Relationship Id="rId1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9.xml"/><Relationship Id="rId1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8.xml"/><Relationship Id="rId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8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hyperlink" Target="https://www.bilibili.com/video/BV15C4y1W7c3?buvid=Z6" TargetMode="Externa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8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r="-6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 txBox="1"/>
          <p:nvPr/>
        </p:nvSpPr>
        <p:spPr>
          <a:xfrm>
            <a:off x="-1011084" y="6454800"/>
            <a:ext cx="8405223" cy="259200"/>
          </a:xfrm>
          <a:prstGeom prst="rect">
            <a:avLst/>
          </a:prstGeom>
        </p:spPr>
        <p:txBody>
          <a:bodyPr vert="horz" lIns="0" tIns="0" rIns="482400" bIns="115200" rtlCol="0" anchor="t" anchorCtr="0">
            <a:noAutofit/>
          </a:bodyPr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pPr algn="r">
              <a:lnSpc>
                <a:spcPct val="90000"/>
              </a:lnSpc>
            </a:pPr>
            <a:r>
              <a:rPr lang="zh-CN" altLang="en-US" sz="1400" dirty="0">
                <a:solidFill>
                  <a:schemeClr val="tx1"/>
                </a:solidFill>
                <a:latin typeface="+mn-lt"/>
                <a:ea typeface="Siemens Sans Global" pitchFamily="2" charset="-128"/>
              </a:rPr>
              <a:t>西门子爱绿教育计划</a:t>
            </a:r>
            <a:endParaRPr lang="en-US" sz="1400" dirty="0">
              <a:solidFill>
                <a:schemeClr val="tx1"/>
              </a:solidFill>
              <a:latin typeface="+mn-lt"/>
              <a:ea typeface="Siemens Sans Global" pitchFamily="2" charset="-128"/>
            </a:endParaRPr>
          </a:p>
        </p:txBody>
      </p:sp>
      <p:sp>
        <p:nvSpPr>
          <p:cNvPr id="13" name="Titel 1"/>
          <p:cNvSpPr txBox="1"/>
          <p:nvPr/>
        </p:nvSpPr>
        <p:spPr bwMode="black">
          <a:xfrm>
            <a:off x="709846" y="4174734"/>
            <a:ext cx="10765196" cy="1969770"/>
          </a:xfrm>
          <a:prstGeom prst="rect">
            <a:avLst/>
          </a:prstGeom>
          <a:gradFill>
            <a:gsLst>
              <a:gs pos="68000">
                <a:srgbClr val="0099B0">
                  <a:alpha val="85000"/>
                </a:srgbClr>
              </a:gs>
              <a:gs pos="50000">
                <a:srgbClr val="009999">
                  <a:alpha val="85000"/>
                </a:srgbClr>
              </a:gs>
              <a:gs pos="0">
                <a:srgbClr val="50BEBE">
                  <a:alpha val="85000"/>
                </a:srgbClr>
              </a:gs>
              <a:gs pos="100000">
                <a:srgbClr val="0099CB">
                  <a:alpha val="85000"/>
                </a:srgbClr>
              </a:gs>
            </a:gsLst>
          </a:gradFill>
        </p:spPr>
        <p:txBody>
          <a:bodyPr vert="horz" wrap="square" lIns="0" tIns="0" rIns="0" bIns="0" rtlCol="0" anchor="b" anchorCtr="0">
            <a:spAutoFit/>
          </a:bodyPr>
          <a:lstStyle>
            <a:lvl1pPr marL="0"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</a:pPr>
            <a:br>
              <a:rPr lang="en-US" dirty="0">
                <a:ea typeface="Siemens Sans Global" pitchFamily="2" charset="-128"/>
              </a:rPr>
            </a:br>
            <a:br>
              <a:rPr lang="en-US" altLang="zh-CN" sz="2400" dirty="0">
                <a:ea typeface="Siemens Sans Global" pitchFamily="2" charset="-128"/>
              </a:rPr>
            </a:br>
            <a:r>
              <a:rPr lang="en-US" altLang="zh-CN" sz="2400" dirty="0">
                <a:ea typeface="Siemens Sans Global" pitchFamily="2" charset="-128"/>
              </a:rPr>
              <a:t>                                                                                  </a:t>
            </a:r>
            <a:endParaRPr lang="en-US" sz="2400" dirty="0">
              <a:ea typeface="Siemens Sans Global" pitchFamily="2" charset="-128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80618" y="4233599"/>
            <a:ext cx="1029442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60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残障平等社会科普</a:t>
            </a:r>
            <a:endParaRPr lang="zh-CN" altLang="en-US" sz="60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7062" y="5124306"/>
            <a:ext cx="9830764" cy="7385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西门子爱绿教育计划</a:t>
            </a:r>
            <a:endParaRPr lang="en-US" altLang="zh-CN" sz="24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  <a:p>
            <a:pPr algn="l"/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提供者：东南大学</a:t>
            </a:r>
            <a:r>
              <a:rPr lang="en-US" altLang="zh-CN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-</a:t>
            </a:r>
            <a:r>
              <a:rPr lang="zh-CN" altLang="en-US" sz="2400" dirty="0">
                <a:solidFill>
                  <a:schemeClr val="tx1"/>
                </a:solidFill>
                <a:latin typeface="+mj-lt"/>
                <a:ea typeface="Siemens Sans Global" pitchFamily="2" charset="-128"/>
              </a:rPr>
              <a:t>电气绿色先锋队</a:t>
            </a:r>
            <a:endParaRPr lang="zh-CN" altLang="en-US" sz="2400" dirty="0">
              <a:solidFill>
                <a:schemeClr val="tx1"/>
              </a:solidFill>
              <a:latin typeface="+mj-lt"/>
              <a:ea typeface="Siemens Sans Global" pitchFamily="2" charset="-128"/>
            </a:endParaRPr>
          </a:p>
        </p:txBody>
      </p:sp>
      <p:sp>
        <p:nvSpPr>
          <p:cNvPr id="17" name="Slide Number"/>
          <p:cNvSpPr txBox="1"/>
          <p:nvPr/>
        </p:nvSpPr>
        <p:spPr>
          <a:xfrm>
            <a:off x="411163" y="6364691"/>
            <a:ext cx="980758" cy="54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spcBef>
                <a:spcPts val="0"/>
              </a:spcBef>
              <a:buClr>
                <a:schemeClr val="accent1"/>
              </a:buClr>
              <a:defRPr sz="1800"/>
            </a:lvl1pPr>
            <a:lvl2pPr marL="17970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2pPr>
            <a:lvl3pPr marL="36004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3pPr>
            <a:lvl4pPr marL="53975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4pPr>
            <a:lvl5pPr marL="72009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5pPr>
            <a:lvl6pPr marL="89979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6pPr>
            <a:lvl7pPr marL="1080135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7pPr>
            <a:lvl8pPr marL="125984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8pPr>
            <a:lvl9pPr marL="1440180" indent="-179705">
              <a:spcBef>
                <a:spcPts val="0"/>
              </a:spcBef>
              <a:buClr>
                <a:schemeClr val="accent1"/>
              </a:buClr>
              <a:buFont typeface="Arial" panose="020B0604020202090204" pitchFamily="34" charset="0"/>
              <a:buChar char="•"/>
              <a:defRPr sz="1800"/>
            </a:lvl9pPr>
          </a:lstStyle>
          <a:p>
            <a:endParaRPr lang="en-US" sz="1400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聋哑人群的生活是什么样子的呢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9476" y="2005718"/>
            <a:ext cx="3185212" cy="2385024"/>
          </a:xfrm>
          <a:prstGeom prst="rect">
            <a:avLst/>
          </a:prstGeom>
        </p:spPr>
      </p:pic>
      <p:sp>
        <p:nvSpPr>
          <p:cNvPr id="6" name="文本框 4"/>
          <p:cNvSpPr txBox="1"/>
          <p:nvPr/>
        </p:nvSpPr>
        <p:spPr>
          <a:xfrm>
            <a:off x="4782912" y="1439920"/>
            <a:ext cx="56431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戴在耳朵上的这是什么？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4782912" y="2005718"/>
            <a:ext cx="5489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4000" b="1" dirty="0">
                <a:ea typeface="Siemens Sans Global" pitchFamily="2" charset="-128"/>
              </a:rPr>
              <a:t>         </a:t>
            </a:r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是怎么帮助聋哑人朋友的呢？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943872" y="3445854"/>
            <a:ext cx="6581230" cy="113441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把原来听不到的声音加以扩大</a:t>
            </a:r>
            <a:endParaRPr lang="en-US" altLang="zh-CN" sz="2400" dirty="0">
              <a:latin typeface="Siemens Sans Global" pitchFamily="2" charset="-128"/>
              <a:ea typeface="Siemens Sans Global" pitchFamily="2" charset="-128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利用残余的听力进行补偿</a:t>
            </a:r>
            <a:endParaRPr lang="zh-CN" altLang="en-US" sz="24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43872" y="4737314"/>
            <a:ext cx="3097429" cy="58041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价格昂贵</a:t>
            </a:r>
            <a:endParaRPr lang="zh-CN" altLang="en-US" sz="24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43019" y="2192958"/>
            <a:ext cx="12666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iemens Sans Global" pitchFamily="2" charset="-128"/>
                <a:ea typeface="Siemens Sans Global" pitchFamily="2" charset="-128"/>
              </a:rPr>
              <a:t>助听器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聋哑人群的生活是什么样子的呢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3785229" y="1797736"/>
            <a:ext cx="423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手语交流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57917" y="2794042"/>
            <a:ext cx="4140968" cy="2632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800" y="2791379"/>
            <a:ext cx="4271282" cy="263523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学习一些简单的手语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398250" y="1720227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你好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2398250" y="3167390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谢谢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56513" y="4590949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对不起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71289" y="1361840"/>
            <a:ext cx="1926807" cy="117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5767" y="1362959"/>
            <a:ext cx="1977982" cy="11773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1290" y="2802181"/>
            <a:ext cx="1926807" cy="12382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5768" y="2817190"/>
            <a:ext cx="1977982" cy="123826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8377" y="4523846"/>
            <a:ext cx="1926807" cy="154997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5574" y="4360358"/>
            <a:ext cx="1599913" cy="18769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学习一些简单的手语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2140133" y="1619110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早上好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2140133" y="3008589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晚上好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7" name="文本框 5"/>
          <p:cNvSpPr txBox="1"/>
          <p:nvPr/>
        </p:nvSpPr>
        <p:spPr>
          <a:xfrm>
            <a:off x="2140133" y="4332367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认识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40133" y="5567340"/>
            <a:ext cx="2551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高兴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3021" y="1278886"/>
            <a:ext cx="1726221" cy="138833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61" y="1278886"/>
            <a:ext cx="1667860" cy="13822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1" y="1278886"/>
            <a:ext cx="1360126" cy="139259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021" y="2760082"/>
            <a:ext cx="1667860" cy="138229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8200" y="2754044"/>
            <a:ext cx="1726221" cy="13883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0" y="2754044"/>
            <a:ext cx="1360126" cy="13925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022" y="4235241"/>
            <a:ext cx="1854464" cy="109365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599" y="4235241"/>
            <a:ext cx="1767737" cy="109365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3022" y="5459896"/>
            <a:ext cx="1913540" cy="11734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7562" y="5459896"/>
            <a:ext cx="1736928" cy="117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学习一些简单的手语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19" name="文本框 6"/>
          <p:cNvSpPr txBox="1"/>
          <p:nvPr/>
        </p:nvSpPr>
        <p:spPr>
          <a:xfrm>
            <a:off x="2963652" y="3066115"/>
            <a:ext cx="5974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ea typeface="Siemens Sans Global" pitchFamily="2" charset="-128"/>
              </a:rPr>
              <a:t>你好，认识你我很高兴。</a:t>
            </a:r>
            <a:endParaRPr lang="zh-CN" altLang="en-US" sz="3200" b="1" dirty="0">
              <a:ea typeface="Siemens Sans Global" pitchFamily="2" charset="-128"/>
            </a:endParaRPr>
          </a:p>
        </p:txBody>
      </p:sp>
      <p:sp>
        <p:nvSpPr>
          <p:cNvPr id="20" name="文本框 2"/>
          <p:cNvSpPr txBox="1"/>
          <p:nvPr/>
        </p:nvSpPr>
        <p:spPr>
          <a:xfrm>
            <a:off x="731404" y="1232756"/>
            <a:ext cx="2419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连词成句</a:t>
            </a:r>
            <a:endParaRPr lang="zh-CN" altLang="en-US" sz="2800" b="1" dirty="0"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000" b="1" dirty="0">
                <a:ea typeface="Siemens Sans Global" pitchFamily="2" charset="-128"/>
                <a:cs typeface="+mn-ea"/>
                <a:sym typeface="+mn-lt"/>
              </a:rPr>
              <a:t>肢体残疾人群</a:t>
            </a:r>
            <a:r>
              <a:rPr lang="zh-CN" altLang="en-US" dirty="0">
                <a:ea typeface="Siemens Sans Global" pitchFamily="2" charset="-128"/>
              </a:rPr>
              <a:t>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-106704" y="1331034"/>
            <a:ext cx="4232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ea typeface="Siemens Sans Global" pitchFamily="2" charset="-128"/>
              </a:rPr>
              <a:t>体验轮椅出行</a:t>
            </a:r>
            <a:endParaRPr lang="zh-CN" altLang="en-US" sz="2400" b="1" dirty="0">
              <a:ea typeface="Siemens Sans Global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7612" y="1982168"/>
            <a:ext cx="7033091" cy="409180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758779" y="1307142"/>
            <a:ext cx="2321169" cy="580292"/>
          </a:xfrm>
          <a:prstGeom prst="rect">
            <a:avLst/>
          </a:prstGeom>
          <a:solidFill>
            <a:srgbClr val="A5E1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>
                <a:solidFill>
                  <a:schemeClr val="tx1"/>
                </a:solidFill>
                <a:ea typeface="Siemens Sans Global" pitchFamily="2" charset="-128"/>
              </a:rPr>
              <a:t>观看视频</a:t>
            </a:r>
            <a:endParaRPr lang="zh-CN" altLang="en-US" dirty="0">
              <a:solidFill>
                <a:schemeClr val="tx1"/>
              </a:solidFill>
              <a:ea typeface="Siemens Sans Global" pitchFamily="2" charset="-128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45498" y="1422793"/>
            <a:ext cx="57010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ea typeface="Siemens Sans Global" pitchFamily="2" charset="-128"/>
                <a:hlinkClick r:id="rId2"/>
              </a:rPr>
              <a:t>https://www.bilibili.com/video/BV1gpzvYpESN?buvid=Z</a:t>
            </a:r>
            <a:endParaRPr lang="en-US" altLang="zh-CN" dirty="0">
              <a:solidFill>
                <a:schemeClr val="tx1"/>
              </a:solidFill>
              <a:ea typeface="Siemens Sans Global" pitchFamily="2" charset="-128"/>
            </a:endParaRPr>
          </a:p>
          <a:p>
            <a:pPr algn="l"/>
            <a:endParaRPr lang="zh-CN" altLang="en-US" dirty="0" err="1">
              <a:solidFill>
                <a:schemeClr val="tx1"/>
              </a:solidFill>
              <a:ea typeface="Siemens Sans Global" pitchFamily="2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000" b="1" dirty="0">
                <a:ea typeface="Siemens Sans Global" pitchFamily="2" charset="-128"/>
                <a:cs typeface="+mn-ea"/>
                <a:sym typeface="+mn-lt"/>
              </a:rPr>
              <a:t>肢体残疾人群</a:t>
            </a:r>
            <a:r>
              <a:rPr lang="zh-CN" altLang="en-US" dirty="0">
                <a:ea typeface="Siemens Sans Global" pitchFamily="2" charset="-128"/>
              </a:rPr>
              <a:t>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1228833" y="1328330"/>
            <a:ext cx="423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无障碍设施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27453" y="2125080"/>
            <a:ext cx="3035124" cy="2596922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3646089" y="1328330"/>
            <a:ext cx="7519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b="1" dirty="0">
                <a:ea typeface="Siemens Sans Global" pitchFamily="2" charset="-128"/>
              </a:rPr>
              <a:t>——</a:t>
            </a:r>
            <a:r>
              <a:rPr lang="zh-CN" altLang="en-US" sz="2800" b="1" dirty="0">
                <a:ea typeface="Siemens Sans Global" pitchFamily="2" charset="-128"/>
              </a:rPr>
              <a:t>方便残疾人出行的专用设施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8" name="文本框 5"/>
          <p:cNvSpPr txBox="1"/>
          <p:nvPr/>
        </p:nvSpPr>
        <p:spPr>
          <a:xfrm>
            <a:off x="1827453" y="5006451"/>
            <a:ext cx="31575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无障碍标志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9" name="文本框 6"/>
          <p:cNvSpPr txBox="1"/>
          <p:nvPr/>
        </p:nvSpPr>
        <p:spPr>
          <a:xfrm>
            <a:off x="5729333" y="2946079"/>
            <a:ext cx="5303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ea typeface="Siemens Sans Global" pitchFamily="2" charset="-128"/>
              </a:rPr>
              <a:t>有哪些无障碍设施呢？</a:t>
            </a:r>
            <a:endParaRPr lang="zh-CN" altLang="en-US" sz="2800" dirty="0"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000" b="1" dirty="0">
                <a:ea typeface="Siemens Sans Global" pitchFamily="2" charset="-128"/>
                <a:cs typeface="+mn-ea"/>
                <a:sym typeface="+mn-lt"/>
              </a:rPr>
              <a:t>肢体残疾人群</a:t>
            </a:r>
            <a:r>
              <a:rPr lang="zh-CN" altLang="en-US" dirty="0">
                <a:ea typeface="Siemens Sans Global" pitchFamily="2" charset="-128"/>
              </a:rPr>
              <a:t>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1379476" y="5417823"/>
            <a:ext cx="423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无障碍电梯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92355" y="1440177"/>
            <a:ext cx="2494847" cy="3834901"/>
          </a:xfrm>
          <a:prstGeom prst="rect">
            <a:avLst/>
          </a:prstGeom>
        </p:spPr>
      </p:pic>
      <p:sp>
        <p:nvSpPr>
          <p:cNvPr id="7" name="文本框 11"/>
          <p:cNvSpPr txBox="1"/>
          <p:nvPr/>
        </p:nvSpPr>
        <p:spPr>
          <a:xfrm>
            <a:off x="5229458" y="2623036"/>
            <a:ext cx="57389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ea typeface="Siemens Sans Global" pitchFamily="2" charset="-128"/>
              </a:rPr>
              <a:t>其他：</a:t>
            </a:r>
            <a:endParaRPr lang="en-US" altLang="zh-CN" sz="2400" b="1" dirty="0">
              <a:ea typeface="Siemens Sans Global" pitchFamily="2" charset="-128"/>
            </a:endParaRPr>
          </a:p>
          <a:p>
            <a:r>
              <a:rPr lang="zh-CN" altLang="en-US" sz="2400" b="1" dirty="0">
                <a:ea typeface="Siemens Sans Global" pitchFamily="2" charset="-128"/>
              </a:rPr>
              <a:t>无障碍洗手台、无障碍马桶、无障碍淋浴、无障碍车辆等等</a:t>
            </a:r>
            <a:r>
              <a:rPr lang="en-US" altLang="zh-CN" sz="2400" b="1" dirty="0">
                <a:ea typeface="Siemens Sans Global" pitchFamily="2" charset="-128"/>
              </a:rPr>
              <a:t>……</a:t>
            </a:r>
            <a:endParaRPr lang="zh-CN" altLang="en-US" sz="2400" b="1" dirty="0"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如何关爱残障人士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623391" y="1589121"/>
            <a:ext cx="495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耐心对待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755" y="2333242"/>
            <a:ext cx="5318195" cy="3009900"/>
          </a:xfrm>
          <a:prstGeom prst="rect">
            <a:avLst/>
          </a:prstGeom>
        </p:spPr>
      </p:pic>
      <p:sp>
        <p:nvSpPr>
          <p:cNvPr id="7" name="文本框 11"/>
          <p:cNvSpPr txBox="1"/>
          <p:nvPr/>
        </p:nvSpPr>
        <p:spPr>
          <a:xfrm>
            <a:off x="6847992" y="2878190"/>
            <a:ext cx="4529253" cy="1451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400" b="1" dirty="0">
                <a:ea typeface="Siemens Sans Global" pitchFamily="2" charset="-128"/>
              </a:rPr>
              <a:t>残疾人是不幸的，作为社会公民，我们有义务去帮助他们</a:t>
            </a:r>
            <a:endParaRPr lang="zh-CN" altLang="en-US" sz="2400" b="1" dirty="0"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如何关爱残障人士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119336" y="1448706"/>
            <a:ext cx="4232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ea typeface="Siemens Sans Global" pitchFamily="2" charset="-128"/>
              </a:rPr>
              <a:t>包容理解</a:t>
            </a:r>
            <a:endParaRPr lang="zh-CN" altLang="en-US" sz="2800" b="1" dirty="0">
              <a:ea typeface="Siemens Sans Global" pitchFamily="2" charset="-128"/>
            </a:endParaRPr>
          </a:p>
        </p:txBody>
      </p:sp>
      <p:sp>
        <p:nvSpPr>
          <p:cNvPr id="6" name="文本框 11"/>
          <p:cNvSpPr txBox="1"/>
          <p:nvPr/>
        </p:nvSpPr>
        <p:spPr>
          <a:xfrm>
            <a:off x="5698039" y="2687955"/>
            <a:ext cx="5591283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zh-CN" altLang="en-US" sz="2400" b="1" dirty="0">
                <a:ea typeface="Siemens Sans Global" pitchFamily="2" charset="-128"/>
              </a:rPr>
              <a:t>残疾人有时候因为种种不便而脾气暴躁，对于他们的任性与愤怒多一点点包容，多一点点理解。</a:t>
            </a:r>
            <a:endParaRPr lang="zh-CN" altLang="en-US" sz="2400" b="1" dirty="0">
              <a:ea typeface="Siemens Sans Global" pitchFamily="2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9162" y="2336933"/>
            <a:ext cx="3580040" cy="3563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内容和主题概要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zh-CN" altLang="en-US"/>
              <a:t>西门子爱绿教育计划</a:t>
            </a:r>
            <a:endParaRPr lang="zh-CN" altLang="en-US"/>
          </a:p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EBE321-CBB1-4E91-BD14-37C8D44326FB}" type="slidenum">
              <a:rPr lang="en-US" smtClean="0"/>
            </a:fld>
            <a:endParaRPr lang="en-US" dirty="0"/>
          </a:p>
        </p:txBody>
      </p:sp>
      <p:sp>
        <p:nvSpPr>
          <p:cNvPr id="9" name="Agenda" descr="Sample table of contents"/>
          <p:cNvSpPr>
            <a:spLocks noGrp="1"/>
          </p:cNvSpPr>
          <p:nvPr>
            <p:ph type="body" sz="quarter" idx="12"/>
          </p:nvPr>
        </p:nvSpPr>
        <p:spPr>
          <a:xfrm>
            <a:off x="411480" y="1054735"/>
            <a:ext cx="6019800" cy="4751070"/>
          </a:xfrm>
        </p:spPr>
        <p:txBody>
          <a:bodyPr/>
          <a:lstStyle/>
          <a:p>
            <a:r>
              <a:rPr lang="zh-CN" altLang="en-US" sz="2400" b="1" noProof="0" dirty="0"/>
              <a:t>残障平等社会科普</a:t>
            </a:r>
            <a:endParaRPr lang="en-US" sz="2400" b="1" noProof="0" dirty="0"/>
          </a:p>
          <a:p>
            <a:pPr lvl="1">
              <a:lnSpc>
                <a:spcPct val="200000"/>
              </a:lnSpc>
            </a:pP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小游戏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——</a:t>
            </a: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如果我失去了光明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        </a:t>
            </a:r>
            <a:r>
              <a:rPr lang="en-US" sz="2000" b="1" noProof="0" dirty="0">
                <a:latin typeface="等线" panose="02010600030101010101" pitchFamily="2" charset="-122"/>
                <a:ea typeface="等线" panose="02010600030101010101" pitchFamily="2" charset="-122"/>
              </a:rPr>
              <a:t>3</a:t>
            </a:r>
            <a:endParaRPr lang="en-US" sz="2000" b="1" noProof="0" dirty="0"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盲人的生活是什么样子的呢      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5</a:t>
            </a:r>
            <a:endParaRPr lang="en-US" altLang="zh-CN" sz="2000" b="1" dirty="0">
              <a:solidFill>
                <a:srgbClr val="000000">
                  <a:lumMod val="75000"/>
                  <a:lumOff val="25000"/>
                </a:srgbClr>
              </a:solidFill>
              <a:latin typeface="等线" panose="02010600030101010101" pitchFamily="2" charset="-122"/>
              <a:ea typeface="等线" panose="02010600030101010101" pitchFamily="2" charset="-122"/>
              <a:cs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聋哑人群的生活是什么样子的呢  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9</a:t>
            </a:r>
            <a:endParaRPr lang="en-US" altLang="zh-CN" sz="2000" b="1" dirty="0">
              <a:solidFill>
                <a:srgbClr val="000000">
                  <a:lumMod val="75000"/>
                  <a:lumOff val="25000"/>
                </a:srgbClr>
              </a:solidFill>
              <a:latin typeface="等线" panose="02010600030101010101" pitchFamily="2" charset="-122"/>
              <a:ea typeface="等线" panose="02010600030101010101" pitchFamily="2" charset="-122"/>
              <a:cs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一起学一些简单的手语   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 </a:t>
            </a: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  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12</a:t>
            </a:r>
            <a:endParaRPr lang="en-US" altLang="zh-CN" sz="2000" b="1" dirty="0">
              <a:solidFill>
                <a:srgbClr val="000000">
                  <a:lumMod val="75000"/>
                  <a:lumOff val="25000"/>
                </a:srgbClr>
              </a:solidFill>
              <a:latin typeface="等线" panose="02010600030101010101" pitchFamily="2" charset="-122"/>
              <a:ea typeface="等线" panose="02010600030101010101" pitchFamily="2" charset="-122"/>
              <a:cs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肢体残障人</a:t>
            </a: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的生活是什么样子的呢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15</a:t>
            </a:r>
            <a:endParaRPr lang="en-US" altLang="zh-CN" sz="2000" b="1" dirty="0">
              <a:solidFill>
                <a:srgbClr val="000000">
                  <a:lumMod val="75000"/>
                  <a:lumOff val="25000"/>
                </a:srgbClr>
              </a:solidFill>
              <a:latin typeface="等线" panose="02010600030101010101" pitchFamily="2" charset="-122"/>
              <a:ea typeface="等线" panose="02010600030101010101" pitchFamily="2" charset="-122"/>
              <a:cs typeface="Siemens Sans Global" pitchFamily="2" charset="-128"/>
            </a:endParaRPr>
          </a:p>
          <a:p>
            <a:pPr lvl="1">
              <a:lnSpc>
                <a:spcPct val="200000"/>
              </a:lnSpc>
            </a:pP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等线" panose="02010600030101010101" pitchFamily="2" charset="-122"/>
                <a:ea typeface="等线" panose="02010600030101010101" pitchFamily="2" charset="-122"/>
                <a:cs typeface="Siemens Sans Global" pitchFamily="2" charset="-128"/>
              </a:rPr>
              <a:t>如何关爱残障人士   </a:t>
            </a: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Siemens Sans Global" pitchFamily="2" charset="-128"/>
              </a:rPr>
              <a:t>          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Siemens Sans Global" pitchFamily="2" charset="-128"/>
              </a:rPr>
              <a:t>      </a:t>
            </a:r>
            <a:r>
              <a:rPr lang="zh-CN" altLang="en-US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Siemens Sans Global" pitchFamily="2" charset="-128"/>
              </a:rPr>
              <a:t>       </a:t>
            </a:r>
            <a:r>
              <a:rPr lang="en-US" altLang="zh-CN" sz="2000" b="1" dirty="0">
                <a:solidFill>
                  <a:srgbClr val="000000">
                    <a:lumMod val="75000"/>
                    <a:lumOff val="25000"/>
                  </a:srgbClr>
                </a:solidFill>
                <a:latin typeface="+mn-ea"/>
                <a:cs typeface="Siemens Sans Global" pitchFamily="2" charset="-128"/>
              </a:rPr>
              <a:t>18</a:t>
            </a:r>
            <a:endParaRPr lang="en-GB" altLang="zh-CN" sz="2000" b="1" dirty="0">
              <a:solidFill>
                <a:srgbClr val="000000">
                  <a:lumMod val="75000"/>
                  <a:lumOff val="25000"/>
                </a:srgbClr>
              </a:solidFill>
              <a:latin typeface="+mn-ea"/>
              <a:cs typeface="Siemens Sans Global" pitchFamily="2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62585" y="1414463"/>
            <a:ext cx="3882935" cy="43035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如何关爱残障人士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6"/>
          <p:cNvSpPr txBox="1"/>
          <p:nvPr/>
        </p:nvSpPr>
        <p:spPr>
          <a:xfrm>
            <a:off x="5341513" y="2087655"/>
            <a:ext cx="56445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ea typeface="Siemens Sans Global" pitchFamily="2" charset="-128"/>
              </a:rPr>
              <a:t>让我们再想一想有哪些力所能及的事？</a:t>
            </a:r>
            <a:endParaRPr lang="zh-CN" altLang="en-US" sz="2400" b="1" dirty="0">
              <a:ea typeface="Siemens Sans Global" pitchFamily="2" charset="-128"/>
            </a:endParaRPr>
          </a:p>
        </p:txBody>
      </p:sp>
      <p:sp>
        <p:nvSpPr>
          <p:cNvPr id="6" name="文本框 4"/>
          <p:cNvSpPr txBox="1"/>
          <p:nvPr/>
        </p:nvSpPr>
        <p:spPr>
          <a:xfrm>
            <a:off x="5566013" y="3164164"/>
            <a:ext cx="4232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ea typeface="Siemens Sans Global" pitchFamily="2" charset="-128"/>
              </a:rPr>
              <a:t>……</a:t>
            </a:r>
            <a:endParaRPr lang="zh-CN" altLang="en-US" sz="3200" dirty="0">
              <a:ea typeface="Siemens Sans Global" pitchFamily="2" charset="-128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9489" y="1592796"/>
            <a:ext cx="3882935" cy="43035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小游戏环节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88" y="1448780"/>
            <a:ext cx="2768240" cy="366791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85229" y="1782265"/>
            <a:ext cx="63125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tx1"/>
                </a:solidFill>
                <a:latin typeface="Siemens Sans Global" pitchFamily="2" charset="-128"/>
                <a:ea typeface="Siemens Sans Global" pitchFamily="2" charset="-128"/>
              </a:rPr>
              <a:t>如果我失去了光明</a:t>
            </a:r>
            <a:endParaRPr lang="en-US" altLang="zh-CN" sz="2400" b="1" dirty="0">
              <a:solidFill>
                <a:schemeClr val="tx1"/>
              </a:solidFill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3" name="文本框 1"/>
          <p:cNvSpPr txBox="1"/>
          <p:nvPr/>
        </p:nvSpPr>
        <p:spPr>
          <a:xfrm>
            <a:off x="3799021" y="2468062"/>
            <a:ext cx="2526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游戏规则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4" name="文本框 3"/>
          <p:cNvSpPr txBox="1"/>
          <p:nvPr/>
        </p:nvSpPr>
        <p:spPr>
          <a:xfrm>
            <a:off x="3799021" y="3143104"/>
            <a:ext cx="7993019" cy="1688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两位同学上台，一位戴上眼罩，另一位引导他完成任务</a:t>
            </a:r>
            <a:endParaRPr lang="en-US" altLang="zh-CN" sz="2400" dirty="0">
              <a:latin typeface="Siemens Sans Global" pitchFamily="2" charset="-128"/>
              <a:ea typeface="Siemens Sans Global" pitchFamily="2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用时最短的小组获胜</a:t>
            </a:r>
            <a:endParaRPr lang="en-US" altLang="zh-CN" sz="2400" dirty="0">
              <a:latin typeface="Siemens Sans Global" pitchFamily="2" charset="-128"/>
              <a:ea typeface="Siemens Sans Global" pitchFamily="2" charset="-128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一定要注意安全！</a:t>
            </a:r>
            <a:endParaRPr lang="en-US" altLang="zh-CN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小游戏环节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7388" y="1448780"/>
            <a:ext cx="2539860" cy="3667918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5145414" y="1187433"/>
            <a:ext cx="4813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>
                <a:latin typeface="Siemens Sans Global" pitchFamily="2" charset="-128"/>
                <a:ea typeface="Siemens Sans Global" pitchFamily="2" charset="-128"/>
              </a:rPr>
              <a:t>游戏过程中有什么感受？</a:t>
            </a:r>
            <a:endParaRPr lang="zh-CN" altLang="en-US" sz="28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3574291" y="3040960"/>
            <a:ext cx="3585315" cy="96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Siemens Sans Global" pitchFamily="2" charset="-128"/>
                <a:ea typeface="Siemens Sans Global" pitchFamily="2" charset="-128"/>
              </a:rPr>
              <a:t>看不见的时候与平时有什么区别？</a:t>
            </a:r>
            <a:endParaRPr lang="en-US" altLang="zh-CN" sz="20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8" name="文本框 4"/>
          <p:cNvSpPr txBox="1"/>
          <p:nvPr/>
        </p:nvSpPr>
        <p:spPr>
          <a:xfrm>
            <a:off x="8155401" y="2137063"/>
            <a:ext cx="289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引导的同学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7700654" y="2041541"/>
            <a:ext cx="8708" cy="3629026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810375" y="2152145"/>
            <a:ext cx="289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戴眼罩的同学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4300" y="3040960"/>
            <a:ext cx="3585315" cy="960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z="2000" b="1" dirty="0">
                <a:latin typeface="Siemens Sans Global" pitchFamily="2" charset="-128"/>
                <a:ea typeface="Siemens Sans Global" pitchFamily="2" charset="-128"/>
              </a:rPr>
              <a:t>引导他完成任务的时候有什么感受？</a:t>
            </a:r>
            <a:endParaRPr lang="en-US" altLang="zh-CN" sz="2000" b="1" dirty="0"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盲人的生活是什么样子的呢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61" y="2505103"/>
            <a:ext cx="2192097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2268835" y="5108232"/>
            <a:ext cx="2245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latin typeface="Siemens Sans Global" pitchFamily="2" charset="-128"/>
                <a:ea typeface="Siemens Sans Global" pitchFamily="2" charset="-128"/>
              </a:rPr>
              <a:t>盲文书籍</a:t>
            </a:r>
            <a:endParaRPr lang="zh-CN" altLang="en-US" sz="20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00156" y="5108232"/>
            <a:ext cx="2245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latin typeface="Siemens Sans Global" pitchFamily="2" charset="-128"/>
                <a:ea typeface="Siemens Sans Global" pitchFamily="2" charset="-128"/>
              </a:rPr>
              <a:t>盲文键盘</a:t>
            </a:r>
            <a:endParaRPr lang="zh-CN" altLang="en-US" sz="20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58" y="2505103"/>
            <a:ext cx="2357120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20" y="2505103"/>
            <a:ext cx="3039028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1848" y="1825430"/>
            <a:ext cx="2345390" cy="31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盲人的生活是什么样子的呢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2163105" y="5162139"/>
            <a:ext cx="22452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latin typeface="Siemens Sans Global" pitchFamily="2" charset="-128"/>
                <a:ea typeface="Siemens Sans Global" pitchFamily="2" charset="-128"/>
              </a:rPr>
              <a:t>盲人拐杖</a:t>
            </a:r>
            <a:endParaRPr lang="zh-CN" altLang="en-US" sz="20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6" name="文本框 6"/>
          <p:cNvSpPr txBox="1"/>
          <p:nvPr/>
        </p:nvSpPr>
        <p:spPr>
          <a:xfrm>
            <a:off x="7793196" y="5162139"/>
            <a:ext cx="1271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000" b="1" dirty="0">
                <a:latin typeface="Siemens Sans Global" pitchFamily="2" charset="-128"/>
                <a:ea typeface="Siemens Sans Global" pitchFamily="2" charset="-128"/>
              </a:rPr>
              <a:t>盲道</a:t>
            </a:r>
            <a:endParaRPr lang="zh-CN" altLang="en-US" sz="20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4" b="9943"/>
          <a:stretch>
            <a:fillRect/>
          </a:stretch>
        </p:blipFill>
        <p:spPr bwMode="auto">
          <a:xfrm>
            <a:off x="1325473" y="1879335"/>
            <a:ext cx="3977285" cy="32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01" y="1882510"/>
            <a:ext cx="2414233" cy="321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r="10095"/>
          <a:stretch>
            <a:fillRect/>
          </a:stretch>
        </p:blipFill>
        <p:spPr bwMode="auto">
          <a:xfrm>
            <a:off x="8332334" y="1879336"/>
            <a:ext cx="2534194" cy="32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盲人的生活是什么样子的呢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5"/>
          <p:cNvSpPr txBox="1"/>
          <p:nvPr/>
        </p:nvSpPr>
        <p:spPr>
          <a:xfrm>
            <a:off x="4456332" y="1478463"/>
            <a:ext cx="5891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dirty="0">
                <a:latin typeface="Siemens Sans Global" pitchFamily="2" charset="-128"/>
                <a:ea typeface="Siemens Sans Global" pitchFamily="2" charset="-128"/>
              </a:rPr>
              <a:t>导盲犬升“职”记</a:t>
            </a:r>
            <a:endParaRPr lang="zh-CN" altLang="en-US" sz="28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6" name="文本框 9"/>
          <p:cNvSpPr txBox="1"/>
          <p:nvPr/>
        </p:nvSpPr>
        <p:spPr>
          <a:xfrm>
            <a:off x="6288849" y="4515717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ea typeface="Siemens Sans Global" pitchFamily="2" charset="-128"/>
              </a:rPr>
              <a:t>2.</a:t>
            </a:r>
            <a:r>
              <a:rPr lang="zh-CN" altLang="en-US" sz="2800" dirty="0">
                <a:latin typeface="Siemens Sans Global" pitchFamily="2" charset="-128"/>
                <a:ea typeface="Siemens Sans Global" pitchFamily="2" charset="-128"/>
              </a:rPr>
              <a:t>全国有</a:t>
            </a:r>
            <a:r>
              <a:rPr lang="en-US" altLang="zh-CN" sz="2800" dirty="0">
                <a:latin typeface="Siemens Sans Global" pitchFamily="2" charset="-128"/>
                <a:ea typeface="Siemens Sans Global" pitchFamily="2" charset="-128"/>
              </a:rPr>
              <a:t>1700</a:t>
            </a:r>
            <a:r>
              <a:rPr lang="zh-CN" altLang="en-US" sz="2800" dirty="0">
                <a:latin typeface="Siemens Sans Global" pitchFamily="2" charset="-128"/>
                <a:ea typeface="Siemens Sans Global" pitchFamily="2" charset="-128"/>
              </a:rPr>
              <a:t>万盲人，但是只有两百多只导盲犬。</a:t>
            </a:r>
            <a:endParaRPr lang="zh-CN" altLang="en-US" sz="28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7" name="文本框 10"/>
          <p:cNvSpPr txBox="1"/>
          <p:nvPr/>
        </p:nvSpPr>
        <p:spPr>
          <a:xfrm>
            <a:off x="6288849" y="3451226"/>
            <a:ext cx="38694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>
                <a:ea typeface="Siemens Sans Global" pitchFamily="2" charset="-128"/>
              </a:rPr>
              <a:t>1.</a:t>
            </a:r>
            <a:r>
              <a:rPr lang="zh-CN" altLang="en-US" sz="2800" dirty="0">
                <a:latin typeface="Siemens Sans Global" pitchFamily="2" charset="-128"/>
                <a:ea typeface="Siemens Sans Global" pitchFamily="2" charset="-128"/>
              </a:rPr>
              <a:t>培养一只合格的导盲犬是很不容易的。</a:t>
            </a:r>
            <a:endParaRPr lang="zh-CN" altLang="en-US" sz="28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84032" y="2565336"/>
            <a:ext cx="2321169" cy="580292"/>
          </a:xfrm>
          <a:prstGeom prst="rect">
            <a:avLst/>
          </a:prstGeom>
          <a:solidFill>
            <a:srgbClr val="A5E1E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000" dirty="0">
                <a:solidFill>
                  <a:schemeClr val="tx1"/>
                </a:solidFill>
                <a:ea typeface="Siemens Sans Global" pitchFamily="2" charset="-128"/>
              </a:rPr>
              <a:t>观看视频</a:t>
            </a:r>
            <a:endParaRPr lang="zh-CN" altLang="en-US" sz="2000" dirty="0">
              <a:solidFill>
                <a:schemeClr val="tx1"/>
              </a:solidFill>
              <a:ea typeface="Siemens Sans Global" pitchFamily="2" charset="-128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4414" y="1493838"/>
            <a:ext cx="3838575" cy="39147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288849" y="1982739"/>
            <a:ext cx="398554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/>
                </a:solidFill>
                <a:ea typeface="Siemens Sans Global" pitchFamily="2" charset="-128"/>
                <a:hlinkClick r:id="rId2"/>
              </a:rPr>
              <a:t>https://www.bilibili.com/video/BV15C4y1W7c3?buvid=Z6</a:t>
            </a:r>
            <a:endParaRPr lang="zh-CN" altLang="en-US" dirty="0" err="1">
              <a:solidFill>
                <a:schemeClr val="tx1"/>
              </a:solidFill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盲人的生活是什么样子的呢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3" name="文本框 4"/>
          <p:cNvSpPr txBox="1"/>
          <p:nvPr/>
        </p:nvSpPr>
        <p:spPr>
          <a:xfrm>
            <a:off x="931566" y="1040401"/>
            <a:ext cx="4545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如何关爱盲人朋友？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1" b="2920"/>
          <a:stretch>
            <a:fillRect/>
          </a:stretch>
        </p:blipFill>
        <p:spPr bwMode="auto">
          <a:xfrm>
            <a:off x="1091444" y="1888020"/>
            <a:ext cx="2456996" cy="3081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8"/>
          <p:cNvSpPr txBox="1"/>
          <p:nvPr/>
        </p:nvSpPr>
        <p:spPr>
          <a:xfrm>
            <a:off x="1091444" y="5155962"/>
            <a:ext cx="3100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不要占用盲道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0"/>
          <a:stretch>
            <a:fillRect/>
          </a:stretch>
        </p:blipFill>
        <p:spPr bwMode="auto">
          <a:xfrm>
            <a:off x="4021142" y="1888020"/>
            <a:ext cx="3110993" cy="310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11"/>
          <p:cNvSpPr txBox="1"/>
          <p:nvPr/>
        </p:nvSpPr>
        <p:spPr>
          <a:xfrm>
            <a:off x="4388345" y="5197791"/>
            <a:ext cx="2376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b="1" dirty="0">
                <a:latin typeface="Siemens Sans Global" pitchFamily="2" charset="-128"/>
                <a:ea typeface="Siemens Sans Global" pitchFamily="2" charset="-128"/>
              </a:rPr>
              <a:t>正常交谈</a:t>
            </a:r>
            <a:endParaRPr lang="zh-CN" altLang="en-US" sz="24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0" name="文本框 12"/>
          <p:cNvSpPr txBox="1"/>
          <p:nvPr/>
        </p:nvSpPr>
        <p:spPr>
          <a:xfrm>
            <a:off x="7401511" y="3295229"/>
            <a:ext cx="38694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Siemens Sans Global" pitchFamily="2" charset="-128"/>
                <a:ea typeface="Siemens Sans Global" pitchFamily="2" charset="-128"/>
              </a:rPr>
              <a:t>2.</a:t>
            </a: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礼貌、诚恳、语气平和，不要突然大声说话</a:t>
            </a:r>
            <a:endParaRPr lang="zh-CN" altLang="en-US" sz="2800" dirty="0">
              <a:latin typeface="Siemens Sans Global" pitchFamily="2" charset="-128"/>
              <a:ea typeface="Siemens Sans Global" pitchFamily="2" charset="-128"/>
            </a:endParaRPr>
          </a:p>
        </p:txBody>
      </p:sp>
      <p:sp>
        <p:nvSpPr>
          <p:cNvPr id="11" name="文本框 13"/>
          <p:cNvSpPr txBox="1"/>
          <p:nvPr/>
        </p:nvSpPr>
        <p:spPr>
          <a:xfrm>
            <a:off x="7401511" y="2483486"/>
            <a:ext cx="386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latin typeface="Siemens Sans Global" pitchFamily="2" charset="-128"/>
                <a:ea typeface="Siemens Sans Global" pitchFamily="2" charset="-128"/>
              </a:rPr>
              <a:t>1.</a:t>
            </a:r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交谈前提示他我在附近</a:t>
            </a:r>
            <a:endParaRPr lang="zh-CN" altLang="en-US" sz="2400" dirty="0"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ea typeface="Siemens Sans Global" pitchFamily="2" charset="-128"/>
              </a:rPr>
              <a:t>聋哑人群的生活是什么样子的呢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>
                <a:ea typeface="Siemens Sans Global" pitchFamily="2" charset="-128"/>
              </a:rPr>
              <a:t> </a:t>
            </a:r>
            <a:fld id="{15EBE321-CBB1-4E91-BD14-37C8D44326FB}" type="slidenum">
              <a:rPr lang="en-US" smtClean="0">
                <a:ea typeface="Siemens Sans Global" pitchFamily="2" charset="-128"/>
              </a:rPr>
            </a:fld>
            <a:endParaRPr lang="en-US" dirty="0">
              <a:ea typeface="Siemens Sans Global" pitchFamily="2" charset="-128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zh-CN" altLang="en-US">
                <a:ea typeface="Siemens Sans Global" pitchFamily="2" charset="-128"/>
              </a:rPr>
              <a:t>西门子爱绿教育计划</a:t>
            </a:r>
            <a:endParaRPr lang="zh-CN" altLang="en-US" dirty="0">
              <a:ea typeface="Siemens Sans Global" pitchFamily="2" charset="-128"/>
            </a:endParaRPr>
          </a:p>
        </p:txBody>
      </p:sp>
      <p:sp>
        <p:nvSpPr>
          <p:cNvPr id="11" name="文本框 3"/>
          <p:cNvSpPr txBox="1"/>
          <p:nvPr/>
        </p:nvSpPr>
        <p:spPr>
          <a:xfrm>
            <a:off x="647612" y="1468916"/>
            <a:ext cx="6941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 b="1" dirty="0">
                <a:latin typeface="Siemens Sans Global" pitchFamily="2" charset="-128"/>
                <a:ea typeface="Siemens Sans Global" pitchFamily="2" charset="-128"/>
              </a:rPr>
              <a:t>为什么大部分的聋人同时也是聋哑人呢？</a:t>
            </a:r>
            <a:endParaRPr lang="zh-CN" altLang="en-US" sz="2800" b="1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27946" y="2165042"/>
            <a:ext cx="1469225" cy="1928107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623" y="4354583"/>
            <a:ext cx="2453869" cy="17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6"/>
          <p:cNvSpPr txBox="1"/>
          <p:nvPr/>
        </p:nvSpPr>
        <p:spPr>
          <a:xfrm>
            <a:off x="7100933" y="3833804"/>
            <a:ext cx="44994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天生的听力障碍会导致</a:t>
            </a:r>
            <a:endParaRPr lang="en-US" altLang="zh-CN" sz="2400" dirty="0">
              <a:latin typeface="Siemens Sans Global" pitchFamily="2" charset="-128"/>
              <a:ea typeface="Siemens Sans Global" pitchFamily="2" charset="-128"/>
            </a:endParaRPr>
          </a:p>
          <a:p>
            <a:pPr algn="ctr"/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学说话非常困难</a:t>
            </a:r>
            <a:endParaRPr lang="zh-CN" altLang="en-US" sz="2400" dirty="0">
              <a:latin typeface="Siemens Sans Global" pitchFamily="2" charset="-128"/>
              <a:ea typeface="Siemens Sans Global" pitchFamily="2" charset="-128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162" y="3833804"/>
            <a:ext cx="3779623" cy="2253775"/>
          </a:xfrm>
          <a:prstGeom prst="rect">
            <a:avLst/>
          </a:prstGeom>
        </p:spPr>
      </p:pic>
      <p:sp>
        <p:nvSpPr>
          <p:cNvPr id="16" name="文本框 8"/>
          <p:cNvSpPr txBox="1"/>
          <p:nvPr/>
        </p:nvSpPr>
        <p:spPr>
          <a:xfrm>
            <a:off x="889428" y="2881360"/>
            <a:ext cx="343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 dirty="0">
                <a:latin typeface="Siemens Sans Global" pitchFamily="2" charset="-128"/>
                <a:ea typeface="Siemens Sans Global" pitchFamily="2" charset="-128"/>
              </a:rPr>
              <a:t>我们小时候是怎么学习说话的呢？</a:t>
            </a:r>
            <a:endParaRPr lang="zh-CN" altLang="en-US" sz="2400" dirty="0">
              <a:latin typeface="Siemens Sans Global" pitchFamily="2" charset="-128"/>
              <a:ea typeface="Siemens Sans Global" pitchFamily="2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theme/theme1.xml><?xml version="1.0" encoding="utf-8"?>
<a:theme xmlns:a="http://schemas.openxmlformats.org/drawingml/2006/main" name="Siemens 2022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C1B6"/>
      </a:hlink>
      <a:folHlink>
        <a:srgbClr val="00C1B6"/>
      </a:folHlink>
    </a:clrScheme>
    <a:fontScheme name="Siemens AG Them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108000" tIns="72000" rIns="108000" bIns="72000" rtlCol="0" anchor="t" anchorCtr="0"/>
      <a:lstStyle>
        <a:defPPr algn="l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headEnd w="lg" len="lg"/>
          <a:tailEnd type="none" w="lg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>
            <a:solidFill>
              <a:schemeClr val="tx1"/>
            </a:solidFill>
          </a:defRPr>
        </a:defPPr>
      </a:lstStyle>
    </a:txDef>
  </a:objectDefaul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Siemens AG Theme Color">
      <a:dk1>
        <a:srgbClr val="000000"/>
      </a:dk1>
      <a:lt1>
        <a:sysClr val="window" lastClr="FFFFFF"/>
      </a:lt1>
      <a:dk2>
        <a:srgbClr val="000028"/>
      </a:dk2>
      <a:lt2>
        <a:srgbClr val="F3F3F0"/>
      </a:lt2>
      <a:accent1>
        <a:srgbClr val="009999"/>
      </a:accent1>
      <a:accent2>
        <a:srgbClr val="00D7A0"/>
      </a:accent2>
      <a:accent3>
        <a:srgbClr val="00BEDC"/>
      </a:accent3>
      <a:accent4>
        <a:srgbClr val="0087BE"/>
      </a:accent4>
      <a:accent5>
        <a:srgbClr val="00557C"/>
      </a:accent5>
      <a:accent6>
        <a:srgbClr val="000028"/>
      </a:accent6>
      <a:hlink>
        <a:srgbClr val="00FFB9"/>
      </a:hlink>
      <a:folHlink>
        <a:srgbClr val="00E6DC"/>
      </a:folHlink>
    </a:clrScheme>
    <a:fontScheme name="Siemens AG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custClrLst>
    <a:custClr name="Siemens Petrol | 0 153 153">
      <a:srgbClr val="009999"/>
    </a:custClr>
    <a:custClr name="Light Petrol | 0 193 182">
      <a:srgbClr val="00C1B6"/>
    </a:custClr>
    <a:custClr name="Dark Sand | 170 170 150">
      <a:srgbClr val="AAAA96"/>
    </a:custClr>
    <a:custClr name="Dark Yellow | 247 198 0">
      <a:srgbClr val="F7C600"/>
    </a:custClr>
    <a:custClr name="Dark Green | 0 100 110">
      <a:srgbClr val="00646E"/>
    </a:custClr>
    <a:custClr name="Dark Blue | 0 85 124">
      <a:srgbClr val="00557C"/>
    </a:custClr>
    <a:custClr name="Dark Purple | 85 59 163">
      <a:srgbClr val="553BA3"/>
    </a:custClr>
    <a:custClr name="Deep Blue | 0 0 40">
      <a:srgbClr val="000028"/>
    </a:custClr>
    <a:custClr name="Deep Blue 40% (Gray) | 153 153 169">
      <a:srgbClr val="9999A9"/>
    </a:custClr>
    <a:custClr name="Red | 239 1 55">
      <a:srgbClr val="EF0137"/>
    </a:custClr>
    <a:custClr name="Bold Green">
      <a:srgbClr val="00FFB9"/>
    </a:custClr>
    <a:custClr name="Deep Blue | 0 0 40">
      <a:srgbClr val="000028"/>
    </a:custClr>
    <a:custClr name="Soft Sand | 197 197 184">
      <a:srgbClr val="C5C5B8"/>
    </a:custClr>
    <a:custClr name="Yellow | 255 215 50">
      <a:srgbClr val="FFD732"/>
    </a:custClr>
    <a:custClr name="Green | 0 175 142">
      <a:srgbClr val="00AF8E"/>
    </a:custClr>
    <a:custClr name="Blue | 0 135 190">
      <a:srgbClr val="0087BE"/>
    </a:custClr>
    <a:custClr name="Purple | 128 92 255">
      <a:srgbClr val="805CFF"/>
    </a:custClr>
    <a:custClr name="Deep Blue 80% | 51 51 83">
      <a:srgbClr val="333353"/>
    </a:custClr>
    <a:custClr name="Deep Blue 20% (Soft Gray) | 204 204 212">
      <a:srgbClr val="CCCCD4"/>
    </a:custClr>
    <a:custClr name="Dark Orange | 236 102 2">
      <a:srgbClr val="EC6602"/>
    </a:custClr>
    <a:custClr name="Bold Blue">
      <a:srgbClr val="00E6DC"/>
    </a:custClr>
    <a:custClr name="Light Sand | 243 243 240">
      <a:srgbClr val="F3F3F0"/>
    </a:custClr>
    <a:custClr name="Bright Sand | 223 223 217">
      <a:srgbClr val="DFDFD9"/>
    </a:custClr>
    <a:custClr name="Soft Yellow | 255 226 112">
      <a:srgbClr val="FFE270"/>
    </a:custClr>
    <a:custClr name="Soft Green | 0 215 160">
      <a:srgbClr val="00D7A0"/>
    </a:custClr>
    <a:custClr name="Soft Blue | 0 190 220">
      <a:srgbClr val="00BEDC"/>
    </a:custClr>
    <a:custClr name="Soft Purple | 180 168 255">
      <a:srgbClr val="B4A8FF"/>
    </a:custClr>
    <a:custClr name="Deep Blue 60% (Dark Gray) | 102 102 126">
      <a:srgbClr val="66667E"/>
    </a:custClr>
    <a:custClr name="Deep Blue 10% (Light Gray) | 229 229 233">
      <a:srgbClr val="E5E5E9"/>
    </a:custClr>
    <a:custClr name="Orange | 255 144 0">
      <a:srgbClr val="FF90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sie-ppt-O365-16x9-standard-short-version-eng-v3-4-4</Template>
  <TotalTime>0</TotalTime>
  <Words>1356</Words>
  <Application>WPS 表格</Application>
  <PresentationFormat>宽屏</PresentationFormat>
  <Paragraphs>248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5" baseType="lpstr">
      <vt:lpstr>Arial</vt:lpstr>
      <vt:lpstr>宋体</vt:lpstr>
      <vt:lpstr>Wingdings</vt:lpstr>
      <vt:lpstr>Siemens Sans Global</vt:lpstr>
      <vt:lpstr>等线</vt:lpstr>
      <vt:lpstr>汉仪中等线KW</vt:lpstr>
      <vt:lpstr>微软雅黑</vt:lpstr>
      <vt:lpstr>汉仪旗黑</vt:lpstr>
      <vt:lpstr>宋体</vt:lpstr>
      <vt:lpstr>Arial Unicode MS</vt:lpstr>
      <vt:lpstr>汉仪书宋二KW</vt:lpstr>
      <vt:lpstr>Siemens Sans Global</vt:lpstr>
      <vt:lpstr>Wingdings</vt:lpstr>
      <vt:lpstr>等线</vt:lpstr>
      <vt:lpstr>Siemens 2022</vt:lpstr>
      <vt:lpstr>PowerPoint 演示文稿</vt:lpstr>
      <vt:lpstr>内容和主题概要</vt:lpstr>
      <vt:lpstr>小游戏环节</vt:lpstr>
      <vt:lpstr>小游戏环节</vt:lpstr>
      <vt:lpstr>盲人的生活是什么样子的呢</vt:lpstr>
      <vt:lpstr>盲人的生活是什么样子的呢</vt:lpstr>
      <vt:lpstr>盲人的生活是什么样子的呢</vt:lpstr>
      <vt:lpstr>盲人的生活是什么样子的呢</vt:lpstr>
      <vt:lpstr>聋哑人群的生活是什么样子的呢</vt:lpstr>
      <vt:lpstr>聋哑人群的生活是什么样子的呢</vt:lpstr>
      <vt:lpstr>聋哑人群的生活是什么样子的呢</vt:lpstr>
      <vt:lpstr>学习一些简单的手语</vt:lpstr>
      <vt:lpstr>学习一些简单的手语</vt:lpstr>
      <vt:lpstr>学习一些简单的手语</vt:lpstr>
      <vt:lpstr>肢体残疾人群的生活是什么样子的呢</vt:lpstr>
      <vt:lpstr>肢体残疾人群的生活是什么样子的呢</vt:lpstr>
      <vt:lpstr>肢体残疾人群的生活是什么样子的呢</vt:lpstr>
      <vt:lpstr>如何关爱残障人士</vt:lpstr>
      <vt:lpstr>如何关爱残障人士</vt:lpstr>
      <vt:lpstr>如何关爱残障人士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子莹 张</dc:creator>
  <cp:keywords>Template</cp:keywords>
  <dc:description>Version 3.4.4
April 2023</dc:description>
  <cp:lastModifiedBy>刘某人</cp:lastModifiedBy>
  <cp:revision>9</cp:revision>
  <dcterms:created xsi:type="dcterms:W3CDTF">2025-05-29T09:46:04Z</dcterms:created>
  <dcterms:modified xsi:type="dcterms:W3CDTF">2025-05-29T09:46:04Z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 number">
    <vt:lpwstr>4.0.0</vt:lpwstr>
  </property>
  <property fmtid="{D5CDD505-2E9C-101B-9397-08002B2CF9AE}" pid="3" name="Language">
    <vt:lpwstr>English</vt:lpwstr>
  </property>
  <property fmtid="{D5CDD505-2E9C-101B-9397-08002B2CF9AE}" pid="4" name="ICV">
    <vt:lpwstr>F177A44A49D54BC8BB239CE68717E82E_12</vt:lpwstr>
  </property>
  <property fmtid="{D5CDD505-2E9C-101B-9397-08002B2CF9AE}" pid="5" name="KSOProductBuildVer">
    <vt:lpwstr>2052-7.4.1.8983</vt:lpwstr>
  </property>
</Properties>
</file>