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54" r:id="rId2"/>
    <p:sldMasterId id="2147484270" r:id="rId3"/>
  </p:sldMasterIdLst>
  <p:notesMasterIdLst>
    <p:notesMasterId r:id="rId34"/>
  </p:notesMasterIdLst>
  <p:handoutMasterIdLst>
    <p:handoutMasterId r:id="rId35"/>
  </p:handoutMasterIdLst>
  <p:sldIdLst>
    <p:sldId id="415" r:id="rId4"/>
    <p:sldId id="416" r:id="rId5"/>
    <p:sldId id="368" r:id="rId6"/>
    <p:sldId id="421" r:id="rId7"/>
    <p:sldId id="422" r:id="rId8"/>
    <p:sldId id="396" r:id="rId9"/>
    <p:sldId id="397" r:id="rId10"/>
    <p:sldId id="392" r:id="rId11"/>
    <p:sldId id="372" r:id="rId12"/>
    <p:sldId id="374" r:id="rId13"/>
    <p:sldId id="400" r:id="rId14"/>
    <p:sldId id="401" r:id="rId15"/>
    <p:sldId id="402" r:id="rId16"/>
    <p:sldId id="403" r:id="rId17"/>
    <p:sldId id="380" r:id="rId18"/>
    <p:sldId id="381" r:id="rId19"/>
    <p:sldId id="382" r:id="rId20"/>
    <p:sldId id="404" r:id="rId21"/>
    <p:sldId id="405" r:id="rId22"/>
    <p:sldId id="406" r:id="rId23"/>
    <p:sldId id="410" r:id="rId24"/>
    <p:sldId id="411" r:id="rId25"/>
    <p:sldId id="412" r:id="rId26"/>
    <p:sldId id="423" r:id="rId27"/>
    <p:sldId id="424" r:id="rId28"/>
    <p:sldId id="418" r:id="rId29"/>
    <p:sldId id="425" r:id="rId30"/>
    <p:sldId id="420" r:id="rId31"/>
    <p:sldId id="427" r:id="rId32"/>
    <p:sldId id="428" r:id="rId33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7721C"/>
    <a:srgbClr val="83C1F9"/>
    <a:srgbClr val="A1C9ED"/>
    <a:srgbClr val="333333"/>
    <a:srgbClr val="5F5F5F"/>
    <a:srgbClr val="808080"/>
    <a:srgbClr val="B2B2B2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84875" autoAdjust="0"/>
  </p:normalViewPr>
  <p:slideViewPr>
    <p:cSldViewPr>
      <p:cViewPr>
        <p:scale>
          <a:sx n="60" d="100"/>
          <a:sy n="60" d="100"/>
        </p:scale>
        <p:origin x="-154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D5A57F6-6FC8-4FC8-90AE-60F6A2DE3CB3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878F9E9-EE5A-4BDB-8E92-BCF0676134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296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14C8E74-BC3E-4BCA-88ED-981477681065}" type="datetimeFigureOut">
              <a:rPr lang="zh-CN" altLang="en-US"/>
              <a:pPr>
                <a:defRPr/>
              </a:pPr>
              <a:t>2017/11/16</a:t>
            </a:fld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42CE576-F4E1-4F57-A353-6C050632F6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06222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B1832-8DDE-42AF-8D30-F1C251986EA2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8DBA6-80EB-4D61-B3A0-5F78A90A9D92}" type="slidenum">
              <a:rPr lang="zh-CN" altLang="en-US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问学生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606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问学生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606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问学生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606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9356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给解答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9356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通过对汽车使用能源会产生污染引出环保汽车，进而引出西门子的环保汽车。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92499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汽油具有很强的挥发性，而柴油很难挥发，因此汽油车污染物中有燃料蒸发排放物，其组分是碳氢化合物</a:t>
            </a:r>
            <a:r>
              <a:rPr lang="en-US" altLang="zh-CN" dirty="0" smtClean="0"/>
              <a:t>(HC)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汽油具有容易与空气混合，且混合后不易分离的特性。汽油与空气可以混合得很均匀，基本不存在局部过浓或过稀和液态油滴的情况。汽油的分子较小。柴油与空气的混合是不均匀的，不可避免地存在局部缺氧或局部富氧情况。油料在高温缺氧时，易炭化形成炭烟。柴油燃烧后会生成一些有臭味的有机气体，因此，柴油机排放中还有臭味。 </a:t>
            </a:r>
            <a:r>
              <a:rPr lang="en-US" altLang="zh-CN" dirty="0" smtClean="0"/>
              <a:t>3.</a:t>
            </a:r>
            <a:r>
              <a:rPr lang="zh-CN" altLang="en-US" dirty="0" smtClean="0"/>
              <a:t>两者在化学方面的区别</a:t>
            </a:r>
            <a:r>
              <a:rPr lang="en-US" altLang="zh-CN" dirty="0" smtClean="0"/>
              <a:t>:</a:t>
            </a:r>
            <a:r>
              <a:rPr lang="zh-CN" altLang="en-US" dirty="0" smtClean="0"/>
              <a:t>汽油中的碳原子较少，为</a:t>
            </a:r>
            <a:r>
              <a:rPr lang="en-US" altLang="zh-CN" dirty="0" smtClean="0"/>
              <a:t>8-10</a:t>
            </a:r>
            <a:r>
              <a:rPr lang="zh-CN" altLang="en-US" dirty="0" smtClean="0"/>
              <a:t>个，柴油为</a:t>
            </a:r>
            <a:r>
              <a:rPr lang="en-US" altLang="zh-CN" dirty="0" smtClean="0"/>
              <a:t>12-15</a:t>
            </a:r>
            <a:r>
              <a:rPr lang="zh-CN" altLang="en-US" dirty="0" smtClean="0"/>
              <a:t>，所以柴油蕴涵的能量较高。柴油不用点火，在较高的压力下自燃，所以它的效率较高</a:t>
            </a:r>
            <a:r>
              <a:rPr lang="en-US" altLang="zh-CN" dirty="0" smtClean="0"/>
              <a:t>(</a:t>
            </a:r>
            <a:r>
              <a:rPr lang="zh-CN" altLang="en-US" dirty="0" smtClean="0"/>
              <a:t>其实最高利用率不过</a:t>
            </a:r>
            <a:r>
              <a:rPr lang="en-US" altLang="zh-CN" dirty="0" smtClean="0"/>
              <a:t>30%)</a:t>
            </a:r>
            <a:r>
              <a:rPr lang="zh-CN" altLang="en-US" dirty="0" smtClean="0"/>
              <a:t>，但是它十分的笨重，噪音又大。汽油需要点火，所以汽油机的体积较小，也很安静</a:t>
            </a:r>
            <a:r>
              <a:rPr lang="en-US" altLang="zh-CN" dirty="0" smtClean="0"/>
              <a:t>(</a:t>
            </a:r>
            <a:r>
              <a:rPr lang="zh-CN" altLang="en-US" dirty="0" smtClean="0"/>
              <a:t>其利用率才不过</a:t>
            </a:r>
            <a:r>
              <a:rPr lang="en-US" altLang="zh-CN" dirty="0" smtClean="0"/>
              <a:t>15%)</a:t>
            </a:r>
            <a:r>
              <a:rPr lang="zh-CN" altLang="en-US" dirty="0" smtClean="0"/>
              <a:t>。</a:t>
            </a:r>
            <a:r>
              <a:rPr lang="en-US" altLang="zh-CN" dirty="0" smtClean="0"/>
              <a:t>4.</a:t>
            </a:r>
            <a:r>
              <a:rPr lang="zh-CN" altLang="en-US" dirty="0" smtClean="0"/>
              <a:t>味道不一样，汽油刺鼻，柴油味淡。颜色不一样，汽油淡色，柴油深色。容度不一样，汽油较稀</a:t>
            </a:r>
            <a:r>
              <a:rPr lang="en-US" altLang="zh-CN" dirty="0" smtClean="0"/>
              <a:t>.</a:t>
            </a:r>
            <a:r>
              <a:rPr lang="zh-CN" altLang="en-US" dirty="0" smtClean="0"/>
              <a:t>柴油较浓。在交通工具上点燃方式不一样，汽油是火花塞点燃，柴油是压燃。柴油的抗爆性较差。柴油较汽油马力小、污染重、冒黑烟，但价格低。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2715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如果在九寨沟凑巧乘了一辆超级安静、没尾气排放的黄色大巴，那就太幸运了，这可是世上首辆翻越</a:t>
            </a:r>
            <a:r>
              <a:rPr lang="en-US" altLang="zh-CN" dirty="0" smtClean="0"/>
              <a:t>3600</a:t>
            </a:r>
            <a:r>
              <a:rPr lang="zh-CN" altLang="en-US" dirty="0" smtClean="0"/>
              <a:t>多米海拔的纯电动大巴，西门子电驱动系统在里面。从成都到九寨沟的</a:t>
            </a:r>
            <a:r>
              <a:rPr lang="en-US" altLang="zh-CN" dirty="0" smtClean="0"/>
              <a:t>463</a:t>
            </a:r>
            <a:r>
              <a:rPr lang="zh-CN" altLang="en-US" dirty="0" smtClean="0"/>
              <a:t>公里，它除了四次短暂停车充电，几乎连续行驶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个小时，爬起山路来冲劲十足。别老说纯电动车没劲了，有事实有真相</a:t>
            </a:r>
            <a:r>
              <a:rPr lang="en-US" altLang="zh-CN" dirty="0" smtClean="0"/>
              <a:t>~ </a:t>
            </a:r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CE576-F4E1-4F57-A353-6C050632F6DA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cid:438374108@22022013-225C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cid:438374108@22022013-225C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cid:438374108@22022013-225C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cid:438374108@22022013-225C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421196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46BB-21F1-4FCF-B230-62180FCEC786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937A-095F-4B09-8FB5-B5BFA5A8BF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3901746"/>
      </p:ext>
    </p:extLst>
  </p:cSld>
  <p:clrMapOvr>
    <a:masterClrMapping/>
  </p:clrMapOvr>
  <p:transition advTm="28626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95FD-B69B-4198-B54A-CB68C3786AE1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3F40-701A-4A44-B78D-E2C2763B1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51653951"/>
      </p:ext>
    </p:extLst>
  </p:cSld>
  <p:clrMapOvr>
    <a:masterClrMapping/>
  </p:clrMapOvr>
  <p:transition advTm="28626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5930-A90C-4718-B83C-86BBF94A6145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D54F-AAB4-4D59-849F-195D7B4AD8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6631990"/>
      </p:ext>
    </p:extLst>
  </p:cSld>
  <p:clrMapOvr>
    <a:masterClrMapping/>
  </p:clrMapOvr>
  <p:transition advTm="28626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9A45-0E7C-411B-8706-41A57B349116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6290-C450-4449-9AA3-8920958625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5022393"/>
      </p:ext>
    </p:extLst>
  </p:cSld>
  <p:clrMapOvr>
    <a:masterClrMapping/>
  </p:clrMapOvr>
  <p:transition advTm="28626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CE97987-4B96-445F-9CCC-92116A8BA102}" type="datetimeFigureOut">
              <a:rPr lang="id-ID"/>
              <a:pPr>
                <a:defRPr/>
              </a:pPr>
              <a:t>16/11/2017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7121C7F-8375-4CBF-8E29-47241CF6044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25118419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CA1CB6A-F4FF-484A-9880-E0907FF7A9B0}" type="datetimeFigureOut">
              <a:rPr lang="id-ID"/>
              <a:pPr>
                <a:defRPr/>
              </a:pPr>
              <a:t>16/11/2017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0AD2F9C-880C-408F-AA68-4130897E1D1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52404827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4E0C-F829-454F-88CB-0C21CA20C805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7F4C-7401-49F5-A1E5-63D7CEAC6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4470527"/>
      </p:ext>
    </p:extLst>
  </p:cSld>
  <p:clrMapOvr>
    <a:masterClrMapping/>
  </p:clrMapOvr>
  <p:transition advTm="28626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5FA6-AAEC-425A-8116-5C42309476BB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7CD0-E510-41DF-9FFA-16E27AC78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5329-14DF-4EC3-B20A-9C91F92EED62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192B-2211-4B83-B559-78C818303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FD79-56C8-45D2-9889-790B94FF9DB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F0E1-0261-437B-853B-BE142735DA6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5F3512-0A5D-496A-B6F7-B3A56D243FCA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0819F2-DD00-4835-A58C-F7ED7AA43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4049851"/>
      </p:ext>
    </p:extLst>
  </p:cSld>
  <p:clrMapOvr>
    <a:masterClrMapping/>
  </p:clrMapOvr>
  <p:transition advTm="28626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A769-CC22-4175-8278-1EAE5FF246F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B862-2EDD-40E1-8096-1068F80FD54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2139BE-A0CE-4410-9534-34769512C498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B6FE74-D60C-4178-AE23-6E352002C1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EED7-ABC7-4E10-AF9F-C5946770E73E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CCC9-7438-484D-AD22-71A48A377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731A-3995-46FF-A740-9EA504090BC6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BF77-969F-4D8E-AF61-F72A561134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7372-0593-434F-9B0A-41941E5CB3A6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82B8-37A2-41BC-BE57-EC99385B88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7093-DB57-4034-8B26-D316EF8233E5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5202-80B8-44D1-8E03-87DE9E2D2F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E155-F3D8-4356-9304-C5B9DDA4DBD7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E3B6-8BDA-4528-B7BE-91B42F15FF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C2A-0163-4BC7-9784-A0685CC92D9D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5914-9567-406F-80AA-0353D41A8E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CDA5-004E-40BD-AB29-A14E44910DEE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382A-3C83-4F86-A4A5-540761192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6990-4E9F-4E21-9DBF-5C8D9BF5358F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F651-7633-4184-A717-39A2E60F97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743846"/>
      </p:ext>
    </p:extLst>
  </p:cSld>
  <p:clrMapOvr>
    <a:masterClrMapping/>
  </p:clrMapOvr>
  <p:transition advTm="28626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523C-4CC0-4E8D-960A-99246F259A8D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82CB-1E28-41D5-9BDE-9181FDA14F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9825-FC77-465A-BEFC-5D194C119808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0072-305D-4453-A798-79EA30DBC9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0DFA-D12A-47AE-93EB-6B33306C6B1A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CE57-D37E-4E49-847A-3AAC7CF86E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1BB88B0-504D-4462-B45C-EA79CC438B3A}" type="datetimeFigureOut">
              <a:rPr lang="id-ID"/>
              <a:pPr>
                <a:defRPr/>
              </a:pPr>
              <a:t>16/11/2017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6A4CF08-9B6A-4488-83CF-53EA87D8144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3F9C389-1894-4D93-BB76-8FC071F7741E}" type="datetimeFigureOut">
              <a:rPr lang="id-ID"/>
              <a:pPr>
                <a:defRPr/>
              </a:pPr>
              <a:t>16/11/2017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0C9DD53-2816-42BC-B5E0-62FAF3CED32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881E-B408-4895-A523-B42A5A8EC32F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8A73-1DC1-491F-ACFE-8E8F7D4432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2139BE-A0CE-4410-9534-34769512C49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B6FE74-D60C-4178-AE23-6E352002C18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EED7-ABC7-4E10-AF9F-C5946770E73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CCC9-7438-484D-AD22-71A48A377F8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731A-3995-46FF-A740-9EA504090BC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BF77-969F-4D8E-AF61-F72A5611340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7372-0593-434F-9B0A-41941E5CB3A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82B8-37A2-41BC-BE57-EC99385B88A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DDE1-2B1D-41E0-AF99-B7775583CD76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2979-FDC7-4F66-871C-88EF1DAB57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5660176"/>
      </p:ext>
    </p:extLst>
  </p:cSld>
  <p:clrMapOvr>
    <a:masterClrMapping/>
  </p:clrMapOvr>
  <p:transition advTm="28626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7093-DB57-4034-8B26-D316EF8233E5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5202-80B8-44D1-8E03-87DE9E2D2FE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E155-F3D8-4356-9304-C5B9DDA4DBD7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E3B6-8BDA-4528-B7BE-91B42F15FF3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C2A-0163-4BC7-9784-A0685CC92D9D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5914-9567-406F-80AA-0353D41A8E3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CDA5-004E-40BD-AB29-A14E44910DE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382A-3C83-4F86-A4A5-54076119239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523C-4CC0-4E8D-960A-99246F259A8D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82CB-1E28-41D5-9BDE-9181FDA14FE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9825-FC77-465A-BEFC-5D194C11980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0072-305D-4453-A798-79EA30DBC95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0DFA-D12A-47AE-93EB-6B33306C6B1A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CE57-D37E-4E49-847A-3AAC7CF86ED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1BB88B0-504D-4462-B45C-EA79CC438B3A}" type="datetimeFigureOut">
              <a:rPr lang="id-ID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16/11/2017</a:t>
            </a:fld>
            <a:endParaRPr lang="id-ID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6A4CF08-9B6A-4488-83CF-53EA87D81441}" type="slidenum">
              <a:rPr lang="id-ID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3F9C389-1894-4D93-BB76-8FC071F7741E}" type="datetimeFigureOut">
              <a:rPr lang="id-ID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16/11/2017</a:t>
            </a:fld>
            <a:endParaRPr lang="id-ID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0C9DD53-2816-42BC-B5E0-62FAF3CED32F}" type="slidenum">
              <a:rPr lang="id-ID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id-ID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79DD-0FA3-460A-A3C1-FA6CFFEB38E7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D09D-9FE7-44D8-BE86-E40407F450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8274443"/>
      </p:ext>
    </p:extLst>
  </p:cSld>
  <p:clrMapOvr>
    <a:masterClrMapping/>
  </p:clrMapOvr>
  <p:transition advTm="28626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881E-B408-4895-A523-B42A5A8EC32F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8A73-1DC1-491F-ACFE-8E8F7D4432F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1EA3-CBB2-4FF2-A77E-E2571E3F2AA3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A4C2-55BE-4B38-A5E3-868B98EE2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422014"/>
      </p:ext>
    </p:extLst>
  </p:cSld>
  <p:clrMapOvr>
    <a:masterClrMapping/>
  </p:clrMapOvr>
  <p:transition advTm="28626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C2E6-256D-4C75-8550-92D98221C114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257B-0A82-4B3A-A9EA-E8CE47826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5362973"/>
      </p:ext>
    </p:extLst>
  </p:cSld>
  <p:clrMapOvr>
    <a:masterClrMapping/>
  </p:clrMapOvr>
  <p:transition advTm="28626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5BEC-5F87-4CC6-9A53-49BEC33E4EFB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AF1C-369B-4EED-A483-9EE64C2E2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7653303"/>
      </p:ext>
    </p:extLst>
  </p:cSld>
  <p:clrMapOvr>
    <a:masterClrMapping/>
  </p:clrMapOvr>
  <p:transition advTm="28626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1728054"/>
      </p:ext>
    </p:extLst>
  </p:cSld>
  <p:clrMapOvr>
    <a:masterClrMapping/>
  </p:clrMapOvr>
  <p:transition advTm="28626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4DCC2B-6424-4D4B-83BA-9371B653740A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2BFB06-9004-477F-8112-B41AD9F304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07904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03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204" r:id="rId9"/>
    <p:sldLayoutId id="2147484198" r:id="rId10"/>
    <p:sldLayoutId id="2147484199" r:id="rId11"/>
    <p:sldLayoutId id="2147484200" r:id="rId12"/>
    <p:sldLayoutId id="2147484201" r:id="rId13"/>
    <p:sldLayoutId id="2147484205" r:id="rId14"/>
    <p:sldLayoutId id="2147484206" r:id="rId15"/>
    <p:sldLayoutId id="2147484202" r:id="rId16"/>
    <p:sldLayoutId id="2147484233" r:id="rId17"/>
    <p:sldLayoutId id="2147484236" r:id="rId18"/>
    <p:sldLayoutId id="2147484250" r:id="rId19"/>
    <p:sldLayoutId id="2147484253" r:id="rId20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061776-5508-4752-9C43-47768BB4556D}" type="datetimeFigureOut">
              <a:rPr lang="zh-CN" altLang="en-US"/>
              <a:pPr>
                <a:defRPr/>
              </a:pPr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547FDD-D332-478C-88A2-F37F589F61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061776-5508-4752-9C43-47768BB4556D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547FDD-D332-478C-88A2-F37F589F61D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png"/><Relationship Id="rId7" Type="http://schemas.openxmlformats.org/officeDocument/2006/relationships/hyperlink" Target="&#20132;&#36890;&#24037;&#20855;_&#30913;&#24748;&#28014;&#21015;&#36710;%5b&#39640;&#28165;&#29256;%5d.fl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hyperlink" Target="eCar.wmv" TargetMode="Externa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" y="3789363"/>
            <a:ext cx="30432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Freeform 57 Id837639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black">
          <a:xfrm>
            <a:off x="6742113" y="188913"/>
            <a:ext cx="2286000" cy="360362"/>
          </a:xfrm>
          <a:custGeom>
            <a:avLst/>
            <a:gdLst>
              <a:gd name="T0" fmla="*/ 2147483646 w 5411"/>
              <a:gd name="T1" fmla="*/ 2147483646 h 858"/>
              <a:gd name="T2" fmla="*/ 2147483646 w 5411"/>
              <a:gd name="T3" fmla="*/ 2147483646 h 858"/>
              <a:gd name="T4" fmla="*/ 2147483646 w 5411"/>
              <a:gd name="T5" fmla="*/ 2147483646 h 858"/>
              <a:gd name="T6" fmla="*/ 2147483646 w 5411"/>
              <a:gd name="T7" fmla="*/ 2147483646 h 858"/>
              <a:gd name="T8" fmla="*/ 2147483646 w 5411"/>
              <a:gd name="T9" fmla="*/ 2147483646 h 858"/>
              <a:gd name="T10" fmla="*/ 0 w 5411"/>
              <a:gd name="T11" fmla="*/ 2147483646 h 858"/>
              <a:gd name="T12" fmla="*/ 2147483646 w 5411"/>
              <a:gd name="T13" fmla="*/ 2147483646 h 858"/>
              <a:gd name="T14" fmla="*/ 2147483646 w 5411"/>
              <a:gd name="T15" fmla="*/ 2147483646 h 858"/>
              <a:gd name="T16" fmla="*/ 2147483646 w 5411"/>
              <a:gd name="T17" fmla="*/ 2147483646 h 858"/>
              <a:gd name="T18" fmla="*/ 2147483646 w 5411"/>
              <a:gd name="T19" fmla="*/ 2147483646 h 858"/>
              <a:gd name="T20" fmla="*/ 2147483646 w 5411"/>
              <a:gd name="T21" fmla="*/ 2147483646 h 858"/>
              <a:gd name="T22" fmla="*/ 2147483646 w 5411"/>
              <a:gd name="T23" fmla="*/ 2147483646 h 858"/>
              <a:gd name="T24" fmla="*/ 2147483646 w 5411"/>
              <a:gd name="T25" fmla="*/ 2147483646 h 858"/>
              <a:gd name="T26" fmla="*/ 2147483646 w 5411"/>
              <a:gd name="T27" fmla="*/ 2147483646 h 858"/>
              <a:gd name="T28" fmla="*/ 2147483646 w 5411"/>
              <a:gd name="T29" fmla="*/ 2147483646 h 858"/>
              <a:gd name="T30" fmla="*/ 2147483646 w 5411"/>
              <a:gd name="T31" fmla="*/ 2147483646 h 858"/>
              <a:gd name="T32" fmla="*/ 2147483646 w 5411"/>
              <a:gd name="T33" fmla="*/ 2147483646 h 858"/>
              <a:gd name="T34" fmla="*/ 2147483646 w 5411"/>
              <a:gd name="T35" fmla="*/ 2147483646 h 858"/>
              <a:gd name="T36" fmla="*/ 2147483646 w 5411"/>
              <a:gd name="T37" fmla="*/ 2147483646 h 858"/>
              <a:gd name="T38" fmla="*/ 2147483646 w 5411"/>
              <a:gd name="T39" fmla="*/ 2147483646 h 858"/>
              <a:gd name="T40" fmla="*/ 2147483646 w 5411"/>
              <a:gd name="T41" fmla="*/ 2147483646 h 858"/>
              <a:gd name="T42" fmla="*/ 2147483646 w 5411"/>
              <a:gd name="T43" fmla="*/ 2147483646 h 858"/>
              <a:gd name="T44" fmla="*/ 2147483646 w 5411"/>
              <a:gd name="T45" fmla="*/ 2147483646 h 858"/>
              <a:gd name="T46" fmla="*/ 2147483646 w 5411"/>
              <a:gd name="T47" fmla="*/ 2147483646 h 858"/>
              <a:gd name="T48" fmla="*/ 2147483646 w 5411"/>
              <a:gd name="T49" fmla="*/ 2147483646 h 858"/>
              <a:gd name="T50" fmla="*/ 2147483646 w 5411"/>
              <a:gd name="T51" fmla="*/ 2147483646 h 858"/>
              <a:gd name="T52" fmla="*/ 2147483646 w 5411"/>
              <a:gd name="T53" fmla="*/ 2147483646 h 858"/>
              <a:gd name="T54" fmla="*/ 2147483646 w 5411"/>
              <a:gd name="T55" fmla="*/ 2147483646 h 858"/>
              <a:gd name="T56" fmla="*/ 2147483646 w 5411"/>
              <a:gd name="T57" fmla="*/ 2147483646 h 858"/>
              <a:gd name="T58" fmla="*/ 2147483646 w 5411"/>
              <a:gd name="T59" fmla="*/ 2147483646 h 858"/>
              <a:gd name="T60" fmla="*/ 2147483646 w 5411"/>
              <a:gd name="T61" fmla="*/ 2147483646 h 858"/>
              <a:gd name="T62" fmla="*/ 2147483646 w 5411"/>
              <a:gd name="T63" fmla="*/ 2147483646 h 858"/>
              <a:gd name="T64" fmla="*/ 2147483646 w 5411"/>
              <a:gd name="T65" fmla="*/ 2147483646 h 858"/>
              <a:gd name="T66" fmla="*/ 2147483646 w 5411"/>
              <a:gd name="T67" fmla="*/ 2147483646 h 858"/>
              <a:gd name="T68" fmla="*/ 2147483646 w 5411"/>
              <a:gd name="T69" fmla="*/ 2147483646 h 858"/>
              <a:gd name="T70" fmla="*/ 2147483646 w 5411"/>
              <a:gd name="T71" fmla="*/ 2147483646 h 858"/>
              <a:gd name="T72" fmla="*/ 2147483646 w 5411"/>
              <a:gd name="T73" fmla="*/ 2147483646 h 858"/>
              <a:gd name="T74" fmla="*/ 2147483646 w 5411"/>
              <a:gd name="T75" fmla="*/ 2147483646 h 858"/>
              <a:gd name="T76" fmla="*/ 2147483646 w 5411"/>
              <a:gd name="T77" fmla="*/ 2147483646 h 858"/>
              <a:gd name="T78" fmla="*/ 2147483646 w 5411"/>
              <a:gd name="T79" fmla="*/ 2147483646 h 858"/>
              <a:gd name="T80" fmla="*/ 2147483646 w 5411"/>
              <a:gd name="T81" fmla="*/ 2147483646 h 858"/>
              <a:gd name="T82" fmla="*/ 2147483646 w 5411"/>
              <a:gd name="T83" fmla="*/ 2147483646 h 858"/>
              <a:gd name="T84" fmla="*/ 2147483646 w 5411"/>
              <a:gd name="T85" fmla="*/ 2147483646 h 858"/>
              <a:gd name="T86" fmla="*/ 2147483646 w 5411"/>
              <a:gd name="T87" fmla="*/ 2147483646 h 858"/>
              <a:gd name="T88" fmla="*/ 2147483646 w 5411"/>
              <a:gd name="T89" fmla="*/ 2147483646 h 858"/>
              <a:gd name="T90" fmla="*/ 2147483646 w 5411"/>
              <a:gd name="T91" fmla="*/ 2147483646 h 858"/>
              <a:gd name="T92" fmla="*/ 2147483646 w 5411"/>
              <a:gd name="T93" fmla="*/ 2147483646 h 858"/>
              <a:gd name="T94" fmla="*/ 2147483646 w 5411"/>
              <a:gd name="T95" fmla="*/ 2147483646 h 858"/>
              <a:gd name="T96" fmla="*/ 2147483646 w 5411"/>
              <a:gd name="T97" fmla="*/ 2147483646 h 858"/>
              <a:gd name="T98" fmla="*/ 2147483646 w 5411"/>
              <a:gd name="T99" fmla="*/ 2147483646 h 858"/>
              <a:gd name="T100" fmla="*/ 2147483646 w 5411"/>
              <a:gd name="T101" fmla="*/ 2147483646 h 858"/>
              <a:gd name="T102" fmla="*/ 2147483646 w 5411"/>
              <a:gd name="T103" fmla="*/ 2147483646 h 858"/>
              <a:gd name="T104" fmla="*/ 2147483646 w 5411"/>
              <a:gd name="T105" fmla="*/ 2147483646 h 858"/>
              <a:gd name="T106" fmla="*/ 2147483646 w 5411"/>
              <a:gd name="T107" fmla="*/ 2147483646 h 858"/>
              <a:gd name="T108" fmla="*/ 2147483646 w 5411"/>
              <a:gd name="T109" fmla="*/ 2147483646 h 8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11" h="858">
                <a:moveTo>
                  <a:pt x="13" y="830"/>
                </a:moveTo>
                <a:lnTo>
                  <a:pt x="13" y="664"/>
                </a:lnTo>
                <a:lnTo>
                  <a:pt x="148" y="699"/>
                </a:lnTo>
                <a:lnTo>
                  <a:pt x="209" y="707"/>
                </a:lnTo>
                <a:lnTo>
                  <a:pt x="298" y="708"/>
                </a:lnTo>
                <a:lnTo>
                  <a:pt x="352" y="699"/>
                </a:lnTo>
                <a:lnTo>
                  <a:pt x="388" y="679"/>
                </a:lnTo>
                <a:lnTo>
                  <a:pt x="400" y="665"/>
                </a:lnTo>
                <a:lnTo>
                  <a:pt x="410" y="631"/>
                </a:lnTo>
                <a:lnTo>
                  <a:pt x="403" y="606"/>
                </a:lnTo>
                <a:lnTo>
                  <a:pt x="388" y="583"/>
                </a:lnTo>
                <a:lnTo>
                  <a:pt x="314" y="544"/>
                </a:lnTo>
                <a:lnTo>
                  <a:pt x="172" y="482"/>
                </a:lnTo>
                <a:lnTo>
                  <a:pt x="86" y="433"/>
                </a:lnTo>
                <a:lnTo>
                  <a:pt x="39" y="390"/>
                </a:lnTo>
                <a:lnTo>
                  <a:pt x="8" y="329"/>
                </a:lnTo>
                <a:lnTo>
                  <a:pt x="0" y="283"/>
                </a:lnTo>
                <a:lnTo>
                  <a:pt x="0" y="226"/>
                </a:lnTo>
                <a:lnTo>
                  <a:pt x="12" y="170"/>
                </a:lnTo>
                <a:lnTo>
                  <a:pt x="36" y="120"/>
                </a:lnTo>
                <a:lnTo>
                  <a:pt x="74" y="78"/>
                </a:lnTo>
                <a:lnTo>
                  <a:pt x="121" y="47"/>
                </a:lnTo>
                <a:lnTo>
                  <a:pt x="174" y="24"/>
                </a:lnTo>
                <a:lnTo>
                  <a:pt x="268" y="4"/>
                </a:lnTo>
                <a:lnTo>
                  <a:pt x="340" y="0"/>
                </a:lnTo>
                <a:lnTo>
                  <a:pt x="462" y="9"/>
                </a:lnTo>
                <a:lnTo>
                  <a:pt x="519" y="19"/>
                </a:lnTo>
                <a:lnTo>
                  <a:pt x="574" y="33"/>
                </a:lnTo>
                <a:lnTo>
                  <a:pt x="574" y="193"/>
                </a:lnTo>
                <a:lnTo>
                  <a:pt x="516" y="171"/>
                </a:lnTo>
                <a:lnTo>
                  <a:pt x="460" y="156"/>
                </a:lnTo>
                <a:lnTo>
                  <a:pt x="404" y="147"/>
                </a:lnTo>
                <a:lnTo>
                  <a:pt x="322" y="145"/>
                </a:lnTo>
                <a:lnTo>
                  <a:pt x="295" y="148"/>
                </a:lnTo>
                <a:lnTo>
                  <a:pt x="256" y="163"/>
                </a:lnTo>
                <a:lnTo>
                  <a:pt x="232" y="185"/>
                </a:lnTo>
                <a:lnTo>
                  <a:pt x="225" y="199"/>
                </a:lnTo>
                <a:lnTo>
                  <a:pt x="225" y="232"/>
                </a:lnTo>
                <a:lnTo>
                  <a:pt x="238" y="256"/>
                </a:lnTo>
                <a:lnTo>
                  <a:pt x="279" y="282"/>
                </a:lnTo>
                <a:lnTo>
                  <a:pt x="480" y="372"/>
                </a:lnTo>
                <a:lnTo>
                  <a:pt x="569" y="429"/>
                </a:lnTo>
                <a:lnTo>
                  <a:pt x="608" y="472"/>
                </a:lnTo>
                <a:lnTo>
                  <a:pt x="632" y="527"/>
                </a:lnTo>
                <a:lnTo>
                  <a:pt x="640" y="595"/>
                </a:lnTo>
                <a:lnTo>
                  <a:pt x="634" y="661"/>
                </a:lnTo>
                <a:lnTo>
                  <a:pt x="611" y="719"/>
                </a:lnTo>
                <a:lnTo>
                  <a:pt x="573" y="766"/>
                </a:lnTo>
                <a:lnTo>
                  <a:pt x="549" y="788"/>
                </a:lnTo>
                <a:lnTo>
                  <a:pt x="470" y="830"/>
                </a:lnTo>
                <a:lnTo>
                  <a:pt x="415" y="846"/>
                </a:lnTo>
                <a:lnTo>
                  <a:pt x="350" y="857"/>
                </a:lnTo>
                <a:lnTo>
                  <a:pt x="210" y="858"/>
                </a:lnTo>
                <a:lnTo>
                  <a:pt x="75" y="843"/>
                </a:lnTo>
                <a:lnTo>
                  <a:pt x="13" y="830"/>
                </a:lnTo>
                <a:close/>
                <a:moveTo>
                  <a:pt x="760" y="842"/>
                </a:moveTo>
                <a:lnTo>
                  <a:pt x="760" y="16"/>
                </a:lnTo>
                <a:lnTo>
                  <a:pt x="1001" y="16"/>
                </a:lnTo>
                <a:lnTo>
                  <a:pt x="1001" y="842"/>
                </a:lnTo>
                <a:lnTo>
                  <a:pt x="760" y="842"/>
                </a:lnTo>
                <a:close/>
                <a:moveTo>
                  <a:pt x="1202" y="842"/>
                </a:moveTo>
                <a:lnTo>
                  <a:pt x="1202" y="16"/>
                </a:lnTo>
                <a:lnTo>
                  <a:pt x="1799" y="16"/>
                </a:lnTo>
                <a:lnTo>
                  <a:pt x="1799" y="166"/>
                </a:lnTo>
                <a:lnTo>
                  <a:pt x="1434" y="166"/>
                </a:lnTo>
                <a:lnTo>
                  <a:pt x="1434" y="352"/>
                </a:lnTo>
                <a:lnTo>
                  <a:pt x="1755" y="352"/>
                </a:lnTo>
                <a:lnTo>
                  <a:pt x="1755" y="490"/>
                </a:lnTo>
                <a:lnTo>
                  <a:pt x="1434" y="490"/>
                </a:lnTo>
                <a:lnTo>
                  <a:pt x="1434" y="683"/>
                </a:lnTo>
                <a:lnTo>
                  <a:pt x="1809" y="683"/>
                </a:lnTo>
                <a:lnTo>
                  <a:pt x="1809" y="842"/>
                </a:lnTo>
                <a:lnTo>
                  <a:pt x="1202" y="842"/>
                </a:lnTo>
                <a:close/>
                <a:moveTo>
                  <a:pt x="1953" y="842"/>
                </a:moveTo>
                <a:lnTo>
                  <a:pt x="1953" y="16"/>
                </a:lnTo>
                <a:lnTo>
                  <a:pt x="2253" y="16"/>
                </a:lnTo>
                <a:lnTo>
                  <a:pt x="2460" y="536"/>
                </a:lnTo>
                <a:lnTo>
                  <a:pt x="2676" y="16"/>
                </a:lnTo>
                <a:lnTo>
                  <a:pt x="2962" y="16"/>
                </a:lnTo>
                <a:lnTo>
                  <a:pt x="2962" y="842"/>
                </a:lnTo>
                <a:lnTo>
                  <a:pt x="2737" y="842"/>
                </a:lnTo>
                <a:lnTo>
                  <a:pt x="2737" y="276"/>
                </a:lnTo>
                <a:lnTo>
                  <a:pt x="2497" y="850"/>
                </a:lnTo>
                <a:lnTo>
                  <a:pt x="2352" y="850"/>
                </a:lnTo>
                <a:lnTo>
                  <a:pt x="2118" y="276"/>
                </a:lnTo>
                <a:lnTo>
                  <a:pt x="2118" y="842"/>
                </a:lnTo>
                <a:lnTo>
                  <a:pt x="1953" y="842"/>
                </a:lnTo>
                <a:close/>
                <a:moveTo>
                  <a:pt x="3163" y="842"/>
                </a:moveTo>
                <a:lnTo>
                  <a:pt x="3163" y="16"/>
                </a:lnTo>
                <a:lnTo>
                  <a:pt x="3764" y="16"/>
                </a:lnTo>
                <a:lnTo>
                  <a:pt x="3764" y="166"/>
                </a:lnTo>
                <a:lnTo>
                  <a:pt x="3394" y="166"/>
                </a:lnTo>
                <a:lnTo>
                  <a:pt x="3394" y="352"/>
                </a:lnTo>
                <a:lnTo>
                  <a:pt x="3715" y="352"/>
                </a:lnTo>
                <a:lnTo>
                  <a:pt x="3715" y="490"/>
                </a:lnTo>
                <a:lnTo>
                  <a:pt x="3394" y="490"/>
                </a:lnTo>
                <a:lnTo>
                  <a:pt x="3394" y="683"/>
                </a:lnTo>
                <a:lnTo>
                  <a:pt x="3773" y="683"/>
                </a:lnTo>
                <a:lnTo>
                  <a:pt x="3773" y="842"/>
                </a:lnTo>
                <a:lnTo>
                  <a:pt x="3163" y="842"/>
                </a:lnTo>
                <a:close/>
                <a:moveTo>
                  <a:pt x="3913" y="842"/>
                </a:moveTo>
                <a:lnTo>
                  <a:pt x="3913" y="16"/>
                </a:lnTo>
                <a:lnTo>
                  <a:pt x="4185" y="16"/>
                </a:lnTo>
                <a:lnTo>
                  <a:pt x="4469" y="553"/>
                </a:lnTo>
                <a:lnTo>
                  <a:pt x="4469" y="16"/>
                </a:lnTo>
                <a:lnTo>
                  <a:pt x="4635" y="16"/>
                </a:lnTo>
                <a:lnTo>
                  <a:pt x="4635" y="842"/>
                </a:lnTo>
                <a:lnTo>
                  <a:pt x="4374" y="842"/>
                </a:lnTo>
                <a:lnTo>
                  <a:pt x="4079" y="298"/>
                </a:lnTo>
                <a:lnTo>
                  <a:pt x="4079" y="842"/>
                </a:lnTo>
                <a:lnTo>
                  <a:pt x="3913" y="842"/>
                </a:lnTo>
                <a:close/>
                <a:moveTo>
                  <a:pt x="4788" y="830"/>
                </a:moveTo>
                <a:lnTo>
                  <a:pt x="4788" y="664"/>
                </a:lnTo>
                <a:lnTo>
                  <a:pt x="4923" y="699"/>
                </a:lnTo>
                <a:lnTo>
                  <a:pt x="4983" y="707"/>
                </a:lnTo>
                <a:lnTo>
                  <a:pt x="5074" y="708"/>
                </a:lnTo>
                <a:lnTo>
                  <a:pt x="5126" y="699"/>
                </a:lnTo>
                <a:lnTo>
                  <a:pt x="5161" y="679"/>
                </a:lnTo>
                <a:lnTo>
                  <a:pt x="5174" y="665"/>
                </a:lnTo>
                <a:lnTo>
                  <a:pt x="5182" y="631"/>
                </a:lnTo>
                <a:lnTo>
                  <a:pt x="5171" y="594"/>
                </a:lnTo>
                <a:lnTo>
                  <a:pt x="5155" y="577"/>
                </a:lnTo>
                <a:lnTo>
                  <a:pt x="5047" y="526"/>
                </a:lnTo>
                <a:lnTo>
                  <a:pt x="4896" y="456"/>
                </a:lnTo>
                <a:lnTo>
                  <a:pt x="4844" y="424"/>
                </a:lnTo>
                <a:lnTo>
                  <a:pt x="4800" y="371"/>
                </a:lnTo>
                <a:lnTo>
                  <a:pt x="4781" y="329"/>
                </a:lnTo>
                <a:lnTo>
                  <a:pt x="4772" y="283"/>
                </a:lnTo>
                <a:lnTo>
                  <a:pt x="4772" y="226"/>
                </a:lnTo>
                <a:lnTo>
                  <a:pt x="4784" y="170"/>
                </a:lnTo>
                <a:lnTo>
                  <a:pt x="4808" y="120"/>
                </a:lnTo>
                <a:lnTo>
                  <a:pt x="4846" y="78"/>
                </a:lnTo>
                <a:lnTo>
                  <a:pt x="4893" y="47"/>
                </a:lnTo>
                <a:lnTo>
                  <a:pt x="4946" y="24"/>
                </a:lnTo>
                <a:lnTo>
                  <a:pt x="5040" y="4"/>
                </a:lnTo>
                <a:lnTo>
                  <a:pt x="5113" y="0"/>
                </a:lnTo>
                <a:lnTo>
                  <a:pt x="5234" y="9"/>
                </a:lnTo>
                <a:lnTo>
                  <a:pt x="5292" y="19"/>
                </a:lnTo>
                <a:lnTo>
                  <a:pt x="5349" y="33"/>
                </a:lnTo>
                <a:lnTo>
                  <a:pt x="5349" y="193"/>
                </a:lnTo>
                <a:lnTo>
                  <a:pt x="5290" y="171"/>
                </a:lnTo>
                <a:lnTo>
                  <a:pt x="5234" y="156"/>
                </a:lnTo>
                <a:lnTo>
                  <a:pt x="5180" y="147"/>
                </a:lnTo>
                <a:lnTo>
                  <a:pt x="5097" y="145"/>
                </a:lnTo>
                <a:lnTo>
                  <a:pt x="5047" y="155"/>
                </a:lnTo>
                <a:lnTo>
                  <a:pt x="5014" y="172"/>
                </a:lnTo>
                <a:lnTo>
                  <a:pt x="5004" y="185"/>
                </a:lnTo>
                <a:lnTo>
                  <a:pt x="4995" y="217"/>
                </a:lnTo>
                <a:lnTo>
                  <a:pt x="5002" y="244"/>
                </a:lnTo>
                <a:lnTo>
                  <a:pt x="5022" y="267"/>
                </a:lnTo>
                <a:lnTo>
                  <a:pt x="5252" y="372"/>
                </a:lnTo>
                <a:lnTo>
                  <a:pt x="5344" y="429"/>
                </a:lnTo>
                <a:lnTo>
                  <a:pt x="5383" y="473"/>
                </a:lnTo>
                <a:lnTo>
                  <a:pt x="5399" y="507"/>
                </a:lnTo>
                <a:lnTo>
                  <a:pt x="5410" y="548"/>
                </a:lnTo>
                <a:lnTo>
                  <a:pt x="5411" y="627"/>
                </a:lnTo>
                <a:lnTo>
                  <a:pt x="5396" y="689"/>
                </a:lnTo>
                <a:lnTo>
                  <a:pt x="5367" y="743"/>
                </a:lnTo>
                <a:lnTo>
                  <a:pt x="5322" y="788"/>
                </a:lnTo>
                <a:lnTo>
                  <a:pt x="5245" y="830"/>
                </a:lnTo>
                <a:lnTo>
                  <a:pt x="5187" y="846"/>
                </a:lnTo>
                <a:lnTo>
                  <a:pt x="5122" y="857"/>
                </a:lnTo>
                <a:lnTo>
                  <a:pt x="4982" y="858"/>
                </a:lnTo>
                <a:lnTo>
                  <a:pt x="4850" y="843"/>
                </a:lnTo>
                <a:lnTo>
                  <a:pt x="4788" y="83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172" name="Subtitle 2"/>
          <p:cNvSpPr txBox="1">
            <a:spLocks/>
          </p:cNvSpPr>
          <p:nvPr/>
        </p:nvSpPr>
        <p:spPr bwMode="auto">
          <a:xfrm>
            <a:off x="5956300" y="5257800"/>
            <a:ext cx="349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 smtClean="0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姓名：</a:t>
            </a:r>
            <a:r>
              <a:rPr lang="en-US" altLang="zh-CN" sz="2400" b="1" smtClean="0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</a:p>
          <a:p>
            <a:pPr marL="365125" indent="-255588" eaLnBrk="0" hangingPunct="0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 smtClean="0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2400" b="1" smtClean="0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XXXX.XX</a:t>
            </a:r>
            <a:endParaRPr lang="zh-CN" altLang="en-US" sz="2400" b="1" smtClean="0">
              <a:solidFill>
                <a:srgbClr val="66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3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0"/>
            <a:ext cx="270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8"/>
          <p:cNvGrpSpPr/>
          <p:nvPr/>
        </p:nvGrpSpPr>
        <p:grpSpPr>
          <a:xfrm>
            <a:off x="2442656" y="1517438"/>
            <a:ext cx="5585728" cy="3567746"/>
            <a:chOff x="1578560" y="941374"/>
            <a:chExt cx="6306553" cy="3941596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560" y="941374"/>
              <a:ext cx="6306553" cy="39415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13" name="矩形 6"/>
            <p:cNvSpPr/>
            <p:nvPr/>
          </p:nvSpPr>
          <p:spPr>
            <a:xfrm rot="21405086">
              <a:off x="1631991" y="1329640"/>
              <a:ext cx="2273360" cy="72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标题 5"/>
          <p:cNvSpPr>
            <a:spLocks noGrp="1"/>
          </p:cNvSpPr>
          <p:nvPr>
            <p:ph type="title"/>
          </p:nvPr>
        </p:nvSpPr>
        <p:spPr>
          <a:xfrm>
            <a:off x="-1548680" y="836712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CN" altLang="en-US" sz="6000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城市交通</a:t>
            </a:r>
          </a:p>
        </p:txBody>
      </p:sp>
    </p:spTree>
  </p:cSld>
  <p:clrMapOvr>
    <a:masterClrMapping/>
  </p:clrMapOvr>
  <p:transition advTm="64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8" y="980728"/>
            <a:ext cx="3360283" cy="262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39"/>
          <a:stretch/>
        </p:blipFill>
        <p:spPr>
          <a:xfrm>
            <a:off x="4955563" y="1052736"/>
            <a:ext cx="3711596" cy="247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 descr="http://img0.imgtn.bdimg.com/it/u=3200227825,1504407381&amp;fm=23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17" descr="77544739552495dd3a87ceb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3" y="3789040"/>
            <a:ext cx="333552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://img2.imgtn.bdimg.com/it/u=481101175,120566407&amp;fm=23&amp;gp=0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7"/>
            <a:ext cx="3528392" cy="198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6069001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1124744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对交通工具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初步了解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后，怎么把交通工具分类呢？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54888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1124744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我们一般可以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交工具分为三大类，同学知道是哪三类吗</a:t>
            </a:r>
            <a:r>
              <a:rPr lang="en-US" altLang="zh-TW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25422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1)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 水中</a:t>
            </a:r>
            <a:r>
              <a:rPr lang="en-US" altLang="zh-CN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/>
            <a:r>
              <a:rPr lang="en-US" altLang="zh-CN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2)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 地面</a:t>
            </a:r>
            <a:endParaRPr lang="en-US" altLang="zh-CN" sz="48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3)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空中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78914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大家齐心协力，一起完成三个表格吧！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4245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/>
        </p:nvSpPr>
        <p:spPr>
          <a:xfrm>
            <a:off x="3707904" y="-27384"/>
            <a:ext cx="3405064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9pPr>
            <a:extLst/>
          </a:lstStyle>
          <a:p>
            <a:pPr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92D050"/>
                </a:solidFill>
                <a:effectLst/>
                <a:latin typeface="微软雅黑" pitchFamily="34" charset="-122"/>
                <a:ea typeface="微软雅黑" pitchFamily="34" charset="-122"/>
              </a:rPr>
              <a:t>航行在水中的</a:t>
            </a:r>
            <a:endParaRPr lang="zh-CN" altLang="en-US" sz="4000" dirty="0">
              <a:solidFill>
                <a:srgbClr val="92D05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408447"/>
              </p:ext>
            </p:extLst>
          </p:nvPr>
        </p:nvGraphicFramePr>
        <p:xfrm>
          <a:off x="35496" y="1196753"/>
          <a:ext cx="7171592" cy="525658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92898"/>
                <a:gridCol w="1792898"/>
                <a:gridCol w="1792898"/>
                <a:gridCol w="1792898"/>
              </a:tblGrid>
              <a:tr h="130059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承载人数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1-2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几千人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几千人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速度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最快每小时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60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消耗能源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柴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油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柴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油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柴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油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5" name="Picture 5" descr="20081125160252323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1421067" cy="98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NewsMedia_14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322461"/>
            <a:ext cx="1512169" cy="107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77544739552495dd3a87ceb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89" y="1322462"/>
            <a:ext cx="1521191" cy="1059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SO_Shape"/>
          <p:cNvSpPr>
            <a:spLocks/>
          </p:cNvSpPr>
          <p:nvPr/>
        </p:nvSpPr>
        <p:spPr bwMode="auto">
          <a:xfrm>
            <a:off x="218727" y="1386813"/>
            <a:ext cx="1400945" cy="818051"/>
          </a:xfrm>
          <a:custGeom>
            <a:avLst/>
            <a:gdLst>
              <a:gd name="T0" fmla="*/ 613474 w 864000"/>
              <a:gd name="T1" fmla="*/ 967005 h 454098"/>
              <a:gd name="T2" fmla="*/ 1194662 w 864000"/>
              <a:gd name="T3" fmla="*/ 939906 h 454098"/>
              <a:gd name="T4" fmla="*/ 1530458 w 864000"/>
              <a:gd name="T5" fmla="*/ 939906 h 454098"/>
              <a:gd name="T6" fmla="*/ 1905000 w 864000"/>
              <a:gd name="T7" fmla="*/ 970015 h 454098"/>
              <a:gd name="T8" fmla="*/ 1362560 w 864000"/>
              <a:gd name="T9" fmla="*/ 1000125 h 454098"/>
              <a:gd name="T10" fmla="*/ 820120 w 864000"/>
              <a:gd name="T11" fmla="*/ 970015 h 454098"/>
              <a:gd name="T12" fmla="*/ 238932 w 864000"/>
              <a:gd name="T13" fmla="*/ 942917 h 454098"/>
              <a:gd name="T14" fmla="*/ 0 w 864000"/>
              <a:gd name="T15" fmla="*/ 948940 h 454098"/>
              <a:gd name="T16" fmla="*/ 238932 w 864000"/>
              <a:gd name="T17" fmla="*/ 834523 h 454098"/>
              <a:gd name="T18" fmla="*/ 781374 w 864000"/>
              <a:gd name="T19" fmla="*/ 867644 h 454098"/>
              <a:gd name="T20" fmla="*/ 1201120 w 864000"/>
              <a:gd name="T21" fmla="*/ 867644 h 454098"/>
              <a:gd name="T22" fmla="*/ 1737102 w 864000"/>
              <a:gd name="T23" fmla="*/ 834523 h 454098"/>
              <a:gd name="T24" fmla="*/ 1737102 w 864000"/>
              <a:gd name="T25" fmla="*/ 870654 h 454098"/>
              <a:gd name="T26" fmla="*/ 1155916 w 864000"/>
              <a:gd name="T27" fmla="*/ 894743 h 454098"/>
              <a:gd name="T28" fmla="*/ 613474 w 864000"/>
              <a:gd name="T29" fmla="*/ 924852 h 454098"/>
              <a:gd name="T30" fmla="*/ 71034 w 864000"/>
              <a:gd name="T31" fmla="*/ 894743 h 454098"/>
              <a:gd name="T32" fmla="*/ 32288 w 864000"/>
              <a:gd name="T33" fmla="*/ 867644 h 454098"/>
              <a:gd name="T34" fmla="*/ 1471235 w 864000"/>
              <a:gd name="T35" fmla="*/ 755564 h 454098"/>
              <a:gd name="T36" fmla="*/ 1010139 w 864000"/>
              <a:gd name="T37" fmla="*/ 586808 h 454098"/>
              <a:gd name="T38" fmla="*/ 1144625 w 864000"/>
              <a:gd name="T39" fmla="*/ 586808 h 454098"/>
              <a:gd name="T40" fmla="*/ 833385 w 864000"/>
              <a:gd name="T41" fmla="*/ 644338 h 454098"/>
              <a:gd name="T42" fmla="*/ 833385 w 864000"/>
              <a:gd name="T43" fmla="*/ 586808 h 454098"/>
              <a:gd name="T44" fmla="*/ 787274 w 864000"/>
              <a:gd name="T45" fmla="*/ 644338 h 454098"/>
              <a:gd name="T46" fmla="*/ 472193 w 864000"/>
              <a:gd name="T47" fmla="*/ 586808 h 454098"/>
              <a:gd name="T48" fmla="*/ 606679 w 864000"/>
              <a:gd name="T49" fmla="*/ 586808 h 454098"/>
              <a:gd name="T50" fmla="*/ 291597 w 864000"/>
              <a:gd name="T51" fmla="*/ 644338 h 454098"/>
              <a:gd name="T52" fmla="*/ 318494 w 864000"/>
              <a:gd name="T53" fmla="*/ 586808 h 454098"/>
              <a:gd name="T54" fmla="*/ 1874694 w 864000"/>
              <a:gd name="T55" fmla="*/ 567631 h 454098"/>
              <a:gd name="T56" fmla="*/ 1609564 w 864000"/>
              <a:gd name="T57" fmla="*/ 772800 h 454098"/>
              <a:gd name="T58" fmla="*/ 1905000 w 864000"/>
              <a:gd name="T59" fmla="*/ 809561 h 454098"/>
              <a:gd name="T60" fmla="*/ 1638624 w 864000"/>
              <a:gd name="T61" fmla="*/ 803286 h 454098"/>
              <a:gd name="T62" fmla="*/ 1560376 w 864000"/>
              <a:gd name="T63" fmla="*/ 824599 h 454098"/>
              <a:gd name="T64" fmla="*/ 1235022 w 864000"/>
              <a:gd name="T65" fmla="*/ 840545 h 454098"/>
              <a:gd name="T66" fmla="*/ 896785 w 864000"/>
              <a:gd name="T67" fmla="*/ 824599 h 454098"/>
              <a:gd name="T68" fmla="*/ 613474 w 864000"/>
              <a:gd name="T69" fmla="*/ 852590 h 454098"/>
              <a:gd name="T70" fmla="*/ 279980 w 864000"/>
              <a:gd name="T71" fmla="*/ 824599 h 454098"/>
              <a:gd name="T72" fmla="*/ 71034 w 864000"/>
              <a:gd name="T73" fmla="*/ 822480 h 454098"/>
              <a:gd name="T74" fmla="*/ 32288 w 864000"/>
              <a:gd name="T75" fmla="*/ 792371 h 454098"/>
              <a:gd name="T76" fmla="*/ 53362 w 864000"/>
              <a:gd name="T77" fmla="*/ 644338 h 454098"/>
              <a:gd name="T78" fmla="*/ 187850 w 864000"/>
              <a:gd name="T79" fmla="*/ 456406 h 454098"/>
              <a:gd name="T80" fmla="*/ 1498133 w 864000"/>
              <a:gd name="T81" fmla="*/ 414218 h 454098"/>
              <a:gd name="T82" fmla="*/ 230117 w 864000"/>
              <a:gd name="T83" fmla="*/ 368193 h 454098"/>
              <a:gd name="T84" fmla="*/ 1425125 w 864000"/>
              <a:gd name="T85" fmla="*/ 326006 h 454098"/>
              <a:gd name="T86" fmla="*/ 268541 w 864000"/>
              <a:gd name="T87" fmla="*/ 279981 h 454098"/>
              <a:gd name="T88" fmla="*/ 1325221 w 864000"/>
              <a:gd name="T89" fmla="*/ 233957 h 454098"/>
              <a:gd name="T90" fmla="*/ 1298324 w 864000"/>
              <a:gd name="T91" fmla="*/ 191767 h 454098"/>
              <a:gd name="T92" fmla="*/ 260857 w 864000"/>
              <a:gd name="T93" fmla="*/ 191767 h 454098"/>
              <a:gd name="T94" fmla="*/ 1298324 w 864000"/>
              <a:gd name="T95" fmla="*/ 149579 h 454098"/>
              <a:gd name="T96" fmla="*/ 414556 w 864000"/>
              <a:gd name="T97" fmla="*/ 0 h 454098"/>
              <a:gd name="T98" fmla="*/ 353075 w 864000"/>
              <a:gd name="T99" fmla="*/ 149579 h 4540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64000" h="454098">
                <a:moveTo>
                  <a:pt x="108366" y="413085"/>
                </a:moveTo>
                <a:cubicBezTo>
                  <a:pt x="155227" y="413085"/>
                  <a:pt x="184515" y="421288"/>
                  <a:pt x="202088" y="426756"/>
                </a:cubicBezTo>
                <a:cubicBezTo>
                  <a:pt x="219661" y="432225"/>
                  <a:pt x="240163" y="439060"/>
                  <a:pt x="278237" y="439060"/>
                </a:cubicBezTo>
                <a:cubicBezTo>
                  <a:pt x="316312" y="439060"/>
                  <a:pt x="333885" y="432225"/>
                  <a:pt x="354387" y="426756"/>
                </a:cubicBezTo>
                <a:cubicBezTo>
                  <a:pt x="371960" y="421288"/>
                  <a:pt x="401248" y="413085"/>
                  <a:pt x="448109" y="413085"/>
                </a:cubicBezTo>
                <a:cubicBezTo>
                  <a:pt x="494970" y="413085"/>
                  <a:pt x="524258" y="421288"/>
                  <a:pt x="541831" y="426756"/>
                </a:cubicBezTo>
                <a:cubicBezTo>
                  <a:pt x="541831" y="426756"/>
                  <a:pt x="541831" y="426756"/>
                  <a:pt x="544760" y="428123"/>
                </a:cubicBezTo>
                <a:cubicBezTo>
                  <a:pt x="562333" y="433592"/>
                  <a:pt x="582834" y="439060"/>
                  <a:pt x="617980" y="439060"/>
                </a:cubicBezTo>
                <a:cubicBezTo>
                  <a:pt x="656054" y="439060"/>
                  <a:pt x="673627" y="432225"/>
                  <a:pt x="694129" y="426756"/>
                </a:cubicBezTo>
                <a:cubicBezTo>
                  <a:pt x="711702" y="421288"/>
                  <a:pt x="740990" y="413085"/>
                  <a:pt x="787851" y="413085"/>
                </a:cubicBezTo>
                <a:cubicBezTo>
                  <a:pt x="820068" y="413085"/>
                  <a:pt x="846427" y="417187"/>
                  <a:pt x="864000" y="422655"/>
                </a:cubicBezTo>
                <a:cubicBezTo>
                  <a:pt x="864000" y="422655"/>
                  <a:pt x="864000" y="422655"/>
                  <a:pt x="864000" y="440427"/>
                </a:cubicBezTo>
                <a:cubicBezTo>
                  <a:pt x="843499" y="434959"/>
                  <a:pt x="825926" y="428123"/>
                  <a:pt x="787851" y="428123"/>
                </a:cubicBezTo>
                <a:cubicBezTo>
                  <a:pt x="749776" y="428123"/>
                  <a:pt x="732204" y="434959"/>
                  <a:pt x="711702" y="440427"/>
                </a:cubicBezTo>
                <a:cubicBezTo>
                  <a:pt x="691200" y="445896"/>
                  <a:pt x="664841" y="454098"/>
                  <a:pt x="617980" y="454098"/>
                </a:cubicBezTo>
                <a:cubicBezTo>
                  <a:pt x="571119" y="454098"/>
                  <a:pt x="541831" y="445896"/>
                  <a:pt x="524258" y="440427"/>
                </a:cubicBezTo>
                <a:cubicBezTo>
                  <a:pt x="506685" y="434959"/>
                  <a:pt x="486183" y="428123"/>
                  <a:pt x="448109" y="428123"/>
                </a:cubicBezTo>
                <a:cubicBezTo>
                  <a:pt x="410034" y="428123"/>
                  <a:pt x="392461" y="434959"/>
                  <a:pt x="371960" y="440427"/>
                </a:cubicBezTo>
                <a:cubicBezTo>
                  <a:pt x="351458" y="445896"/>
                  <a:pt x="325099" y="454098"/>
                  <a:pt x="278237" y="454098"/>
                </a:cubicBezTo>
                <a:cubicBezTo>
                  <a:pt x="231377" y="454098"/>
                  <a:pt x="202088" y="445896"/>
                  <a:pt x="184515" y="440427"/>
                </a:cubicBezTo>
                <a:cubicBezTo>
                  <a:pt x="166943" y="434959"/>
                  <a:pt x="146441" y="428123"/>
                  <a:pt x="108366" y="428123"/>
                </a:cubicBezTo>
                <a:cubicBezTo>
                  <a:pt x="70292" y="428123"/>
                  <a:pt x="52719" y="434959"/>
                  <a:pt x="32217" y="440427"/>
                </a:cubicBezTo>
                <a:cubicBezTo>
                  <a:pt x="23431" y="443161"/>
                  <a:pt x="11715" y="445896"/>
                  <a:pt x="0" y="448630"/>
                </a:cubicBezTo>
                <a:cubicBezTo>
                  <a:pt x="0" y="448630"/>
                  <a:pt x="0" y="448630"/>
                  <a:pt x="0" y="430858"/>
                </a:cubicBezTo>
                <a:cubicBezTo>
                  <a:pt x="5857" y="429490"/>
                  <a:pt x="8786" y="428123"/>
                  <a:pt x="14644" y="426756"/>
                </a:cubicBezTo>
                <a:cubicBezTo>
                  <a:pt x="32217" y="421288"/>
                  <a:pt x="61505" y="413085"/>
                  <a:pt x="108366" y="413085"/>
                </a:cubicBezTo>
                <a:close/>
                <a:moveTo>
                  <a:pt x="108366" y="378908"/>
                </a:moveTo>
                <a:cubicBezTo>
                  <a:pt x="155227" y="378908"/>
                  <a:pt x="184515" y="388478"/>
                  <a:pt x="202088" y="393946"/>
                </a:cubicBezTo>
                <a:cubicBezTo>
                  <a:pt x="219661" y="398047"/>
                  <a:pt x="240163" y="404883"/>
                  <a:pt x="278237" y="404883"/>
                </a:cubicBezTo>
                <a:cubicBezTo>
                  <a:pt x="316312" y="404883"/>
                  <a:pt x="333885" y="399415"/>
                  <a:pt x="354387" y="393946"/>
                </a:cubicBezTo>
                <a:cubicBezTo>
                  <a:pt x="371960" y="387111"/>
                  <a:pt x="401248" y="378908"/>
                  <a:pt x="448109" y="378908"/>
                </a:cubicBezTo>
                <a:cubicBezTo>
                  <a:pt x="494970" y="378908"/>
                  <a:pt x="524258" y="388478"/>
                  <a:pt x="541831" y="393946"/>
                </a:cubicBezTo>
                <a:cubicBezTo>
                  <a:pt x="541831" y="393946"/>
                  <a:pt x="541831" y="393946"/>
                  <a:pt x="544760" y="393946"/>
                </a:cubicBezTo>
                <a:cubicBezTo>
                  <a:pt x="562333" y="399415"/>
                  <a:pt x="582834" y="404883"/>
                  <a:pt x="617980" y="404883"/>
                </a:cubicBezTo>
                <a:cubicBezTo>
                  <a:pt x="656054" y="404883"/>
                  <a:pt x="673627" y="399415"/>
                  <a:pt x="694129" y="393946"/>
                </a:cubicBezTo>
                <a:cubicBezTo>
                  <a:pt x="711702" y="387111"/>
                  <a:pt x="740990" y="378908"/>
                  <a:pt x="787851" y="378908"/>
                </a:cubicBezTo>
                <a:cubicBezTo>
                  <a:pt x="820068" y="378908"/>
                  <a:pt x="846427" y="384377"/>
                  <a:pt x="864000" y="388478"/>
                </a:cubicBezTo>
                <a:cubicBezTo>
                  <a:pt x="864000" y="388478"/>
                  <a:pt x="864000" y="388478"/>
                  <a:pt x="864000" y="406250"/>
                </a:cubicBezTo>
                <a:cubicBezTo>
                  <a:pt x="843499" y="400782"/>
                  <a:pt x="825926" y="395313"/>
                  <a:pt x="787851" y="395313"/>
                </a:cubicBezTo>
                <a:cubicBezTo>
                  <a:pt x="749776" y="395313"/>
                  <a:pt x="732204" y="400782"/>
                  <a:pt x="711702" y="406250"/>
                </a:cubicBezTo>
                <a:cubicBezTo>
                  <a:pt x="691200" y="411718"/>
                  <a:pt x="664841" y="421288"/>
                  <a:pt x="617980" y="419921"/>
                </a:cubicBezTo>
                <a:cubicBezTo>
                  <a:pt x="571119" y="421288"/>
                  <a:pt x="541831" y="411718"/>
                  <a:pt x="524258" y="406250"/>
                </a:cubicBezTo>
                <a:cubicBezTo>
                  <a:pt x="506685" y="400782"/>
                  <a:pt x="486183" y="395313"/>
                  <a:pt x="448109" y="395313"/>
                </a:cubicBezTo>
                <a:cubicBezTo>
                  <a:pt x="410034" y="395313"/>
                  <a:pt x="392461" y="400782"/>
                  <a:pt x="371960" y="406250"/>
                </a:cubicBezTo>
                <a:cubicBezTo>
                  <a:pt x="351458" y="411718"/>
                  <a:pt x="325099" y="421288"/>
                  <a:pt x="278237" y="419921"/>
                </a:cubicBezTo>
                <a:cubicBezTo>
                  <a:pt x="231377" y="421288"/>
                  <a:pt x="202088" y="411718"/>
                  <a:pt x="184515" y="406250"/>
                </a:cubicBezTo>
                <a:cubicBezTo>
                  <a:pt x="166943" y="400782"/>
                  <a:pt x="146441" y="395313"/>
                  <a:pt x="108366" y="395313"/>
                </a:cubicBezTo>
                <a:cubicBezTo>
                  <a:pt x="70292" y="395313"/>
                  <a:pt x="52719" y="400782"/>
                  <a:pt x="32217" y="406250"/>
                </a:cubicBezTo>
                <a:cubicBezTo>
                  <a:pt x="23431" y="408984"/>
                  <a:pt x="11715" y="411718"/>
                  <a:pt x="0" y="414453"/>
                </a:cubicBezTo>
                <a:cubicBezTo>
                  <a:pt x="0" y="414453"/>
                  <a:pt x="0" y="414453"/>
                  <a:pt x="0" y="396680"/>
                </a:cubicBezTo>
                <a:cubicBezTo>
                  <a:pt x="5857" y="395313"/>
                  <a:pt x="8786" y="395313"/>
                  <a:pt x="14644" y="393946"/>
                </a:cubicBezTo>
                <a:cubicBezTo>
                  <a:pt x="32217" y="387111"/>
                  <a:pt x="61505" y="378908"/>
                  <a:pt x="108366" y="378908"/>
                </a:cubicBezTo>
                <a:close/>
                <a:moveTo>
                  <a:pt x="646356" y="322160"/>
                </a:moveTo>
                <a:cubicBezTo>
                  <a:pt x="646356" y="332608"/>
                  <a:pt x="655070" y="343057"/>
                  <a:pt x="667269" y="343057"/>
                </a:cubicBezTo>
                <a:cubicBezTo>
                  <a:pt x="677725" y="343057"/>
                  <a:pt x="688182" y="332608"/>
                  <a:pt x="688182" y="322160"/>
                </a:cubicBezTo>
                <a:cubicBezTo>
                  <a:pt x="646356" y="322160"/>
                  <a:pt x="646356" y="322160"/>
                  <a:pt x="646356" y="322160"/>
                </a:cubicBezTo>
                <a:close/>
                <a:moveTo>
                  <a:pt x="458142" y="266435"/>
                </a:moveTo>
                <a:cubicBezTo>
                  <a:pt x="458142" y="292556"/>
                  <a:pt x="458142" y="292556"/>
                  <a:pt x="458142" y="292556"/>
                </a:cubicBezTo>
                <a:cubicBezTo>
                  <a:pt x="519137" y="292556"/>
                  <a:pt x="519137" y="292556"/>
                  <a:pt x="519137" y="292556"/>
                </a:cubicBezTo>
                <a:lnTo>
                  <a:pt x="519137" y="266435"/>
                </a:lnTo>
                <a:cubicBezTo>
                  <a:pt x="458142" y="266435"/>
                  <a:pt x="458142" y="266435"/>
                  <a:pt x="458142" y="266435"/>
                </a:cubicBezTo>
                <a:close/>
                <a:moveTo>
                  <a:pt x="377976" y="266435"/>
                </a:moveTo>
                <a:cubicBezTo>
                  <a:pt x="377976" y="292556"/>
                  <a:pt x="377976" y="292556"/>
                  <a:pt x="377976" y="292556"/>
                </a:cubicBezTo>
                <a:cubicBezTo>
                  <a:pt x="437229" y="292556"/>
                  <a:pt x="437229" y="292556"/>
                  <a:pt x="437229" y="292556"/>
                </a:cubicBezTo>
                <a:lnTo>
                  <a:pt x="437229" y="266435"/>
                </a:lnTo>
                <a:cubicBezTo>
                  <a:pt x="377976" y="266435"/>
                  <a:pt x="377976" y="266435"/>
                  <a:pt x="377976" y="266435"/>
                </a:cubicBezTo>
                <a:close/>
                <a:moveTo>
                  <a:pt x="296068" y="266435"/>
                </a:moveTo>
                <a:cubicBezTo>
                  <a:pt x="296068" y="292556"/>
                  <a:pt x="296068" y="292556"/>
                  <a:pt x="296068" y="292556"/>
                </a:cubicBezTo>
                <a:cubicBezTo>
                  <a:pt x="357063" y="292556"/>
                  <a:pt x="357063" y="292556"/>
                  <a:pt x="357063" y="292556"/>
                </a:cubicBezTo>
                <a:lnTo>
                  <a:pt x="357063" y="266435"/>
                </a:lnTo>
                <a:cubicBezTo>
                  <a:pt x="296068" y="266435"/>
                  <a:pt x="296068" y="266435"/>
                  <a:pt x="296068" y="266435"/>
                </a:cubicBezTo>
                <a:close/>
                <a:moveTo>
                  <a:pt x="214160" y="266435"/>
                </a:moveTo>
                <a:cubicBezTo>
                  <a:pt x="214160" y="292556"/>
                  <a:pt x="214160" y="292556"/>
                  <a:pt x="214160" y="292556"/>
                </a:cubicBezTo>
                <a:cubicBezTo>
                  <a:pt x="275155" y="292556"/>
                  <a:pt x="275155" y="292556"/>
                  <a:pt x="275155" y="292556"/>
                </a:cubicBezTo>
                <a:lnTo>
                  <a:pt x="275155" y="266435"/>
                </a:lnTo>
                <a:cubicBezTo>
                  <a:pt x="214160" y="266435"/>
                  <a:pt x="214160" y="266435"/>
                  <a:pt x="214160" y="266435"/>
                </a:cubicBezTo>
                <a:close/>
                <a:moveTo>
                  <a:pt x="144451" y="266435"/>
                </a:moveTo>
                <a:cubicBezTo>
                  <a:pt x="132252" y="292556"/>
                  <a:pt x="132252" y="292556"/>
                  <a:pt x="132252" y="292556"/>
                </a:cubicBezTo>
                <a:cubicBezTo>
                  <a:pt x="193247" y="292556"/>
                  <a:pt x="193247" y="292556"/>
                  <a:pt x="193247" y="292556"/>
                </a:cubicBezTo>
                <a:lnTo>
                  <a:pt x="193247" y="266435"/>
                </a:lnTo>
                <a:cubicBezTo>
                  <a:pt x="144451" y="266435"/>
                  <a:pt x="144451" y="266435"/>
                  <a:pt x="144451" y="266435"/>
                </a:cubicBezTo>
                <a:close/>
                <a:moveTo>
                  <a:pt x="46858" y="247280"/>
                </a:moveTo>
                <a:lnTo>
                  <a:pt x="850255" y="247280"/>
                </a:lnTo>
                <a:cubicBezTo>
                  <a:pt x="850255" y="257728"/>
                  <a:pt x="850255" y="257728"/>
                  <a:pt x="850255" y="257728"/>
                </a:cubicBezTo>
                <a:cubicBezTo>
                  <a:pt x="782289" y="303440"/>
                  <a:pt x="740790" y="326622"/>
                  <a:pt x="724289" y="350050"/>
                </a:cubicBezTo>
                <a:lnTo>
                  <a:pt x="723460" y="352505"/>
                </a:lnTo>
                <a:lnTo>
                  <a:pt x="730007" y="350883"/>
                </a:lnTo>
                <a:cubicBezTo>
                  <a:pt x="745383" y="348149"/>
                  <a:pt x="764421" y="346098"/>
                  <a:pt x="787851" y="346098"/>
                </a:cubicBezTo>
                <a:cubicBezTo>
                  <a:pt x="820068" y="346098"/>
                  <a:pt x="846427" y="350199"/>
                  <a:pt x="864000" y="355668"/>
                </a:cubicBezTo>
                <a:cubicBezTo>
                  <a:pt x="864000" y="355668"/>
                  <a:pt x="864000" y="355668"/>
                  <a:pt x="864000" y="367574"/>
                </a:cubicBezTo>
                <a:lnTo>
                  <a:pt x="864000" y="372073"/>
                </a:lnTo>
                <a:cubicBezTo>
                  <a:pt x="843499" y="367971"/>
                  <a:pt x="825926" y="361136"/>
                  <a:pt x="787851" y="361136"/>
                </a:cubicBezTo>
                <a:cubicBezTo>
                  <a:pt x="768814" y="361136"/>
                  <a:pt x="754902" y="362503"/>
                  <a:pt x="743187" y="364725"/>
                </a:cubicBezTo>
                <a:lnTo>
                  <a:pt x="716874" y="372008"/>
                </a:lnTo>
                <a:lnTo>
                  <a:pt x="716065" y="374402"/>
                </a:lnTo>
                <a:lnTo>
                  <a:pt x="707698" y="374402"/>
                </a:lnTo>
                <a:lnTo>
                  <a:pt x="674726" y="382326"/>
                </a:lnTo>
                <a:cubicBezTo>
                  <a:pt x="659715" y="385060"/>
                  <a:pt x="641410" y="387111"/>
                  <a:pt x="617980" y="387111"/>
                </a:cubicBezTo>
                <a:cubicBezTo>
                  <a:pt x="594550" y="387111"/>
                  <a:pt x="575512" y="384718"/>
                  <a:pt x="560136" y="381642"/>
                </a:cubicBezTo>
                <a:lnTo>
                  <a:pt x="532991" y="374402"/>
                </a:lnTo>
                <a:lnTo>
                  <a:pt x="514249" y="374402"/>
                </a:lnTo>
                <a:cubicBezTo>
                  <a:pt x="479817" y="374402"/>
                  <a:pt x="443329" y="374402"/>
                  <a:pt x="406731" y="374402"/>
                </a:cubicBezTo>
                <a:lnTo>
                  <a:pt x="367956" y="374402"/>
                </a:lnTo>
                <a:lnTo>
                  <a:pt x="334983" y="382326"/>
                </a:lnTo>
                <a:cubicBezTo>
                  <a:pt x="319973" y="385060"/>
                  <a:pt x="301668" y="387111"/>
                  <a:pt x="278237" y="387111"/>
                </a:cubicBezTo>
                <a:cubicBezTo>
                  <a:pt x="254807" y="387111"/>
                  <a:pt x="235770" y="384718"/>
                  <a:pt x="220393" y="381642"/>
                </a:cubicBezTo>
                <a:lnTo>
                  <a:pt x="193248" y="374402"/>
                </a:lnTo>
                <a:lnTo>
                  <a:pt x="126983" y="374402"/>
                </a:lnTo>
                <a:cubicBezTo>
                  <a:pt x="107254" y="374402"/>
                  <a:pt x="93258" y="374402"/>
                  <a:pt x="86941" y="374402"/>
                </a:cubicBezTo>
                <a:lnTo>
                  <a:pt x="49876" y="368552"/>
                </a:lnTo>
                <a:lnTo>
                  <a:pt x="32217" y="373440"/>
                </a:lnTo>
                <a:cubicBezTo>
                  <a:pt x="23431" y="374807"/>
                  <a:pt x="11715" y="378908"/>
                  <a:pt x="0" y="381642"/>
                </a:cubicBezTo>
                <a:cubicBezTo>
                  <a:pt x="0" y="381642"/>
                  <a:pt x="0" y="381642"/>
                  <a:pt x="0" y="363870"/>
                </a:cubicBezTo>
                <a:cubicBezTo>
                  <a:pt x="5857" y="362503"/>
                  <a:pt x="8786" y="361136"/>
                  <a:pt x="14644" y="359769"/>
                </a:cubicBezTo>
                <a:lnTo>
                  <a:pt x="33044" y="355212"/>
                </a:lnTo>
                <a:lnTo>
                  <a:pt x="28124" y="350458"/>
                </a:lnTo>
                <a:cubicBezTo>
                  <a:pt x="21588" y="335656"/>
                  <a:pt x="24202" y="315194"/>
                  <a:pt x="24202" y="292556"/>
                </a:cubicBezTo>
                <a:cubicBezTo>
                  <a:pt x="46858" y="247280"/>
                  <a:pt x="46858" y="247280"/>
                  <a:pt x="46858" y="247280"/>
                </a:cubicBezTo>
                <a:close/>
                <a:moveTo>
                  <a:pt x="95654" y="188072"/>
                </a:moveTo>
                <a:cubicBezTo>
                  <a:pt x="95654" y="188072"/>
                  <a:pt x="95654" y="188072"/>
                  <a:pt x="85198" y="207227"/>
                </a:cubicBezTo>
                <a:cubicBezTo>
                  <a:pt x="85198" y="207227"/>
                  <a:pt x="85198" y="207227"/>
                  <a:pt x="679468" y="207227"/>
                </a:cubicBezTo>
                <a:cubicBezTo>
                  <a:pt x="684696" y="207227"/>
                  <a:pt x="689924" y="203744"/>
                  <a:pt x="689924" y="198520"/>
                </a:cubicBezTo>
                <a:cubicBezTo>
                  <a:pt x="689924" y="191555"/>
                  <a:pt x="684696" y="188072"/>
                  <a:pt x="679468" y="188072"/>
                </a:cubicBezTo>
                <a:cubicBezTo>
                  <a:pt x="679468" y="188072"/>
                  <a:pt x="679468" y="188072"/>
                  <a:pt x="95654" y="188072"/>
                </a:cubicBezTo>
                <a:close/>
                <a:moveTo>
                  <a:pt x="113082" y="148020"/>
                </a:moveTo>
                <a:lnTo>
                  <a:pt x="104368" y="167175"/>
                </a:lnTo>
                <a:cubicBezTo>
                  <a:pt x="104368" y="167175"/>
                  <a:pt x="104368" y="167175"/>
                  <a:pt x="646356" y="167175"/>
                </a:cubicBezTo>
                <a:cubicBezTo>
                  <a:pt x="651584" y="167175"/>
                  <a:pt x="655070" y="163692"/>
                  <a:pt x="655070" y="156727"/>
                </a:cubicBezTo>
                <a:cubicBezTo>
                  <a:pt x="655070" y="151502"/>
                  <a:pt x="651584" y="148020"/>
                  <a:pt x="646356" y="148020"/>
                </a:cubicBezTo>
                <a:cubicBezTo>
                  <a:pt x="646356" y="148020"/>
                  <a:pt x="646356" y="148020"/>
                  <a:pt x="113082" y="148020"/>
                </a:cubicBezTo>
                <a:close/>
                <a:moveTo>
                  <a:pt x="132252" y="106226"/>
                </a:moveTo>
                <a:lnTo>
                  <a:pt x="121795" y="127123"/>
                </a:lnTo>
                <a:cubicBezTo>
                  <a:pt x="121795" y="127123"/>
                  <a:pt x="121795" y="127123"/>
                  <a:pt x="601045" y="127123"/>
                </a:cubicBezTo>
                <a:cubicBezTo>
                  <a:pt x="608016" y="127123"/>
                  <a:pt x="611502" y="121898"/>
                  <a:pt x="611502" y="116674"/>
                </a:cubicBezTo>
                <a:cubicBezTo>
                  <a:pt x="611502" y="111450"/>
                  <a:pt x="608016" y="106226"/>
                  <a:pt x="601045" y="106226"/>
                </a:cubicBezTo>
                <a:cubicBezTo>
                  <a:pt x="601045" y="106226"/>
                  <a:pt x="601045" y="106226"/>
                  <a:pt x="132252" y="106226"/>
                </a:cubicBezTo>
                <a:close/>
                <a:moveTo>
                  <a:pt x="118310" y="87070"/>
                </a:moveTo>
                <a:cubicBezTo>
                  <a:pt x="118310" y="87070"/>
                  <a:pt x="492996" y="87070"/>
                  <a:pt x="588846" y="87070"/>
                </a:cubicBezTo>
                <a:cubicBezTo>
                  <a:pt x="641128" y="87070"/>
                  <a:pt x="665526" y="132347"/>
                  <a:pt x="743949" y="226383"/>
                </a:cubicBezTo>
                <a:cubicBezTo>
                  <a:pt x="616730" y="226383"/>
                  <a:pt x="55572" y="226383"/>
                  <a:pt x="55572" y="226383"/>
                </a:cubicBezTo>
                <a:cubicBezTo>
                  <a:pt x="55572" y="226383"/>
                  <a:pt x="55572" y="226383"/>
                  <a:pt x="118310" y="87070"/>
                </a:cubicBezTo>
                <a:close/>
                <a:moveTo>
                  <a:pt x="381462" y="48759"/>
                </a:moveTo>
                <a:cubicBezTo>
                  <a:pt x="550506" y="48759"/>
                  <a:pt x="550506" y="48759"/>
                  <a:pt x="550506" y="48759"/>
                </a:cubicBezTo>
                <a:cubicBezTo>
                  <a:pt x="571419" y="48759"/>
                  <a:pt x="573162" y="52242"/>
                  <a:pt x="588846" y="67915"/>
                </a:cubicBezTo>
                <a:cubicBezTo>
                  <a:pt x="374491" y="67915"/>
                  <a:pt x="374491" y="67915"/>
                  <a:pt x="374491" y="67915"/>
                </a:cubicBezTo>
                <a:cubicBezTo>
                  <a:pt x="381462" y="48759"/>
                  <a:pt x="381462" y="48759"/>
                  <a:pt x="381462" y="48759"/>
                </a:cubicBezTo>
                <a:close/>
                <a:moveTo>
                  <a:pt x="188019" y="0"/>
                </a:moveTo>
                <a:cubicBezTo>
                  <a:pt x="188019" y="0"/>
                  <a:pt x="188019" y="0"/>
                  <a:pt x="242043" y="0"/>
                </a:cubicBezTo>
                <a:lnTo>
                  <a:pt x="243786" y="67915"/>
                </a:lnTo>
                <a:cubicBezTo>
                  <a:pt x="243786" y="67915"/>
                  <a:pt x="243786" y="67915"/>
                  <a:pt x="160135" y="67915"/>
                </a:cubicBezTo>
                <a:cubicBezTo>
                  <a:pt x="160135" y="67915"/>
                  <a:pt x="160135" y="67915"/>
                  <a:pt x="188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61556" y="5157192"/>
            <a:ext cx="1702532" cy="12241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907704" y="3861048"/>
            <a:ext cx="1702532" cy="12241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5461756" y="2564904"/>
            <a:ext cx="1702532" cy="12241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52884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159666"/>
              </p:ext>
            </p:extLst>
          </p:nvPr>
        </p:nvGraphicFramePr>
        <p:xfrm>
          <a:off x="35496" y="1196753"/>
          <a:ext cx="8964490" cy="549240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92898"/>
                <a:gridCol w="1792898"/>
                <a:gridCol w="1792898"/>
                <a:gridCol w="1792898"/>
                <a:gridCol w="1792898"/>
              </a:tblGrid>
              <a:tr h="130059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承载人数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1-2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1-5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人左右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一节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多人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速度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火车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: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动车：每小时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160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消耗能源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无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汽油</a:t>
                      </a:r>
                      <a:endParaRPr lang="zh-CN" alt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、电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汽油</a:t>
                      </a:r>
                      <a:endParaRPr lang="zh-CN" altLang="en-US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、电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电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标题 5"/>
          <p:cNvSpPr txBox="1">
            <a:spLocks/>
          </p:cNvSpPr>
          <p:nvPr/>
        </p:nvSpPr>
        <p:spPr>
          <a:xfrm>
            <a:off x="3707904" y="-27384"/>
            <a:ext cx="333305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9pPr>
            <a:extLst/>
          </a:lstStyle>
          <a:p>
            <a:pPr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92D050"/>
                </a:solidFill>
                <a:effectLst/>
                <a:latin typeface="微软雅黑" pitchFamily="34" charset="-122"/>
                <a:ea typeface="微软雅黑" pitchFamily="34" charset="-122"/>
              </a:rPr>
              <a:t>航行在陆地的</a:t>
            </a:r>
            <a:endParaRPr lang="zh-CN" altLang="en-US" sz="4000" dirty="0">
              <a:solidFill>
                <a:srgbClr val="92D05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200607271615513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4659"/>
            <a:ext cx="1440160" cy="108012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jiao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11" y="1285945"/>
            <a:ext cx="1535969" cy="1062935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e57c2d32274dbb6dac4b5f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15555" r="2222"/>
          <a:stretch>
            <a:fillRect/>
          </a:stretch>
        </p:blipFill>
        <p:spPr bwMode="auto">
          <a:xfrm>
            <a:off x="7390425" y="1389248"/>
            <a:ext cx="1430047" cy="88762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77" y="1307300"/>
            <a:ext cx="1562995" cy="104158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8" name="KSO_Shape"/>
          <p:cNvSpPr>
            <a:spLocks/>
          </p:cNvSpPr>
          <p:nvPr/>
        </p:nvSpPr>
        <p:spPr bwMode="auto">
          <a:xfrm>
            <a:off x="251520" y="1378197"/>
            <a:ext cx="1440160" cy="826667"/>
          </a:xfrm>
          <a:custGeom>
            <a:avLst/>
            <a:gdLst>
              <a:gd name="T0" fmla="*/ 2147483646 w 368"/>
              <a:gd name="T1" fmla="*/ 2147483646 h 181"/>
              <a:gd name="T2" fmla="*/ 2147483646 w 368"/>
              <a:gd name="T3" fmla="*/ 2147483646 h 181"/>
              <a:gd name="T4" fmla="*/ 2147483646 w 368"/>
              <a:gd name="T5" fmla="*/ 2147483646 h 181"/>
              <a:gd name="T6" fmla="*/ 2147483646 w 368"/>
              <a:gd name="T7" fmla="*/ 2147483646 h 181"/>
              <a:gd name="T8" fmla="*/ 2147483646 w 368"/>
              <a:gd name="T9" fmla="*/ 2147483646 h 181"/>
              <a:gd name="T10" fmla="*/ 2147483646 w 368"/>
              <a:gd name="T11" fmla="*/ 2147483646 h 181"/>
              <a:gd name="T12" fmla="*/ 2147483646 w 368"/>
              <a:gd name="T13" fmla="*/ 2147483646 h 181"/>
              <a:gd name="T14" fmla="*/ 2147483646 w 368"/>
              <a:gd name="T15" fmla="*/ 2147483646 h 181"/>
              <a:gd name="T16" fmla="*/ 2147483646 w 368"/>
              <a:gd name="T17" fmla="*/ 2147483646 h 181"/>
              <a:gd name="T18" fmla="*/ 0 w 368"/>
              <a:gd name="T19" fmla="*/ 2147483646 h 181"/>
              <a:gd name="T20" fmla="*/ 2147483646 w 368"/>
              <a:gd name="T21" fmla="*/ 2147483646 h 181"/>
              <a:gd name="T22" fmla="*/ 2147483646 w 368"/>
              <a:gd name="T23" fmla="*/ 2147483646 h 181"/>
              <a:gd name="T24" fmla="*/ 2147483646 w 368"/>
              <a:gd name="T25" fmla="*/ 2147483646 h 181"/>
              <a:gd name="T26" fmla="*/ 2147483646 w 368"/>
              <a:gd name="T27" fmla="*/ 2147483646 h 181"/>
              <a:gd name="T28" fmla="*/ 2147483646 w 368"/>
              <a:gd name="T29" fmla="*/ 2147483646 h 181"/>
              <a:gd name="T30" fmla="*/ 2147483646 w 368"/>
              <a:gd name="T31" fmla="*/ 2147483646 h 181"/>
              <a:gd name="T32" fmla="*/ 2147483646 w 368"/>
              <a:gd name="T33" fmla="*/ 2147483646 h 181"/>
              <a:gd name="T34" fmla="*/ 2147483646 w 368"/>
              <a:gd name="T35" fmla="*/ 2147483646 h 181"/>
              <a:gd name="T36" fmla="*/ 2147483646 w 368"/>
              <a:gd name="T37" fmla="*/ 2147483646 h 181"/>
              <a:gd name="T38" fmla="*/ 2147483646 w 368"/>
              <a:gd name="T39" fmla="*/ 2147483646 h 181"/>
              <a:gd name="T40" fmla="*/ 2147483646 w 368"/>
              <a:gd name="T41" fmla="*/ 2147483646 h 181"/>
              <a:gd name="T42" fmla="*/ 2147483646 w 368"/>
              <a:gd name="T43" fmla="*/ 2147483646 h 181"/>
              <a:gd name="T44" fmla="*/ 2147483646 w 368"/>
              <a:gd name="T45" fmla="*/ 2147483646 h 181"/>
              <a:gd name="T46" fmla="*/ 2147483646 w 368"/>
              <a:gd name="T47" fmla="*/ 0 h 181"/>
              <a:gd name="T48" fmla="*/ 2147483646 w 368"/>
              <a:gd name="T49" fmla="*/ 2147483646 h 181"/>
              <a:gd name="T50" fmla="*/ 2147483646 w 368"/>
              <a:gd name="T51" fmla="*/ 2147483646 h 181"/>
              <a:gd name="T52" fmla="*/ 2147483646 w 368"/>
              <a:gd name="T53" fmla="*/ 2147483646 h 181"/>
              <a:gd name="T54" fmla="*/ 2147483646 w 368"/>
              <a:gd name="T55" fmla="*/ 2147483646 h 181"/>
              <a:gd name="T56" fmla="*/ 2147483646 w 368"/>
              <a:gd name="T57" fmla="*/ 2147483646 h 181"/>
              <a:gd name="T58" fmla="*/ 2147483646 w 368"/>
              <a:gd name="T59" fmla="*/ 2147483646 h 181"/>
              <a:gd name="T60" fmla="*/ 2147483646 w 368"/>
              <a:gd name="T61" fmla="*/ 2147483646 h 181"/>
              <a:gd name="T62" fmla="*/ 2147483646 w 368"/>
              <a:gd name="T63" fmla="*/ 2147483646 h 181"/>
              <a:gd name="T64" fmla="*/ 2147483646 w 368"/>
              <a:gd name="T65" fmla="*/ 2147483646 h 181"/>
              <a:gd name="T66" fmla="*/ 2147483646 w 368"/>
              <a:gd name="T67" fmla="*/ 2147483646 h 181"/>
              <a:gd name="T68" fmla="*/ 2147483646 w 368"/>
              <a:gd name="T69" fmla="*/ 2147483646 h 181"/>
              <a:gd name="T70" fmla="*/ 2147483646 w 368"/>
              <a:gd name="T71" fmla="*/ 2147483646 h 181"/>
              <a:gd name="T72" fmla="*/ 2147483646 w 368"/>
              <a:gd name="T73" fmla="*/ 2147483646 h 181"/>
              <a:gd name="T74" fmla="*/ 2147483646 w 368"/>
              <a:gd name="T75" fmla="*/ 2147483646 h 181"/>
              <a:gd name="T76" fmla="*/ 2147483646 w 368"/>
              <a:gd name="T77" fmla="*/ 2147483646 h 181"/>
              <a:gd name="T78" fmla="*/ 2147483646 w 368"/>
              <a:gd name="T79" fmla="*/ 2147483646 h 181"/>
              <a:gd name="T80" fmla="*/ 2147483646 w 368"/>
              <a:gd name="T81" fmla="*/ 2147483646 h 181"/>
              <a:gd name="T82" fmla="*/ 2147483646 w 368"/>
              <a:gd name="T83" fmla="*/ 2147483646 h 181"/>
              <a:gd name="T84" fmla="*/ 2147483646 w 368"/>
              <a:gd name="T85" fmla="*/ 2147483646 h 181"/>
              <a:gd name="T86" fmla="*/ 2147483646 w 368"/>
              <a:gd name="T87" fmla="*/ 2147483646 h 181"/>
              <a:gd name="T88" fmla="*/ 2147483646 w 368"/>
              <a:gd name="T89" fmla="*/ 2147483646 h 181"/>
              <a:gd name="T90" fmla="*/ 2147483646 w 368"/>
              <a:gd name="T91" fmla="*/ 2147483646 h 181"/>
              <a:gd name="T92" fmla="*/ 2147483646 w 368"/>
              <a:gd name="T93" fmla="*/ 2147483646 h 181"/>
              <a:gd name="T94" fmla="*/ 2147483646 w 368"/>
              <a:gd name="T95" fmla="*/ 2147483646 h 1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68" h="181">
                <a:moveTo>
                  <a:pt x="246" y="114"/>
                </a:moveTo>
                <a:cubicBezTo>
                  <a:pt x="240" y="122"/>
                  <a:pt x="236" y="133"/>
                  <a:pt x="236" y="144"/>
                </a:cubicBezTo>
                <a:cubicBezTo>
                  <a:pt x="236" y="147"/>
                  <a:pt x="237" y="149"/>
                  <a:pt x="237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49"/>
                  <a:pt x="123" y="147"/>
                  <a:pt x="123" y="144"/>
                </a:cubicBezTo>
                <a:cubicBezTo>
                  <a:pt x="123" y="133"/>
                  <a:pt x="119" y="122"/>
                  <a:pt x="113" y="114"/>
                </a:cubicBezTo>
                <a:lnTo>
                  <a:pt x="246" y="114"/>
                </a:lnTo>
                <a:close/>
                <a:moveTo>
                  <a:pt x="364" y="122"/>
                </a:moveTo>
                <a:cubicBezTo>
                  <a:pt x="363" y="117"/>
                  <a:pt x="361" y="116"/>
                  <a:pt x="357" y="114"/>
                </a:cubicBezTo>
                <a:cubicBezTo>
                  <a:pt x="326" y="114"/>
                  <a:pt x="326" y="114"/>
                  <a:pt x="326" y="114"/>
                </a:cubicBezTo>
                <a:cubicBezTo>
                  <a:pt x="333" y="122"/>
                  <a:pt x="337" y="133"/>
                  <a:pt x="337" y="144"/>
                </a:cubicBezTo>
                <a:cubicBezTo>
                  <a:pt x="337" y="147"/>
                  <a:pt x="336" y="149"/>
                  <a:pt x="336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64" y="152"/>
                  <a:pt x="368" y="145"/>
                  <a:pt x="366" y="131"/>
                </a:cubicBezTo>
                <a:lnTo>
                  <a:pt x="364" y="122"/>
                </a:lnTo>
                <a:close/>
                <a:moveTo>
                  <a:pt x="23" y="144"/>
                </a:moveTo>
                <a:cubicBezTo>
                  <a:pt x="23" y="133"/>
                  <a:pt x="26" y="122"/>
                  <a:pt x="33" y="114"/>
                </a:cubicBezTo>
                <a:cubicBezTo>
                  <a:pt x="4" y="114"/>
                  <a:pt x="4" y="114"/>
                  <a:pt x="4" y="114"/>
                </a:cubicBezTo>
                <a:cubicBezTo>
                  <a:pt x="2" y="117"/>
                  <a:pt x="0" y="120"/>
                  <a:pt x="0" y="12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5"/>
                  <a:pt x="9" y="147"/>
                  <a:pt x="23" y="151"/>
                </a:cubicBezTo>
                <a:cubicBezTo>
                  <a:pt x="23" y="149"/>
                  <a:pt x="23" y="147"/>
                  <a:pt x="23" y="144"/>
                </a:cubicBezTo>
                <a:close/>
                <a:moveTo>
                  <a:pt x="73" y="108"/>
                </a:moveTo>
                <a:cubicBezTo>
                  <a:pt x="53" y="108"/>
                  <a:pt x="36" y="124"/>
                  <a:pt x="36" y="144"/>
                </a:cubicBezTo>
                <a:cubicBezTo>
                  <a:pt x="36" y="164"/>
                  <a:pt x="53" y="181"/>
                  <a:pt x="73" y="181"/>
                </a:cubicBezTo>
                <a:cubicBezTo>
                  <a:pt x="93" y="181"/>
                  <a:pt x="109" y="164"/>
                  <a:pt x="109" y="144"/>
                </a:cubicBezTo>
                <a:cubicBezTo>
                  <a:pt x="109" y="124"/>
                  <a:pt x="93" y="108"/>
                  <a:pt x="73" y="108"/>
                </a:cubicBezTo>
                <a:close/>
                <a:moveTo>
                  <a:pt x="73" y="165"/>
                </a:moveTo>
                <a:cubicBezTo>
                  <a:pt x="61" y="165"/>
                  <a:pt x="52" y="156"/>
                  <a:pt x="52" y="144"/>
                </a:cubicBezTo>
                <a:cubicBezTo>
                  <a:pt x="52" y="133"/>
                  <a:pt x="61" y="124"/>
                  <a:pt x="73" y="124"/>
                </a:cubicBezTo>
                <a:cubicBezTo>
                  <a:pt x="84" y="124"/>
                  <a:pt x="94" y="133"/>
                  <a:pt x="94" y="144"/>
                </a:cubicBezTo>
                <a:cubicBezTo>
                  <a:pt x="94" y="156"/>
                  <a:pt x="84" y="165"/>
                  <a:pt x="73" y="165"/>
                </a:cubicBezTo>
                <a:close/>
                <a:moveTo>
                  <a:pt x="286" y="108"/>
                </a:moveTo>
                <a:cubicBezTo>
                  <a:pt x="266" y="108"/>
                  <a:pt x="250" y="124"/>
                  <a:pt x="250" y="144"/>
                </a:cubicBezTo>
                <a:cubicBezTo>
                  <a:pt x="250" y="164"/>
                  <a:pt x="266" y="181"/>
                  <a:pt x="286" y="181"/>
                </a:cubicBezTo>
                <a:cubicBezTo>
                  <a:pt x="307" y="181"/>
                  <a:pt x="323" y="164"/>
                  <a:pt x="323" y="144"/>
                </a:cubicBezTo>
                <a:cubicBezTo>
                  <a:pt x="323" y="124"/>
                  <a:pt x="307" y="108"/>
                  <a:pt x="286" y="108"/>
                </a:cubicBezTo>
                <a:close/>
                <a:moveTo>
                  <a:pt x="286" y="165"/>
                </a:moveTo>
                <a:cubicBezTo>
                  <a:pt x="275" y="165"/>
                  <a:pt x="266" y="156"/>
                  <a:pt x="266" y="144"/>
                </a:cubicBezTo>
                <a:cubicBezTo>
                  <a:pt x="266" y="133"/>
                  <a:pt x="275" y="124"/>
                  <a:pt x="286" y="124"/>
                </a:cubicBezTo>
                <a:cubicBezTo>
                  <a:pt x="298" y="124"/>
                  <a:pt x="307" y="133"/>
                  <a:pt x="307" y="144"/>
                </a:cubicBezTo>
                <a:cubicBezTo>
                  <a:pt x="307" y="156"/>
                  <a:pt x="298" y="165"/>
                  <a:pt x="286" y="165"/>
                </a:cubicBezTo>
                <a:close/>
                <a:moveTo>
                  <a:pt x="348" y="79"/>
                </a:moveTo>
                <a:cubicBezTo>
                  <a:pt x="345" y="65"/>
                  <a:pt x="338" y="61"/>
                  <a:pt x="319" y="59"/>
                </a:cubicBezTo>
                <a:cubicBezTo>
                  <a:pt x="293" y="55"/>
                  <a:pt x="249" y="49"/>
                  <a:pt x="249" y="49"/>
                </a:cubicBezTo>
                <a:cubicBezTo>
                  <a:pt x="228" y="33"/>
                  <a:pt x="210" y="17"/>
                  <a:pt x="179" y="14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76" y="9"/>
                  <a:pt x="173" y="0"/>
                  <a:pt x="16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79" y="0"/>
                  <a:pt x="76" y="6"/>
                  <a:pt x="75" y="9"/>
                </a:cubicBezTo>
                <a:cubicBezTo>
                  <a:pt x="74" y="11"/>
                  <a:pt x="73" y="14"/>
                  <a:pt x="73" y="14"/>
                </a:cubicBezTo>
                <a:cubicBezTo>
                  <a:pt x="39" y="17"/>
                  <a:pt x="5" y="50"/>
                  <a:pt x="5" y="65"/>
                </a:cubicBezTo>
                <a:cubicBezTo>
                  <a:pt x="5" y="103"/>
                  <a:pt x="5" y="103"/>
                  <a:pt x="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2" y="98"/>
                  <a:pt x="59" y="95"/>
                  <a:pt x="68" y="94"/>
                </a:cubicBezTo>
                <a:cubicBezTo>
                  <a:pt x="68" y="53"/>
                  <a:pt x="68" y="53"/>
                  <a:pt x="68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4" y="43"/>
                  <a:pt x="56" y="24"/>
                  <a:pt x="7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94"/>
                  <a:pt x="79" y="94"/>
                  <a:pt x="79" y="94"/>
                </a:cubicBezTo>
                <a:cubicBezTo>
                  <a:pt x="87" y="96"/>
                  <a:pt x="95" y="98"/>
                  <a:pt x="101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96" y="24"/>
                  <a:pt x="210" y="35"/>
                  <a:pt x="232" y="53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258" y="103"/>
                  <a:pt x="258" y="103"/>
                  <a:pt x="258" y="103"/>
                </a:cubicBezTo>
                <a:cubicBezTo>
                  <a:pt x="266" y="97"/>
                  <a:pt x="276" y="94"/>
                  <a:pt x="286" y="94"/>
                </a:cubicBezTo>
                <a:cubicBezTo>
                  <a:pt x="297" y="94"/>
                  <a:pt x="307" y="97"/>
                  <a:pt x="315" y="103"/>
                </a:cubicBezTo>
                <a:cubicBezTo>
                  <a:pt x="352" y="103"/>
                  <a:pt x="352" y="103"/>
                  <a:pt x="352" y="103"/>
                </a:cubicBezTo>
                <a:lnTo>
                  <a:pt x="348" y="79"/>
                </a:lnTo>
                <a:close/>
                <a:moveTo>
                  <a:pt x="30" y="83"/>
                </a:moveTo>
                <a:cubicBezTo>
                  <a:pt x="29" y="85"/>
                  <a:pt x="21" y="94"/>
                  <a:pt x="21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74"/>
                  <a:pt x="13" y="74"/>
                  <a:pt x="1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31" y="74"/>
                  <a:pt x="34" y="78"/>
                  <a:pt x="30" y="83"/>
                </a:cubicBezTo>
                <a:close/>
                <a:moveTo>
                  <a:pt x="82" y="13"/>
                </a:moveTo>
                <a:cubicBezTo>
                  <a:pt x="82" y="12"/>
                  <a:pt x="82" y="12"/>
                  <a:pt x="82" y="12"/>
                </a:cubicBezTo>
                <a:cubicBezTo>
                  <a:pt x="83" y="10"/>
                  <a:pt x="84" y="8"/>
                  <a:pt x="90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7" y="8"/>
                  <a:pt x="169" y="11"/>
                  <a:pt x="169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51" y="13"/>
                  <a:pt x="110" y="13"/>
                  <a:pt x="82" y="13"/>
                </a:cubicBezTo>
                <a:close/>
                <a:moveTo>
                  <a:pt x="333" y="94"/>
                </a:moveTo>
                <a:cubicBezTo>
                  <a:pt x="326" y="94"/>
                  <a:pt x="323" y="93"/>
                  <a:pt x="319" y="87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314" y="76"/>
                  <a:pt x="317" y="74"/>
                  <a:pt x="319" y="74"/>
                </a:cubicBezTo>
                <a:cubicBezTo>
                  <a:pt x="320" y="74"/>
                  <a:pt x="332" y="74"/>
                  <a:pt x="338" y="74"/>
                </a:cubicBezTo>
                <a:cubicBezTo>
                  <a:pt x="339" y="76"/>
                  <a:pt x="340" y="78"/>
                  <a:pt x="341" y="81"/>
                </a:cubicBezTo>
                <a:cubicBezTo>
                  <a:pt x="343" y="94"/>
                  <a:pt x="343" y="94"/>
                  <a:pt x="343" y="94"/>
                </a:cubicBezTo>
                <a:lnTo>
                  <a:pt x="333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61756" y="2564904"/>
            <a:ext cx="1702532" cy="122413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7164288" y="3861048"/>
            <a:ext cx="1846548" cy="14401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1879154" y="5435302"/>
            <a:ext cx="1702532" cy="123405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638115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7269549"/>
              </p:ext>
            </p:extLst>
          </p:nvPr>
        </p:nvGraphicFramePr>
        <p:xfrm>
          <a:off x="35496" y="1196753"/>
          <a:ext cx="7171592" cy="525658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92898"/>
                <a:gridCol w="1792898"/>
                <a:gridCol w="1792898"/>
                <a:gridCol w="1792898"/>
              </a:tblGrid>
              <a:tr h="130059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承载人数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5-10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1-8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人左右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速度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不定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每小时</a:t>
                      </a:r>
                      <a:r>
                        <a:rPr lang="en-US" altLang="zh-CN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公里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662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47721C"/>
                          </a:solidFill>
                          <a:effectLst>
                            <a:reflection blurRad="6350" stA="50000" endA="300" endPos="50000" dist="29997" dir="5400000" sy="-100000" algn="bl" rotWithShape="0"/>
                          </a:effectLst>
                        </a:rPr>
                        <a:t>消耗能源</a:t>
                      </a:r>
                      <a:endParaRPr lang="zh-CN" altLang="en-US" sz="2400" b="1" dirty="0">
                        <a:solidFill>
                          <a:srgbClr val="47721C"/>
                        </a:solidFill>
                        <a:effectLst>
                          <a:reflection blurRad="6350" stA="50000" endA="300" endPos="50000" dist="29997" dir="5400000" sy="-100000" algn="bl" rotWithShape="0"/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氢气</a:t>
                      </a:r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柴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油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柴</a:t>
                      </a:r>
                      <a:r>
                        <a:rPr lang="zh-CN" alt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油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标题 5"/>
          <p:cNvSpPr txBox="1">
            <a:spLocks/>
          </p:cNvSpPr>
          <p:nvPr/>
        </p:nvSpPr>
        <p:spPr>
          <a:xfrm>
            <a:off x="3707904" y="-27384"/>
            <a:ext cx="338437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黑体" pitchFamily="49" charset="-122"/>
              </a:defRPr>
            </a:lvl9pPr>
            <a:extLst/>
          </a:lstStyle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92D050"/>
                </a:solidFill>
                <a:effectLst/>
                <a:latin typeface="微软雅黑" pitchFamily="34" charset="-122"/>
                <a:ea typeface="微软雅黑" pitchFamily="34" charset="-122"/>
              </a:rPr>
              <a:t>航行在空中的</a:t>
            </a:r>
          </a:p>
        </p:txBody>
      </p:sp>
      <p:pic>
        <p:nvPicPr>
          <p:cNvPr id="5" name="Picture 10" descr="25725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63" b="15790"/>
          <a:stretch>
            <a:fillRect/>
          </a:stretch>
        </p:blipFill>
        <p:spPr bwMode="auto">
          <a:xfrm>
            <a:off x="2123728" y="1319938"/>
            <a:ext cx="1296144" cy="1030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09" t="31160" r="56506" b="50090"/>
          <a:stretch>
            <a:fillRect/>
          </a:stretch>
        </p:blipFill>
        <p:spPr bwMode="auto">
          <a:xfrm>
            <a:off x="3779912" y="1304022"/>
            <a:ext cx="151216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9939"/>
            <a:ext cx="1368152" cy="102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KSO_Shape"/>
          <p:cNvSpPr/>
          <p:nvPr/>
        </p:nvSpPr>
        <p:spPr>
          <a:xfrm>
            <a:off x="251520" y="1259632"/>
            <a:ext cx="1180965" cy="1017240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20534" y="5229200"/>
            <a:ext cx="1499338" cy="113880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5580112" y="3905994"/>
            <a:ext cx="1440160" cy="112814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07761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了解完交通工具，生活中我们该怎么选择它们呢？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1489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大多数的交通工具都使用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的是什 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么能源</a:t>
            </a:r>
            <a:r>
              <a:rPr lang="en-US" altLang="zh-TW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46" y="3908202"/>
            <a:ext cx="1747195" cy="19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268994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30765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57944"/>
            <a:ext cx="2520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14"/>
          <p:cNvGrpSpPr/>
          <p:nvPr/>
        </p:nvGrpSpPr>
        <p:grpSpPr>
          <a:xfrm>
            <a:off x="-1260648" y="1421904"/>
            <a:ext cx="8229600" cy="1143000"/>
            <a:chOff x="-1260648" y="1421904"/>
            <a:chExt cx="8229600" cy="1143000"/>
          </a:xfrm>
        </p:grpSpPr>
        <p:sp>
          <p:nvSpPr>
            <p:cNvPr id="8" name="标题 5"/>
            <p:cNvSpPr txBox="1">
              <a:spLocks/>
            </p:cNvSpPr>
            <p:nvPr/>
          </p:nvSpPr>
          <p:spPr>
            <a:xfrm>
              <a:off x="-1260648" y="1421904"/>
              <a:ext cx="8229600" cy="1143000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9pPr>
              <a:extLst/>
            </a:lstStyle>
            <a:p>
              <a:pPr algn="ctr" eaLnBrk="1" hangingPunct="1">
                <a:defRPr/>
              </a:pPr>
              <a:r>
                <a:rPr lang="zh-CN" altLang="en-US" sz="4000" dirty="0">
                  <a:solidFill>
                    <a:srgbClr val="92D050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认识交通工具</a:t>
              </a:r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4592688" y="1714500"/>
              <a:ext cx="864096" cy="490364"/>
            </a:xfrm>
            <a:custGeom>
              <a:avLst/>
              <a:gdLst>
                <a:gd name="T0" fmla="*/ 2147483646 w 380"/>
                <a:gd name="T1" fmla="*/ 2147483646 h 173"/>
                <a:gd name="T2" fmla="*/ 2147483646 w 380"/>
                <a:gd name="T3" fmla="*/ 2147483646 h 173"/>
                <a:gd name="T4" fmla="*/ 2147483646 w 380"/>
                <a:gd name="T5" fmla="*/ 2147483646 h 173"/>
                <a:gd name="T6" fmla="*/ 2147483646 w 380"/>
                <a:gd name="T7" fmla="*/ 2147483646 h 173"/>
                <a:gd name="T8" fmla="*/ 2147483646 w 380"/>
                <a:gd name="T9" fmla="*/ 2147483646 h 173"/>
                <a:gd name="T10" fmla="*/ 2147483646 w 380"/>
                <a:gd name="T11" fmla="*/ 2147483646 h 173"/>
                <a:gd name="T12" fmla="*/ 2147483646 w 380"/>
                <a:gd name="T13" fmla="*/ 2147483646 h 173"/>
                <a:gd name="T14" fmla="*/ 2147483646 w 380"/>
                <a:gd name="T15" fmla="*/ 2147483646 h 173"/>
                <a:gd name="T16" fmla="*/ 2147483646 w 380"/>
                <a:gd name="T17" fmla="*/ 2147483646 h 173"/>
                <a:gd name="T18" fmla="*/ 2147483646 w 380"/>
                <a:gd name="T19" fmla="*/ 2147483646 h 173"/>
                <a:gd name="T20" fmla="*/ 2147483646 w 380"/>
                <a:gd name="T21" fmla="*/ 2147483646 h 173"/>
                <a:gd name="T22" fmla="*/ 2147483646 w 380"/>
                <a:gd name="T23" fmla="*/ 2147483646 h 173"/>
                <a:gd name="T24" fmla="*/ 2147483646 w 380"/>
                <a:gd name="T25" fmla="*/ 2147483646 h 173"/>
                <a:gd name="T26" fmla="*/ 2147483646 w 380"/>
                <a:gd name="T27" fmla="*/ 2147483646 h 173"/>
                <a:gd name="T28" fmla="*/ 2147483646 w 380"/>
                <a:gd name="T29" fmla="*/ 2147483646 h 173"/>
                <a:gd name="T30" fmla="*/ 2147483646 w 380"/>
                <a:gd name="T31" fmla="*/ 2147483646 h 173"/>
                <a:gd name="T32" fmla="*/ 2147483646 w 380"/>
                <a:gd name="T33" fmla="*/ 2147483646 h 173"/>
                <a:gd name="T34" fmla="*/ 2147483646 w 380"/>
                <a:gd name="T35" fmla="*/ 2147483646 h 173"/>
                <a:gd name="T36" fmla="*/ 2147483646 w 380"/>
                <a:gd name="T37" fmla="*/ 2147483646 h 173"/>
                <a:gd name="T38" fmla="*/ 2147483646 w 380"/>
                <a:gd name="T39" fmla="*/ 2147483646 h 173"/>
                <a:gd name="T40" fmla="*/ 2147483646 w 380"/>
                <a:gd name="T41" fmla="*/ 2147483646 h 173"/>
                <a:gd name="T42" fmla="*/ 2147483646 w 380"/>
                <a:gd name="T43" fmla="*/ 2147483646 h 173"/>
                <a:gd name="T44" fmla="*/ 2147483646 w 380"/>
                <a:gd name="T45" fmla="*/ 2147483646 h 173"/>
                <a:gd name="T46" fmla="*/ 2147483646 w 380"/>
                <a:gd name="T47" fmla="*/ 2147483646 h 173"/>
                <a:gd name="T48" fmla="*/ 2147483646 w 380"/>
                <a:gd name="T49" fmla="*/ 2147483646 h 173"/>
                <a:gd name="T50" fmla="*/ 2147483646 w 380"/>
                <a:gd name="T51" fmla="*/ 2147483646 h 173"/>
                <a:gd name="T52" fmla="*/ 2147483646 w 380"/>
                <a:gd name="T53" fmla="*/ 2147483646 h 173"/>
                <a:gd name="T54" fmla="*/ 2147483646 w 380"/>
                <a:gd name="T55" fmla="*/ 2147483646 h 173"/>
                <a:gd name="T56" fmla="*/ 2147483646 w 380"/>
                <a:gd name="T57" fmla="*/ 2147483646 h 173"/>
                <a:gd name="T58" fmla="*/ 2147483646 w 380"/>
                <a:gd name="T59" fmla="*/ 2147483646 h 173"/>
                <a:gd name="T60" fmla="*/ 2147483646 w 380"/>
                <a:gd name="T61" fmla="*/ 2147483646 h 173"/>
                <a:gd name="T62" fmla="*/ 0 w 380"/>
                <a:gd name="T63" fmla="*/ 2147483646 h 173"/>
                <a:gd name="T64" fmla="*/ 2147483646 w 380"/>
                <a:gd name="T65" fmla="*/ 2147483646 h 173"/>
                <a:gd name="T66" fmla="*/ 2147483646 w 380"/>
                <a:gd name="T67" fmla="*/ 2147483646 h 173"/>
                <a:gd name="T68" fmla="*/ 2147483646 w 380"/>
                <a:gd name="T69" fmla="*/ 2147483646 h 173"/>
                <a:gd name="T70" fmla="*/ 2147483646 w 380"/>
                <a:gd name="T71" fmla="*/ 0 h 173"/>
                <a:gd name="T72" fmla="*/ 2147483646 w 380"/>
                <a:gd name="T73" fmla="*/ 2147483646 h 173"/>
                <a:gd name="T74" fmla="*/ 2147483646 w 380"/>
                <a:gd name="T75" fmla="*/ 2147483646 h 173"/>
                <a:gd name="T76" fmla="*/ 2147483646 w 380"/>
                <a:gd name="T77" fmla="*/ 2147483646 h 173"/>
                <a:gd name="T78" fmla="*/ 2147483646 w 380"/>
                <a:gd name="T79" fmla="*/ 2147483646 h 173"/>
                <a:gd name="T80" fmla="*/ 2147483646 w 380"/>
                <a:gd name="T81" fmla="*/ 2147483646 h 173"/>
                <a:gd name="T82" fmla="*/ 2147483646 w 380"/>
                <a:gd name="T83" fmla="*/ 2147483646 h 173"/>
                <a:gd name="T84" fmla="*/ 2147483646 w 380"/>
                <a:gd name="T85" fmla="*/ 2147483646 h 173"/>
                <a:gd name="T86" fmla="*/ 2147483646 w 380"/>
                <a:gd name="T87" fmla="*/ 2147483646 h 173"/>
                <a:gd name="T88" fmla="*/ 2147483646 w 380"/>
                <a:gd name="T89" fmla="*/ 2147483646 h 173"/>
                <a:gd name="T90" fmla="*/ 2147483646 w 380"/>
                <a:gd name="T91" fmla="*/ 2147483646 h 173"/>
                <a:gd name="T92" fmla="*/ 2147483646 w 380"/>
                <a:gd name="T93" fmla="*/ 2147483646 h 173"/>
                <a:gd name="T94" fmla="*/ 2147483646 w 380"/>
                <a:gd name="T95" fmla="*/ 2147483646 h 173"/>
                <a:gd name="T96" fmla="*/ 2147483646 w 380"/>
                <a:gd name="T97" fmla="*/ 2147483646 h 173"/>
                <a:gd name="T98" fmla="*/ 2147483646 w 380"/>
                <a:gd name="T99" fmla="*/ 2147483646 h 173"/>
                <a:gd name="T100" fmla="*/ 2147483646 w 380"/>
                <a:gd name="T101" fmla="*/ 2147483646 h 173"/>
                <a:gd name="T102" fmla="*/ 2147483646 w 380"/>
                <a:gd name="T103" fmla="*/ 2147483646 h 173"/>
                <a:gd name="T104" fmla="*/ 2147483646 w 380"/>
                <a:gd name="T105" fmla="*/ 2147483646 h 173"/>
                <a:gd name="T106" fmla="*/ 2147483646 w 380"/>
                <a:gd name="T107" fmla="*/ 2147483646 h 173"/>
                <a:gd name="T108" fmla="*/ 2147483646 w 380"/>
                <a:gd name="T109" fmla="*/ 2147483646 h 173"/>
                <a:gd name="T110" fmla="*/ 2147483646 w 380"/>
                <a:gd name="T111" fmla="*/ 2147483646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0" h="173">
                  <a:moveTo>
                    <a:pt x="1" y="132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29" y="135"/>
                    <a:pt x="28" y="139"/>
                    <a:pt x="28" y="143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19" y="147"/>
                    <a:pt x="11" y="145"/>
                    <a:pt x="8" y="144"/>
                  </a:cubicBezTo>
                  <a:cubicBezTo>
                    <a:pt x="5" y="143"/>
                    <a:pt x="1" y="140"/>
                    <a:pt x="1" y="135"/>
                  </a:cubicBezTo>
                  <a:lnTo>
                    <a:pt x="1" y="132"/>
                  </a:lnTo>
                  <a:close/>
                  <a:moveTo>
                    <a:pt x="98" y="143"/>
                  </a:moveTo>
                  <a:cubicBezTo>
                    <a:pt x="98" y="160"/>
                    <a:pt x="84" y="173"/>
                    <a:pt x="68" y="173"/>
                  </a:cubicBezTo>
                  <a:cubicBezTo>
                    <a:pt x="51" y="173"/>
                    <a:pt x="38" y="160"/>
                    <a:pt x="38" y="143"/>
                  </a:cubicBezTo>
                  <a:cubicBezTo>
                    <a:pt x="38" y="127"/>
                    <a:pt x="51" y="113"/>
                    <a:pt x="68" y="113"/>
                  </a:cubicBezTo>
                  <a:cubicBezTo>
                    <a:pt x="84" y="113"/>
                    <a:pt x="98" y="127"/>
                    <a:pt x="98" y="143"/>
                  </a:cubicBezTo>
                  <a:close/>
                  <a:moveTo>
                    <a:pt x="84" y="143"/>
                  </a:moveTo>
                  <a:cubicBezTo>
                    <a:pt x="84" y="134"/>
                    <a:pt x="77" y="127"/>
                    <a:pt x="68" y="127"/>
                  </a:cubicBezTo>
                  <a:cubicBezTo>
                    <a:pt x="59" y="127"/>
                    <a:pt x="52" y="134"/>
                    <a:pt x="52" y="143"/>
                  </a:cubicBezTo>
                  <a:cubicBezTo>
                    <a:pt x="52" y="152"/>
                    <a:pt x="59" y="159"/>
                    <a:pt x="68" y="159"/>
                  </a:cubicBezTo>
                  <a:cubicBezTo>
                    <a:pt x="77" y="159"/>
                    <a:pt x="84" y="152"/>
                    <a:pt x="84" y="143"/>
                  </a:cubicBezTo>
                  <a:close/>
                  <a:moveTo>
                    <a:pt x="333" y="143"/>
                  </a:moveTo>
                  <a:cubicBezTo>
                    <a:pt x="333" y="158"/>
                    <a:pt x="333" y="158"/>
                    <a:pt x="333" y="158"/>
                  </a:cubicBezTo>
                  <a:cubicBezTo>
                    <a:pt x="336" y="158"/>
                    <a:pt x="345" y="157"/>
                    <a:pt x="361" y="155"/>
                  </a:cubicBezTo>
                  <a:cubicBezTo>
                    <a:pt x="371" y="153"/>
                    <a:pt x="374" y="144"/>
                    <a:pt x="378" y="132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3" y="135"/>
                    <a:pt x="333" y="139"/>
                    <a:pt x="333" y="143"/>
                  </a:cubicBezTo>
                  <a:close/>
                  <a:moveTo>
                    <a:pt x="107" y="143"/>
                  </a:moveTo>
                  <a:cubicBezTo>
                    <a:pt x="107" y="158"/>
                    <a:pt x="107" y="158"/>
                    <a:pt x="107" y="158"/>
                  </a:cubicBezTo>
                  <a:cubicBezTo>
                    <a:pt x="254" y="158"/>
                    <a:pt x="254" y="158"/>
                    <a:pt x="254" y="158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39"/>
                    <a:pt x="255" y="135"/>
                    <a:pt x="25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5"/>
                    <a:pt x="107" y="139"/>
                    <a:pt x="107" y="143"/>
                  </a:cubicBezTo>
                  <a:close/>
                  <a:moveTo>
                    <a:pt x="324" y="143"/>
                  </a:moveTo>
                  <a:cubicBezTo>
                    <a:pt x="324" y="160"/>
                    <a:pt x="310" y="173"/>
                    <a:pt x="294" y="173"/>
                  </a:cubicBezTo>
                  <a:cubicBezTo>
                    <a:pt x="277" y="173"/>
                    <a:pt x="264" y="160"/>
                    <a:pt x="264" y="143"/>
                  </a:cubicBezTo>
                  <a:cubicBezTo>
                    <a:pt x="264" y="127"/>
                    <a:pt x="277" y="113"/>
                    <a:pt x="294" y="113"/>
                  </a:cubicBezTo>
                  <a:cubicBezTo>
                    <a:pt x="310" y="113"/>
                    <a:pt x="324" y="127"/>
                    <a:pt x="324" y="143"/>
                  </a:cubicBezTo>
                  <a:close/>
                  <a:moveTo>
                    <a:pt x="310" y="143"/>
                  </a:moveTo>
                  <a:cubicBezTo>
                    <a:pt x="310" y="134"/>
                    <a:pt x="303" y="127"/>
                    <a:pt x="294" y="127"/>
                  </a:cubicBezTo>
                  <a:cubicBezTo>
                    <a:pt x="285" y="127"/>
                    <a:pt x="278" y="134"/>
                    <a:pt x="278" y="143"/>
                  </a:cubicBezTo>
                  <a:cubicBezTo>
                    <a:pt x="278" y="152"/>
                    <a:pt x="285" y="159"/>
                    <a:pt x="294" y="159"/>
                  </a:cubicBezTo>
                  <a:cubicBezTo>
                    <a:pt x="303" y="159"/>
                    <a:pt x="310" y="152"/>
                    <a:pt x="310" y="143"/>
                  </a:cubicBezTo>
                  <a:close/>
                  <a:moveTo>
                    <a:pt x="379" y="121"/>
                  </a:moveTo>
                  <a:cubicBezTo>
                    <a:pt x="326" y="121"/>
                    <a:pt x="326" y="121"/>
                    <a:pt x="326" y="121"/>
                  </a:cubicBezTo>
                  <a:cubicBezTo>
                    <a:pt x="319" y="110"/>
                    <a:pt x="307" y="103"/>
                    <a:pt x="293" y="103"/>
                  </a:cubicBezTo>
                  <a:cubicBezTo>
                    <a:pt x="279" y="103"/>
                    <a:pt x="267" y="110"/>
                    <a:pt x="260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66" y="75"/>
                    <a:pt x="266" y="71"/>
                    <a:pt x="266" y="68"/>
                  </a:cubicBezTo>
                  <a:cubicBezTo>
                    <a:pt x="231" y="50"/>
                    <a:pt x="200" y="35"/>
                    <a:pt x="164" y="34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96" y="115"/>
                    <a:pt x="90" y="110"/>
                    <a:pt x="84" y="107"/>
                  </a:cubicBezTo>
                  <a:cubicBezTo>
                    <a:pt x="79" y="104"/>
                    <a:pt x="78" y="98"/>
                    <a:pt x="78" y="89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02" y="36"/>
                    <a:pt x="75" y="50"/>
                    <a:pt x="54" y="62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4"/>
                    <a:pt x="67" y="99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ubicBezTo>
                    <a:pt x="53" y="103"/>
                    <a:pt x="41" y="110"/>
                    <a:pt x="3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9"/>
                    <a:pt x="2" y="104"/>
                    <a:pt x="7" y="102"/>
                  </a:cubicBezTo>
                  <a:cubicBezTo>
                    <a:pt x="7" y="91"/>
                    <a:pt x="12" y="79"/>
                    <a:pt x="19" y="71"/>
                  </a:cubicBezTo>
                  <a:cubicBezTo>
                    <a:pt x="16" y="64"/>
                    <a:pt x="19" y="57"/>
                    <a:pt x="29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9" y="53"/>
                    <a:pt x="42" y="52"/>
                  </a:cubicBezTo>
                  <a:cubicBezTo>
                    <a:pt x="62" y="40"/>
                    <a:pt x="88" y="25"/>
                    <a:pt x="132" y="2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208" y="20"/>
                    <a:pt x="245" y="40"/>
                    <a:pt x="287" y="63"/>
                  </a:cubicBezTo>
                  <a:cubicBezTo>
                    <a:pt x="339" y="75"/>
                    <a:pt x="361" y="91"/>
                    <a:pt x="372" y="99"/>
                  </a:cubicBezTo>
                  <a:cubicBezTo>
                    <a:pt x="380" y="105"/>
                    <a:pt x="379" y="113"/>
                    <a:pt x="379" y="117"/>
                  </a:cubicBezTo>
                  <a:lnTo>
                    <a:pt x="379" y="121"/>
                  </a:lnTo>
                  <a:close/>
                  <a:moveTo>
                    <a:pt x="29" y="78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7" y="82"/>
                    <a:pt x="13" y="92"/>
                    <a:pt x="13" y="103"/>
                  </a:cubicBezTo>
                  <a:cubicBezTo>
                    <a:pt x="19" y="103"/>
                    <a:pt x="19" y="103"/>
                    <a:pt x="19" y="103"/>
                  </a:cubicBezTo>
                  <a:lnTo>
                    <a:pt x="29" y="78"/>
                  </a:lnTo>
                  <a:close/>
                  <a:moveTo>
                    <a:pt x="197" y="98"/>
                  </a:moveTo>
                  <a:cubicBezTo>
                    <a:pt x="183" y="98"/>
                    <a:pt x="183" y="98"/>
                    <a:pt x="183" y="98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97" y="111"/>
                    <a:pt x="197" y="111"/>
                    <a:pt x="197" y="111"/>
                  </a:cubicBezTo>
                  <a:lnTo>
                    <a:pt x="197" y="98"/>
                  </a:lnTo>
                  <a:close/>
                  <a:moveTo>
                    <a:pt x="211" y="84"/>
                  </a:moveTo>
                  <a:cubicBezTo>
                    <a:pt x="197" y="84"/>
                    <a:pt x="197" y="84"/>
                    <a:pt x="197" y="84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211" y="97"/>
                    <a:pt x="211" y="97"/>
                    <a:pt x="211" y="97"/>
                  </a:cubicBezTo>
                  <a:lnTo>
                    <a:pt x="211" y="84"/>
                  </a:lnTo>
                  <a:close/>
                  <a:moveTo>
                    <a:pt x="224" y="98"/>
                  </a:moveTo>
                  <a:cubicBezTo>
                    <a:pt x="211" y="98"/>
                    <a:pt x="211" y="98"/>
                    <a:pt x="211" y="98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224" y="111"/>
                    <a:pt x="224" y="111"/>
                    <a:pt x="224" y="111"/>
                  </a:cubicBezTo>
                  <a:lnTo>
                    <a:pt x="224" y="98"/>
                  </a:lnTo>
                  <a:close/>
                  <a:moveTo>
                    <a:pt x="238" y="84"/>
                  </a:moveTo>
                  <a:cubicBezTo>
                    <a:pt x="225" y="84"/>
                    <a:pt x="225" y="84"/>
                    <a:pt x="225" y="84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38" y="97"/>
                    <a:pt x="238" y="97"/>
                    <a:pt x="238" y="97"/>
                  </a:cubicBezTo>
                  <a:lnTo>
                    <a:pt x="238" y="84"/>
                  </a:lnTo>
                  <a:close/>
                  <a:moveTo>
                    <a:pt x="252" y="98"/>
                  </a:moveTo>
                  <a:cubicBezTo>
                    <a:pt x="238" y="98"/>
                    <a:pt x="238" y="98"/>
                    <a:pt x="238" y="98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52" y="111"/>
                    <a:pt x="252" y="111"/>
                    <a:pt x="252" y="111"/>
                  </a:cubicBezTo>
                  <a:lnTo>
                    <a:pt x="252" y="98"/>
                  </a:lnTo>
                  <a:close/>
                  <a:moveTo>
                    <a:pt x="367" y="104"/>
                  </a:moveTo>
                  <a:cubicBezTo>
                    <a:pt x="361" y="98"/>
                    <a:pt x="329" y="80"/>
                    <a:pt x="309" y="77"/>
                  </a:cubicBezTo>
                  <a:cubicBezTo>
                    <a:pt x="302" y="76"/>
                    <a:pt x="300" y="81"/>
                    <a:pt x="307" y="86"/>
                  </a:cubicBezTo>
                  <a:cubicBezTo>
                    <a:pt x="318" y="92"/>
                    <a:pt x="321" y="94"/>
                    <a:pt x="331" y="100"/>
                  </a:cubicBezTo>
                  <a:cubicBezTo>
                    <a:pt x="337" y="103"/>
                    <a:pt x="341" y="104"/>
                    <a:pt x="353" y="104"/>
                  </a:cubicBezTo>
                  <a:cubicBezTo>
                    <a:pt x="362" y="104"/>
                    <a:pt x="367" y="104"/>
                    <a:pt x="367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5"/>
          <p:cNvGrpSpPr/>
          <p:nvPr/>
        </p:nvGrpSpPr>
        <p:grpSpPr>
          <a:xfrm>
            <a:off x="-519880" y="2213992"/>
            <a:ext cx="8229600" cy="1143000"/>
            <a:chOff x="-519880" y="2213992"/>
            <a:chExt cx="8229600" cy="1143000"/>
          </a:xfrm>
        </p:grpSpPr>
        <p:sp>
          <p:nvSpPr>
            <p:cNvPr id="11" name="KSO_Shape"/>
            <p:cNvSpPr>
              <a:spLocks/>
            </p:cNvSpPr>
            <p:nvPr/>
          </p:nvSpPr>
          <p:spPr bwMode="auto">
            <a:xfrm rot="10800000" flipV="1">
              <a:off x="5456784" y="2498993"/>
              <a:ext cx="648072" cy="425951"/>
            </a:xfrm>
            <a:custGeom>
              <a:avLst/>
              <a:gdLst/>
              <a:ahLst/>
              <a:cxnLst>
                <a:cxn ang="0">
                  <a:pos x="2003" y="849"/>
                </a:cxn>
                <a:cxn ang="0">
                  <a:pos x="2034" y="526"/>
                </a:cxn>
                <a:cxn ang="0">
                  <a:pos x="1715" y="783"/>
                </a:cxn>
                <a:cxn ang="0">
                  <a:pos x="1457" y="757"/>
                </a:cxn>
                <a:cxn ang="0">
                  <a:pos x="1042" y="754"/>
                </a:cxn>
                <a:cxn ang="0">
                  <a:pos x="1064" y="684"/>
                </a:cxn>
                <a:cxn ang="0">
                  <a:pos x="1091" y="600"/>
                </a:cxn>
                <a:cxn ang="0">
                  <a:pos x="1142" y="457"/>
                </a:cxn>
                <a:cxn ang="0">
                  <a:pos x="1160" y="426"/>
                </a:cxn>
                <a:cxn ang="0">
                  <a:pos x="1293" y="323"/>
                </a:cxn>
                <a:cxn ang="0">
                  <a:pos x="1307" y="178"/>
                </a:cxn>
                <a:cxn ang="0">
                  <a:pos x="1396" y="44"/>
                </a:cxn>
                <a:cxn ang="0">
                  <a:pos x="1471" y="26"/>
                </a:cxn>
                <a:cxn ang="0">
                  <a:pos x="1469" y="8"/>
                </a:cxn>
                <a:cxn ang="0">
                  <a:pos x="1373" y="0"/>
                </a:cxn>
                <a:cxn ang="0">
                  <a:pos x="1281" y="17"/>
                </a:cxn>
                <a:cxn ang="0">
                  <a:pos x="1012" y="228"/>
                </a:cxn>
                <a:cxn ang="0">
                  <a:pos x="926" y="284"/>
                </a:cxn>
                <a:cxn ang="0">
                  <a:pos x="1008" y="312"/>
                </a:cxn>
                <a:cxn ang="0">
                  <a:pos x="842" y="496"/>
                </a:cxn>
                <a:cxn ang="0">
                  <a:pos x="695" y="508"/>
                </a:cxn>
                <a:cxn ang="0">
                  <a:pos x="759" y="564"/>
                </a:cxn>
                <a:cxn ang="0">
                  <a:pos x="605" y="754"/>
                </a:cxn>
                <a:cxn ang="0">
                  <a:pos x="308" y="755"/>
                </a:cxn>
                <a:cxn ang="0">
                  <a:pos x="21" y="820"/>
                </a:cxn>
                <a:cxn ang="0">
                  <a:pos x="86" y="910"/>
                </a:cxn>
                <a:cxn ang="0">
                  <a:pos x="367" y="947"/>
                </a:cxn>
                <a:cxn ang="0">
                  <a:pos x="613" y="956"/>
                </a:cxn>
                <a:cxn ang="0">
                  <a:pos x="722" y="1142"/>
                </a:cxn>
                <a:cxn ang="0">
                  <a:pos x="722" y="1224"/>
                </a:cxn>
                <a:cxn ang="0">
                  <a:pos x="877" y="1242"/>
                </a:cxn>
                <a:cxn ang="0">
                  <a:pos x="996" y="1396"/>
                </a:cxn>
                <a:cxn ang="0">
                  <a:pos x="932" y="1452"/>
                </a:cxn>
                <a:cxn ang="0">
                  <a:pos x="1077" y="1466"/>
                </a:cxn>
                <a:cxn ang="0">
                  <a:pos x="1304" y="1687"/>
                </a:cxn>
                <a:cxn ang="0">
                  <a:pos x="1395" y="1696"/>
                </a:cxn>
                <a:cxn ang="0">
                  <a:pos x="1492" y="1682"/>
                </a:cxn>
                <a:cxn ang="0">
                  <a:pos x="1442" y="1666"/>
                </a:cxn>
                <a:cxn ang="0">
                  <a:pos x="1382" y="1637"/>
                </a:cxn>
                <a:cxn ang="0">
                  <a:pos x="1291" y="1496"/>
                </a:cxn>
                <a:cxn ang="0">
                  <a:pos x="1205" y="1352"/>
                </a:cxn>
                <a:cxn ang="0">
                  <a:pos x="1226" y="1273"/>
                </a:cxn>
                <a:cxn ang="0">
                  <a:pos x="1123" y="1207"/>
                </a:cxn>
                <a:cxn ang="0">
                  <a:pos x="1083" y="1081"/>
                </a:cxn>
                <a:cxn ang="0">
                  <a:pos x="1056" y="997"/>
                </a:cxn>
                <a:cxn ang="0">
                  <a:pos x="1393" y="946"/>
                </a:cxn>
                <a:cxn ang="0">
                  <a:pos x="1666" y="927"/>
                </a:cxn>
                <a:cxn ang="0">
                  <a:pos x="1955" y="1172"/>
                </a:cxn>
              </a:cxnLst>
              <a:rect l="0" t="0" r="r" b="b"/>
              <a:pathLst>
                <a:path w="2040" h="1697">
                  <a:moveTo>
                    <a:pt x="2039" y="1166"/>
                  </a:moveTo>
                  <a:cubicBezTo>
                    <a:pt x="1952" y="866"/>
                    <a:pt x="1952" y="866"/>
                    <a:pt x="1952" y="866"/>
                  </a:cubicBezTo>
                  <a:cubicBezTo>
                    <a:pt x="1984" y="862"/>
                    <a:pt x="2003" y="855"/>
                    <a:pt x="2003" y="849"/>
                  </a:cubicBezTo>
                  <a:cubicBezTo>
                    <a:pt x="2003" y="842"/>
                    <a:pt x="1984" y="836"/>
                    <a:pt x="1952" y="831"/>
                  </a:cubicBezTo>
                  <a:cubicBezTo>
                    <a:pt x="2039" y="532"/>
                    <a:pt x="2039" y="532"/>
                    <a:pt x="2039" y="532"/>
                  </a:cubicBezTo>
                  <a:cubicBezTo>
                    <a:pt x="2040" y="529"/>
                    <a:pt x="2038" y="526"/>
                    <a:pt x="2034" y="526"/>
                  </a:cubicBezTo>
                  <a:cubicBezTo>
                    <a:pt x="1954" y="526"/>
                    <a:pt x="1954" y="526"/>
                    <a:pt x="1954" y="526"/>
                  </a:cubicBezTo>
                  <a:cubicBezTo>
                    <a:pt x="1951" y="526"/>
                    <a:pt x="1946" y="528"/>
                    <a:pt x="1944" y="531"/>
                  </a:cubicBezTo>
                  <a:cubicBezTo>
                    <a:pt x="1715" y="783"/>
                    <a:pt x="1715" y="783"/>
                    <a:pt x="1715" y="783"/>
                  </a:cubicBezTo>
                  <a:cubicBezTo>
                    <a:pt x="1694" y="780"/>
                    <a:pt x="1674" y="776"/>
                    <a:pt x="1661" y="774"/>
                  </a:cubicBezTo>
                  <a:cubicBezTo>
                    <a:pt x="1635" y="770"/>
                    <a:pt x="1593" y="764"/>
                    <a:pt x="1567" y="762"/>
                  </a:cubicBezTo>
                  <a:cubicBezTo>
                    <a:pt x="1542" y="760"/>
                    <a:pt x="1492" y="757"/>
                    <a:pt x="1457" y="757"/>
                  </a:cubicBezTo>
                  <a:cubicBezTo>
                    <a:pt x="1382" y="755"/>
                    <a:pt x="1382" y="755"/>
                    <a:pt x="1382" y="755"/>
                  </a:cubicBezTo>
                  <a:cubicBezTo>
                    <a:pt x="1346" y="754"/>
                    <a:pt x="1289" y="753"/>
                    <a:pt x="1254" y="753"/>
                  </a:cubicBezTo>
                  <a:cubicBezTo>
                    <a:pt x="1042" y="754"/>
                    <a:pt x="1042" y="754"/>
                    <a:pt x="1042" y="754"/>
                  </a:cubicBezTo>
                  <a:cubicBezTo>
                    <a:pt x="1057" y="706"/>
                    <a:pt x="1057" y="706"/>
                    <a:pt x="1057" y="706"/>
                  </a:cubicBezTo>
                  <a:cubicBezTo>
                    <a:pt x="1129" y="683"/>
                    <a:pt x="1129" y="683"/>
                    <a:pt x="1129" y="683"/>
                  </a:cubicBezTo>
                  <a:cubicBezTo>
                    <a:pt x="1064" y="684"/>
                    <a:pt x="1064" y="684"/>
                    <a:pt x="1064" y="684"/>
                  </a:cubicBezTo>
                  <a:cubicBezTo>
                    <a:pt x="1084" y="621"/>
                    <a:pt x="1084" y="621"/>
                    <a:pt x="1084" y="621"/>
                  </a:cubicBezTo>
                  <a:cubicBezTo>
                    <a:pt x="1154" y="599"/>
                    <a:pt x="1154" y="599"/>
                    <a:pt x="1154" y="599"/>
                  </a:cubicBezTo>
                  <a:cubicBezTo>
                    <a:pt x="1091" y="600"/>
                    <a:pt x="1091" y="600"/>
                    <a:pt x="1091" y="600"/>
                  </a:cubicBezTo>
                  <a:cubicBezTo>
                    <a:pt x="1126" y="489"/>
                    <a:pt x="1126" y="489"/>
                    <a:pt x="1126" y="489"/>
                  </a:cubicBezTo>
                  <a:cubicBezTo>
                    <a:pt x="1128" y="482"/>
                    <a:pt x="1133" y="472"/>
                    <a:pt x="1136" y="466"/>
                  </a:cubicBezTo>
                  <a:cubicBezTo>
                    <a:pt x="1142" y="457"/>
                    <a:pt x="1142" y="457"/>
                    <a:pt x="1142" y="457"/>
                  </a:cubicBezTo>
                  <a:cubicBezTo>
                    <a:pt x="1225" y="431"/>
                    <a:pt x="1225" y="431"/>
                    <a:pt x="1225" y="431"/>
                  </a:cubicBezTo>
                  <a:cubicBezTo>
                    <a:pt x="1157" y="432"/>
                    <a:pt x="1157" y="432"/>
                    <a:pt x="1157" y="432"/>
                  </a:cubicBezTo>
                  <a:cubicBezTo>
                    <a:pt x="1160" y="426"/>
                    <a:pt x="1160" y="426"/>
                    <a:pt x="1160" y="426"/>
                  </a:cubicBezTo>
                  <a:cubicBezTo>
                    <a:pt x="1163" y="420"/>
                    <a:pt x="1169" y="410"/>
                    <a:pt x="1173" y="404"/>
                  </a:cubicBezTo>
                  <a:cubicBezTo>
                    <a:pt x="1205" y="351"/>
                    <a:pt x="1205" y="351"/>
                    <a:pt x="1205" y="351"/>
                  </a:cubicBezTo>
                  <a:cubicBezTo>
                    <a:pt x="1293" y="323"/>
                    <a:pt x="1293" y="323"/>
                    <a:pt x="1293" y="323"/>
                  </a:cubicBezTo>
                  <a:cubicBezTo>
                    <a:pt x="1220" y="324"/>
                    <a:pt x="1220" y="324"/>
                    <a:pt x="1220" y="324"/>
                  </a:cubicBezTo>
                  <a:cubicBezTo>
                    <a:pt x="1294" y="200"/>
                    <a:pt x="1294" y="200"/>
                    <a:pt x="1294" y="200"/>
                  </a:cubicBezTo>
                  <a:cubicBezTo>
                    <a:pt x="1298" y="194"/>
                    <a:pt x="1304" y="184"/>
                    <a:pt x="1307" y="178"/>
                  </a:cubicBezTo>
                  <a:cubicBezTo>
                    <a:pt x="1370" y="80"/>
                    <a:pt x="1370" y="80"/>
                    <a:pt x="1370" y="80"/>
                  </a:cubicBezTo>
                  <a:cubicBezTo>
                    <a:pt x="1374" y="74"/>
                    <a:pt x="1381" y="65"/>
                    <a:pt x="1385" y="59"/>
                  </a:cubicBezTo>
                  <a:cubicBezTo>
                    <a:pt x="1396" y="44"/>
                    <a:pt x="1396" y="44"/>
                    <a:pt x="1396" y="44"/>
                  </a:cubicBezTo>
                  <a:cubicBezTo>
                    <a:pt x="1400" y="39"/>
                    <a:pt x="1409" y="33"/>
                    <a:pt x="1416" y="33"/>
                  </a:cubicBezTo>
                  <a:cubicBezTo>
                    <a:pt x="1445" y="30"/>
                    <a:pt x="1445" y="30"/>
                    <a:pt x="1445" y="30"/>
                  </a:cubicBezTo>
                  <a:cubicBezTo>
                    <a:pt x="1452" y="30"/>
                    <a:pt x="1464" y="28"/>
                    <a:pt x="1471" y="26"/>
                  </a:cubicBezTo>
                  <a:cubicBezTo>
                    <a:pt x="1495" y="20"/>
                    <a:pt x="1495" y="20"/>
                    <a:pt x="1495" y="20"/>
                  </a:cubicBezTo>
                  <a:cubicBezTo>
                    <a:pt x="1502" y="18"/>
                    <a:pt x="1502" y="16"/>
                    <a:pt x="1495" y="14"/>
                  </a:cubicBezTo>
                  <a:cubicBezTo>
                    <a:pt x="1469" y="8"/>
                    <a:pt x="1469" y="8"/>
                    <a:pt x="1469" y="8"/>
                  </a:cubicBezTo>
                  <a:cubicBezTo>
                    <a:pt x="1462" y="7"/>
                    <a:pt x="1451" y="5"/>
                    <a:pt x="1444" y="4"/>
                  </a:cubicBezTo>
                  <a:cubicBezTo>
                    <a:pt x="1399" y="0"/>
                    <a:pt x="1399" y="0"/>
                    <a:pt x="1399" y="0"/>
                  </a:cubicBezTo>
                  <a:cubicBezTo>
                    <a:pt x="1392" y="0"/>
                    <a:pt x="1380" y="0"/>
                    <a:pt x="1373" y="0"/>
                  </a:cubicBezTo>
                  <a:cubicBezTo>
                    <a:pt x="1332" y="4"/>
                    <a:pt x="1332" y="4"/>
                    <a:pt x="1332" y="4"/>
                  </a:cubicBezTo>
                  <a:cubicBezTo>
                    <a:pt x="1325" y="5"/>
                    <a:pt x="1314" y="7"/>
                    <a:pt x="1307" y="9"/>
                  </a:cubicBezTo>
                  <a:cubicBezTo>
                    <a:pt x="1281" y="17"/>
                    <a:pt x="1281" y="17"/>
                    <a:pt x="1281" y="17"/>
                  </a:cubicBezTo>
                  <a:cubicBezTo>
                    <a:pt x="1274" y="19"/>
                    <a:pt x="1265" y="25"/>
                    <a:pt x="1260" y="30"/>
                  </a:cubicBezTo>
                  <a:cubicBezTo>
                    <a:pt x="1071" y="241"/>
                    <a:pt x="1071" y="241"/>
                    <a:pt x="1071" y="241"/>
                  </a:cubicBezTo>
                  <a:cubicBezTo>
                    <a:pt x="1056" y="233"/>
                    <a:pt x="1035" y="228"/>
                    <a:pt x="1012" y="228"/>
                  </a:cubicBezTo>
                  <a:cubicBezTo>
                    <a:pt x="951" y="228"/>
                    <a:pt x="951" y="228"/>
                    <a:pt x="951" y="228"/>
                  </a:cubicBezTo>
                  <a:cubicBezTo>
                    <a:pt x="937" y="228"/>
                    <a:pt x="926" y="240"/>
                    <a:pt x="926" y="254"/>
                  </a:cubicBezTo>
                  <a:cubicBezTo>
                    <a:pt x="926" y="284"/>
                    <a:pt x="926" y="284"/>
                    <a:pt x="926" y="284"/>
                  </a:cubicBezTo>
                  <a:cubicBezTo>
                    <a:pt x="926" y="299"/>
                    <a:pt x="937" y="310"/>
                    <a:pt x="951" y="310"/>
                  </a:cubicBezTo>
                  <a:cubicBezTo>
                    <a:pt x="989" y="310"/>
                    <a:pt x="989" y="310"/>
                    <a:pt x="989" y="310"/>
                  </a:cubicBezTo>
                  <a:cubicBezTo>
                    <a:pt x="995" y="311"/>
                    <a:pt x="1002" y="311"/>
                    <a:pt x="1008" y="312"/>
                  </a:cubicBezTo>
                  <a:cubicBezTo>
                    <a:pt x="897" y="435"/>
                    <a:pt x="897" y="435"/>
                    <a:pt x="897" y="435"/>
                  </a:cubicBezTo>
                  <a:cubicBezTo>
                    <a:pt x="893" y="441"/>
                    <a:pt x="885" y="449"/>
                    <a:pt x="880" y="454"/>
                  </a:cubicBezTo>
                  <a:cubicBezTo>
                    <a:pt x="842" y="496"/>
                    <a:pt x="842" y="496"/>
                    <a:pt x="842" y="496"/>
                  </a:cubicBezTo>
                  <a:cubicBezTo>
                    <a:pt x="827" y="488"/>
                    <a:pt x="805" y="483"/>
                    <a:pt x="782" y="483"/>
                  </a:cubicBezTo>
                  <a:cubicBezTo>
                    <a:pt x="721" y="483"/>
                    <a:pt x="721" y="483"/>
                    <a:pt x="721" y="483"/>
                  </a:cubicBezTo>
                  <a:cubicBezTo>
                    <a:pt x="707" y="483"/>
                    <a:pt x="695" y="494"/>
                    <a:pt x="695" y="508"/>
                  </a:cubicBezTo>
                  <a:cubicBezTo>
                    <a:pt x="695" y="539"/>
                    <a:pt x="695" y="539"/>
                    <a:pt x="695" y="539"/>
                  </a:cubicBezTo>
                  <a:cubicBezTo>
                    <a:pt x="695" y="553"/>
                    <a:pt x="707" y="564"/>
                    <a:pt x="721" y="564"/>
                  </a:cubicBezTo>
                  <a:cubicBezTo>
                    <a:pt x="759" y="564"/>
                    <a:pt x="759" y="564"/>
                    <a:pt x="759" y="564"/>
                  </a:cubicBezTo>
                  <a:cubicBezTo>
                    <a:pt x="765" y="565"/>
                    <a:pt x="771" y="566"/>
                    <a:pt x="777" y="566"/>
                  </a:cubicBezTo>
                  <a:cubicBezTo>
                    <a:pt x="616" y="741"/>
                    <a:pt x="616" y="741"/>
                    <a:pt x="616" y="741"/>
                  </a:cubicBezTo>
                  <a:cubicBezTo>
                    <a:pt x="613" y="744"/>
                    <a:pt x="608" y="749"/>
                    <a:pt x="605" y="754"/>
                  </a:cubicBezTo>
                  <a:cubicBezTo>
                    <a:pt x="490" y="753"/>
                    <a:pt x="490" y="753"/>
                    <a:pt x="490" y="753"/>
                  </a:cubicBezTo>
                  <a:cubicBezTo>
                    <a:pt x="455" y="753"/>
                    <a:pt x="398" y="754"/>
                    <a:pt x="362" y="754"/>
                  </a:cubicBezTo>
                  <a:cubicBezTo>
                    <a:pt x="308" y="755"/>
                    <a:pt x="308" y="755"/>
                    <a:pt x="308" y="755"/>
                  </a:cubicBezTo>
                  <a:cubicBezTo>
                    <a:pt x="273" y="756"/>
                    <a:pt x="221" y="760"/>
                    <a:pt x="193" y="765"/>
                  </a:cubicBezTo>
                  <a:cubicBezTo>
                    <a:pt x="165" y="770"/>
                    <a:pt x="118" y="782"/>
                    <a:pt x="90" y="791"/>
                  </a:cubicBezTo>
                  <a:cubicBezTo>
                    <a:pt x="61" y="800"/>
                    <a:pt x="30" y="813"/>
                    <a:pt x="21" y="820"/>
                  </a:cubicBezTo>
                  <a:cubicBezTo>
                    <a:pt x="12" y="826"/>
                    <a:pt x="3" y="838"/>
                    <a:pt x="2" y="846"/>
                  </a:cubicBezTo>
                  <a:cubicBezTo>
                    <a:pt x="0" y="854"/>
                    <a:pt x="8" y="868"/>
                    <a:pt x="18" y="877"/>
                  </a:cubicBezTo>
                  <a:cubicBezTo>
                    <a:pt x="29" y="886"/>
                    <a:pt x="60" y="901"/>
                    <a:pt x="86" y="910"/>
                  </a:cubicBezTo>
                  <a:cubicBezTo>
                    <a:pt x="113" y="919"/>
                    <a:pt x="159" y="930"/>
                    <a:pt x="187" y="935"/>
                  </a:cubicBezTo>
                  <a:cubicBezTo>
                    <a:pt x="216" y="940"/>
                    <a:pt x="268" y="944"/>
                    <a:pt x="303" y="945"/>
                  </a:cubicBezTo>
                  <a:cubicBezTo>
                    <a:pt x="367" y="947"/>
                    <a:pt x="367" y="947"/>
                    <a:pt x="367" y="947"/>
                  </a:cubicBezTo>
                  <a:cubicBezTo>
                    <a:pt x="402" y="948"/>
                    <a:pt x="460" y="948"/>
                    <a:pt x="495" y="949"/>
                  </a:cubicBezTo>
                  <a:cubicBezTo>
                    <a:pt x="606" y="949"/>
                    <a:pt x="606" y="949"/>
                    <a:pt x="606" y="949"/>
                  </a:cubicBezTo>
                  <a:cubicBezTo>
                    <a:pt x="609" y="951"/>
                    <a:pt x="611" y="954"/>
                    <a:pt x="613" y="956"/>
                  </a:cubicBezTo>
                  <a:cubicBezTo>
                    <a:pt x="783" y="1140"/>
                    <a:pt x="783" y="1140"/>
                    <a:pt x="783" y="1140"/>
                  </a:cubicBezTo>
                  <a:cubicBezTo>
                    <a:pt x="775" y="1140"/>
                    <a:pt x="768" y="1141"/>
                    <a:pt x="761" y="1142"/>
                  </a:cubicBezTo>
                  <a:cubicBezTo>
                    <a:pt x="722" y="1142"/>
                    <a:pt x="722" y="1142"/>
                    <a:pt x="722" y="1142"/>
                  </a:cubicBezTo>
                  <a:cubicBezTo>
                    <a:pt x="708" y="1142"/>
                    <a:pt x="697" y="1154"/>
                    <a:pt x="697" y="1168"/>
                  </a:cubicBezTo>
                  <a:cubicBezTo>
                    <a:pt x="697" y="1198"/>
                    <a:pt x="697" y="1198"/>
                    <a:pt x="697" y="1198"/>
                  </a:cubicBezTo>
                  <a:cubicBezTo>
                    <a:pt x="697" y="1212"/>
                    <a:pt x="708" y="1224"/>
                    <a:pt x="722" y="1224"/>
                  </a:cubicBezTo>
                  <a:cubicBezTo>
                    <a:pt x="783" y="1224"/>
                    <a:pt x="783" y="1224"/>
                    <a:pt x="783" y="1224"/>
                  </a:cubicBezTo>
                  <a:cubicBezTo>
                    <a:pt x="809" y="1224"/>
                    <a:pt x="831" y="1218"/>
                    <a:pt x="847" y="1209"/>
                  </a:cubicBezTo>
                  <a:cubicBezTo>
                    <a:pt x="877" y="1242"/>
                    <a:pt x="877" y="1242"/>
                    <a:pt x="877" y="1242"/>
                  </a:cubicBezTo>
                  <a:cubicBezTo>
                    <a:pt x="882" y="1247"/>
                    <a:pt x="889" y="1256"/>
                    <a:pt x="894" y="1261"/>
                  </a:cubicBezTo>
                  <a:cubicBezTo>
                    <a:pt x="1014" y="1395"/>
                    <a:pt x="1014" y="1395"/>
                    <a:pt x="1014" y="1395"/>
                  </a:cubicBezTo>
                  <a:cubicBezTo>
                    <a:pt x="1008" y="1395"/>
                    <a:pt x="1002" y="1396"/>
                    <a:pt x="996" y="1396"/>
                  </a:cubicBezTo>
                  <a:cubicBezTo>
                    <a:pt x="958" y="1396"/>
                    <a:pt x="958" y="1396"/>
                    <a:pt x="958" y="1396"/>
                  </a:cubicBezTo>
                  <a:cubicBezTo>
                    <a:pt x="943" y="1396"/>
                    <a:pt x="932" y="1408"/>
                    <a:pt x="932" y="1422"/>
                  </a:cubicBezTo>
                  <a:cubicBezTo>
                    <a:pt x="932" y="1452"/>
                    <a:pt x="932" y="1452"/>
                    <a:pt x="932" y="1452"/>
                  </a:cubicBezTo>
                  <a:cubicBezTo>
                    <a:pt x="932" y="1467"/>
                    <a:pt x="943" y="1478"/>
                    <a:pt x="958" y="1478"/>
                  </a:cubicBezTo>
                  <a:cubicBezTo>
                    <a:pt x="1018" y="1478"/>
                    <a:pt x="1018" y="1478"/>
                    <a:pt x="1018" y="1478"/>
                  </a:cubicBezTo>
                  <a:cubicBezTo>
                    <a:pt x="1041" y="1478"/>
                    <a:pt x="1062" y="1473"/>
                    <a:pt x="1077" y="1466"/>
                  </a:cubicBezTo>
                  <a:cubicBezTo>
                    <a:pt x="1257" y="1666"/>
                    <a:pt x="1257" y="1666"/>
                    <a:pt x="1257" y="1666"/>
                  </a:cubicBezTo>
                  <a:cubicBezTo>
                    <a:pt x="1262" y="1672"/>
                    <a:pt x="1271" y="1678"/>
                    <a:pt x="1278" y="1680"/>
                  </a:cubicBezTo>
                  <a:cubicBezTo>
                    <a:pt x="1304" y="1687"/>
                    <a:pt x="1304" y="1687"/>
                    <a:pt x="1304" y="1687"/>
                  </a:cubicBezTo>
                  <a:cubicBezTo>
                    <a:pt x="1311" y="1689"/>
                    <a:pt x="1322" y="1691"/>
                    <a:pt x="1329" y="1692"/>
                  </a:cubicBezTo>
                  <a:cubicBezTo>
                    <a:pt x="1370" y="1696"/>
                    <a:pt x="1370" y="1696"/>
                    <a:pt x="1370" y="1696"/>
                  </a:cubicBezTo>
                  <a:cubicBezTo>
                    <a:pt x="1377" y="1697"/>
                    <a:pt x="1388" y="1697"/>
                    <a:pt x="1395" y="1696"/>
                  </a:cubicBezTo>
                  <a:cubicBezTo>
                    <a:pt x="1440" y="1692"/>
                    <a:pt x="1440" y="1692"/>
                    <a:pt x="1440" y="1692"/>
                  </a:cubicBezTo>
                  <a:cubicBezTo>
                    <a:pt x="1447" y="1691"/>
                    <a:pt x="1459" y="1690"/>
                    <a:pt x="1466" y="1688"/>
                  </a:cubicBezTo>
                  <a:cubicBezTo>
                    <a:pt x="1492" y="1682"/>
                    <a:pt x="1492" y="1682"/>
                    <a:pt x="1492" y="1682"/>
                  </a:cubicBezTo>
                  <a:cubicBezTo>
                    <a:pt x="1499" y="1681"/>
                    <a:pt x="1499" y="1678"/>
                    <a:pt x="1492" y="1676"/>
                  </a:cubicBezTo>
                  <a:cubicBezTo>
                    <a:pt x="1467" y="1670"/>
                    <a:pt x="1467" y="1670"/>
                    <a:pt x="1467" y="1670"/>
                  </a:cubicBezTo>
                  <a:cubicBezTo>
                    <a:pt x="1460" y="1669"/>
                    <a:pt x="1449" y="1667"/>
                    <a:pt x="1442" y="1666"/>
                  </a:cubicBezTo>
                  <a:cubicBezTo>
                    <a:pt x="1413" y="1664"/>
                    <a:pt x="1413" y="1664"/>
                    <a:pt x="1413" y="1664"/>
                  </a:cubicBezTo>
                  <a:cubicBezTo>
                    <a:pt x="1406" y="1663"/>
                    <a:pt x="1397" y="1658"/>
                    <a:pt x="1393" y="1652"/>
                  </a:cubicBezTo>
                  <a:cubicBezTo>
                    <a:pt x="1382" y="1637"/>
                    <a:pt x="1382" y="1637"/>
                    <a:pt x="1382" y="1637"/>
                  </a:cubicBezTo>
                  <a:cubicBezTo>
                    <a:pt x="1378" y="1632"/>
                    <a:pt x="1371" y="1622"/>
                    <a:pt x="1367" y="1616"/>
                  </a:cubicBezTo>
                  <a:cubicBezTo>
                    <a:pt x="1304" y="1518"/>
                    <a:pt x="1304" y="1518"/>
                    <a:pt x="1304" y="1518"/>
                  </a:cubicBezTo>
                  <a:cubicBezTo>
                    <a:pt x="1300" y="1512"/>
                    <a:pt x="1294" y="1502"/>
                    <a:pt x="1291" y="1496"/>
                  </a:cubicBezTo>
                  <a:cubicBezTo>
                    <a:pt x="1221" y="1379"/>
                    <a:pt x="1221" y="1379"/>
                    <a:pt x="1221" y="1379"/>
                  </a:cubicBezTo>
                  <a:cubicBezTo>
                    <a:pt x="1295" y="1380"/>
                    <a:pt x="1295" y="1380"/>
                    <a:pt x="1295" y="1380"/>
                  </a:cubicBezTo>
                  <a:cubicBezTo>
                    <a:pt x="1205" y="1352"/>
                    <a:pt x="1205" y="1352"/>
                    <a:pt x="1205" y="1352"/>
                  </a:cubicBezTo>
                  <a:cubicBezTo>
                    <a:pt x="1169" y="1292"/>
                    <a:pt x="1169" y="1292"/>
                    <a:pt x="1169" y="1292"/>
                  </a:cubicBezTo>
                  <a:cubicBezTo>
                    <a:pt x="1166" y="1287"/>
                    <a:pt x="1161" y="1278"/>
                    <a:pt x="1157" y="1272"/>
                  </a:cubicBezTo>
                  <a:cubicBezTo>
                    <a:pt x="1226" y="1273"/>
                    <a:pt x="1226" y="1273"/>
                    <a:pt x="1226" y="1273"/>
                  </a:cubicBezTo>
                  <a:cubicBezTo>
                    <a:pt x="1143" y="1246"/>
                    <a:pt x="1143" y="1246"/>
                    <a:pt x="1143" y="1246"/>
                  </a:cubicBezTo>
                  <a:cubicBezTo>
                    <a:pt x="1133" y="1230"/>
                    <a:pt x="1133" y="1230"/>
                    <a:pt x="1133" y="1230"/>
                  </a:cubicBezTo>
                  <a:cubicBezTo>
                    <a:pt x="1130" y="1224"/>
                    <a:pt x="1125" y="1214"/>
                    <a:pt x="1123" y="1207"/>
                  </a:cubicBezTo>
                  <a:cubicBezTo>
                    <a:pt x="1090" y="1103"/>
                    <a:pt x="1090" y="1103"/>
                    <a:pt x="1090" y="1103"/>
                  </a:cubicBezTo>
                  <a:cubicBezTo>
                    <a:pt x="1156" y="1104"/>
                    <a:pt x="1156" y="1104"/>
                    <a:pt x="1156" y="1104"/>
                  </a:cubicBezTo>
                  <a:cubicBezTo>
                    <a:pt x="1083" y="1081"/>
                    <a:pt x="1083" y="1081"/>
                    <a:pt x="1083" y="1081"/>
                  </a:cubicBezTo>
                  <a:cubicBezTo>
                    <a:pt x="1063" y="1019"/>
                    <a:pt x="1063" y="1019"/>
                    <a:pt x="1063" y="1019"/>
                  </a:cubicBezTo>
                  <a:cubicBezTo>
                    <a:pt x="1130" y="1020"/>
                    <a:pt x="1130" y="1020"/>
                    <a:pt x="1130" y="1020"/>
                  </a:cubicBezTo>
                  <a:cubicBezTo>
                    <a:pt x="1056" y="997"/>
                    <a:pt x="1056" y="997"/>
                    <a:pt x="1056" y="997"/>
                  </a:cubicBezTo>
                  <a:cubicBezTo>
                    <a:pt x="1040" y="948"/>
                    <a:pt x="1040" y="948"/>
                    <a:pt x="1040" y="948"/>
                  </a:cubicBezTo>
                  <a:cubicBezTo>
                    <a:pt x="1265" y="948"/>
                    <a:pt x="1265" y="948"/>
                    <a:pt x="1265" y="948"/>
                  </a:cubicBezTo>
                  <a:cubicBezTo>
                    <a:pt x="1300" y="948"/>
                    <a:pt x="1358" y="947"/>
                    <a:pt x="1393" y="946"/>
                  </a:cubicBezTo>
                  <a:cubicBezTo>
                    <a:pt x="1463" y="944"/>
                    <a:pt x="1463" y="944"/>
                    <a:pt x="1463" y="944"/>
                  </a:cubicBezTo>
                  <a:cubicBezTo>
                    <a:pt x="1498" y="943"/>
                    <a:pt x="1548" y="941"/>
                    <a:pt x="1574" y="939"/>
                  </a:cubicBezTo>
                  <a:cubicBezTo>
                    <a:pt x="1599" y="937"/>
                    <a:pt x="1641" y="932"/>
                    <a:pt x="1666" y="927"/>
                  </a:cubicBezTo>
                  <a:cubicBezTo>
                    <a:pt x="1679" y="924"/>
                    <a:pt x="1698" y="921"/>
                    <a:pt x="1718" y="917"/>
                  </a:cubicBezTo>
                  <a:cubicBezTo>
                    <a:pt x="1944" y="1167"/>
                    <a:pt x="1944" y="1167"/>
                    <a:pt x="1944" y="1167"/>
                  </a:cubicBezTo>
                  <a:cubicBezTo>
                    <a:pt x="1947" y="1170"/>
                    <a:pt x="1951" y="1172"/>
                    <a:pt x="1955" y="1172"/>
                  </a:cubicBezTo>
                  <a:cubicBezTo>
                    <a:pt x="2035" y="1172"/>
                    <a:pt x="2035" y="1172"/>
                    <a:pt x="2035" y="1172"/>
                  </a:cubicBezTo>
                  <a:cubicBezTo>
                    <a:pt x="2038" y="1172"/>
                    <a:pt x="2040" y="1169"/>
                    <a:pt x="2039" y="1166"/>
                  </a:cubicBezTo>
                  <a:close/>
                </a:path>
              </a:pathLst>
            </a:custGeom>
            <a:solidFill>
              <a:schemeClr val="accent1"/>
            </a:solidFill>
            <a:ln w="19050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标题 5"/>
            <p:cNvSpPr txBox="1">
              <a:spLocks/>
            </p:cNvSpPr>
            <p:nvPr/>
          </p:nvSpPr>
          <p:spPr>
            <a:xfrm>
              <a:off x="-519880" y="2213992"/>
              <a:ext cx="8229600" cy="1143000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9pPr>
              <a:extLst/>
            </a:lstStyle>
            <a:p>
              <a:pPr algn="ctr">
                <a:defRPr/>
              </a:pPr>
              <a:r>
                <a:rPr lang="zh-CN" altLang="en-US" sz="4000" dirty="0">
                  <a:solidFill>
                    <a:srgbClr val="92D050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交通工具分类</a:t>
              </a: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107504" y="2996952"/>
            <a:ext cx="8229600" cy="1143000"/>
            <a:chOff x="107504" y="2996952"/>
            <a:chExt cx="8229600" cy="1143000"/>
          </a:xfrm>
        </p:grpSpPr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6104856" y="3356992"/>
              <a:ext cx="864096" cy="428054"/>
            </a:xfrm>
            <a:custGeom>
              <a:avLst/>
              <a:gdLst>
                <a:gd name="T0" fmla="*/ 613474 w 864000"/>
                <a:gd name="T1" fmla="*/ 967005 h 454098"/>
                <a:gd name="T2" fmla="*/ 1194662 w 864000"/>
                <a:gd name="T3" fmla="*/ 939906 h 454098"/>
                <a:gd name="T4" fmla="*/ 1530458 w 864000"/>
                <a:gd name="T5" fmla="*/ 939906 h 454098"/>
                <a:gd name="T6" fmla="*/ 1905000 w 864000"/>
                <a:gd name="T7" fmla="*/ 970015 h 454098"/>
                <a:gd name="T8" fmla="*/ 1362560 w 864000"/>
                <a:gd name="T9" fmla="*/ 1000125 h 454098"/>
                <a:gd name="T10" fmla="*/ 820120 w 864000"/>
                <a:gd name="T11" fmla="*/ 970015 h 454098"/>
                <a:gd name="T12" fmla="*/ 238932 w 864000"/>
                <a:gd name="T13" fmla="*/ 942917 h 454098"/>
                <a:gd name="T14" fmla="*/ 0 w 864000"/>
                <a:gd name="T15" fmla="*/ 948940 h 454098"/>
                <a:gd name="T16" fmla="*/ 238932 w 864000"/>
                <a:gd name="T17" fmla="*/ 834523 h 454098"/>
                <a:gd name="T18" fmla="*/ 781374 w 864000"/>
                <a:gd name="T19" fmla="*/ 867644 h 454098"/>
                <a:gd name="T20" fmla="*/ 1201120 w 864000"/>
                <a:gd name="T21" fmla="*/ 867644 h 454098"/>
                <a:gd name="T22" fmla="*/ 1737102 w 864000"/>
                <a:gd name="T23" fmla="*/ 834523 h 454098"/>
                <a:gd name="T24" fmla="*/ 1737102 w 864000"/>
                <a:gd name="T25" fmla="*/ 870654 h 454098"/>
                <a:gd name="T26" fmla="*/ 1155916 w 864000"/>
                <a:gd name="T27" fmla="*/ 894743 h 454098"/>
                <a:gd name="T28" fmla="*/ 613474 w 864000"/>
                <a:gd name="T29" fmla="*/ 924852 h 454098"/>
                <a:gd name="T30" fmla="*/ 71034 w 864000"/>
                <a:gd name="T31" fmla="*/ 894743 h 454098"/>
                <a:gd name="T32" fmla="*/ 32288 w 864000"/>
                <a:gd name="T33" fmla="*/ 867644 h 454098"/>
                <a:gd name="T34" fmla="*/ 1471235 w 864000"/>
                <a:gd name="T35" fmla="*/ 755564 h 454098"/>
                <a:gd name="T36" fmla="*/ 1010139 w 864000"/>
                <a:gd name="T37" fmla="*/ 586808 h 454098"/>
                <a:gd name="T38" fmla="*/ 1144625 w 864000"/>
                <a:gd name="T39" fmla="*/ 586808 h 454098"/>
                <a:gd name="T40" fmla="*/ 833385 w 864000"/>
                <a:gd name="T41" fmla="*/ 644338 h 454098"/>
                <a:gd name="T42" fmla="*/ 833385 w 864000"/>
                <a:gd name="T43" fmla="*/ 586808 h 454098"/>
                <a:gd name="T44" fmla="*/ 787274 w 864000"/>
                <a:gd name="T45" fmla="*/ 644338 h 454098"/>
                <a:gd name="T46" fmla="*/ 472193 w 864000"/>
                <a:gd name="T47" fmla="*/ 586808 h 454098"/>
                <a:gd name="T48" fmla="*/ 606679 w 864000"/>
                <a:gd name="T49" fmla="*/ 586808 h 454098"/>
                <a:gd name="T50" fmla="*/ 291597 w 864000"/>
                <a:gd name="T51" fmla="*/ 644338 h 454098"/>
                <a:gd name="T52" fmla="*/ 318494 w 864000"/>
                <a:gd name="T53" fmla="*/ 586808 h 454098"/>
                <a:gd name="T54" fmla="*/ 1874694 w 864000"/>
                <a:gd name="T55" fmla="*/ 567631 h 454098"/>
                <a:gd name="T56" fmla="*/ 1609564 w 864000"/>
                <a:gd name="T57" fmla="*/ 772800 h 454098"/>
                <a:gd name="T58" fmla="*/ 1905000 w 864000"/>
                <a:gd name="T59" fmla="*/ 809561 h 454098"/>
                <a:gd name="T60" fmla="*/ 1638624 w 864000"/>
                <a:gd name="T61" fmla="*/ 803286 h 454098"/>
                <a:gd name="T62" fmla="*/ 1560376 w 864000"/>
                <a:gd name="T63" fmla="*/ 824599 h 454098"/>
                <a:gd name="T64" fmla="*/ 1235022 w 864000"/>
                <a:gd name="T65" fmla="*/ 840545 h 454098"/>
                <a:gd name="T66" fmla="*/ 896785 w 864000"/>
                <a:gd name="T67" fmla="*/ 824599 h 454098"/>
                <a:gd name="T68" fmla="*/ 613474 w 864000"/>
                <a:gd name="T69" fmla="*/ 852590 h 454098"/>
                <a:gd name="T70" fmla="*/ 279980 w 864000"/>
                <a:gd name="T71" fmla="*/ 824599 h 454098"/>
                <a:gd name="T72" fmla="*/ 71034 w 864000"/>
                <a:gd name="T73" fmla="*/ 822480 h 454098"/>
                <a:gd name="T74" fmla="*/ 32288 w 864000"/>
                <a:gd name="T75" fmla="*/ 792371 h 454098"/>
                <a:gd name="T76" fmla="*/ 53362 w 864000"/>
                <a:gd name="T77" fmla="*/ 644338 h 454098"/>
                <a:gd name="T78" fmla="*/ 187850 w 864000"/>
                <a:gd name="T79" fmla="*/ 456406 h 454098"/>
                <a:gd name="T80" fmla="*/ 1498133 w 864000"/>
                <a:gd name="T81" fmla="*/ 414218 h 454098"/>
                <a:gd name="T82" fmla="*/ 230117 w 864000"/>
                <a:gd name="T83" fmla="*/ 368193 h 454098"/>
                <a:gd name="T84" fmla="*/ 1425125 w 864000"/>
                <a:gd name="T85" fmla="*/ 326006 h 454098"/>
                <a:gd name="T86" fmla="*/ 268541 w 864000"/>
                <a:gd name="T87" fmla="*/ 279981 h 454098"/>
                <a:gd name="T88" fmla="*/ 1325221 w 864000"/>
                <a:gd name="T89" fmla="*/ 233957 h 454098"/>
                <a:gd name="T90" fmla="*/ 1298324 w 864000"/>
                <a:gd name="T91" fmla="*/ 191767 h 454098"/>
                <a:gd name="T92" fmla="*/ 260857 w 864000"/>
                <a:gd name="T93" fmla="*/ 191767 h 454098"/>
                <a:gd name="T94" fmla="*/ 1298324 w 864000"/>
                <a:gd name="T95" fmla="*/ 149579 h 454098"/>
                <a:gd name="T96" fmla="*/ 414556 w 864000"/>
                <a:gd name="T97" fmla="*/ 0 h 454098"/>
                <a:gd name="T98" fmla="*/ 353075 w 864000"/>
                <a:gd name="T99" fmla="*/ 149579 h 4540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64000" h="454098">
                  <a:moveTo>
                    <a:pt x="108366" y="413085"/>
                  </a:moveTo>
                  <a:cubicBezTo>
                    <a:pt x="155227" y="413085"/>
                    <a:pt x="184515" y="421288"/>
                    <a:pt x="202088" y="426756"/>
                  </a:cubicBezTo>
                  <a:cubicBezTo>
                    <a:pt x="219661" y="432225"/>
                    <a:pt x="240163" y="439060"/>
                    <a:pt x="278237" y="439060"/>
                  </a:cubicBezTo>
                  <a:cubicBezTo>
                    <a:pt x="316312" y="439060"/>
                    <a:pt x="333885" y="432225"/>
                    <a:pt x="354387" y="426756"/>
                  </a:cubicBezTo>
                  <a:cubicBezTo>
                    <a:pt x="371960" y="421288"/>
                    <a:pt x="401248" y="413085"/>
                    <a:pt x="448109" y="413085"/>
                  </a:cubicBezTo>
                  <a:cubicBezTo>
                    <a:pt x="494970" y="413085"/>
                    <a:pt x="524258" y="421288"/>
                    <a:pt x="541831" y="426756"/>
                  </a:cubicBezTo>
                  <a:cubicBezTo>
                    <a:pt x="541831" y="426756"/>
                    <a:pt x="541831" y="426756"/>
                    <a:pt x="544760" y="428123"/>
                  </a:cubicBezTo>
                  <a:cubicBezTo>
                    <a:pt x="562333" y="433592"/>
                    <a:pt x="582834" y="439060"/>
                    <a:pt x="617980" y="439060"/>
                  </a:cubicBezTo>
                  <a:cubicBezTo>
                    <a:pt x="656054" y="439060"/>
                    <a:pt x="673627" y="432225"/>
                    <a:pt x="694129" y="426756"/>
                  </a:cubicBezTo>
                  <a:cubicBezTo>
                    <a:pt x="711702" y="421288"/>
                    <a:pt x="740990" y="413085"/>
                    <a:pt x="787851" y="413085"/>
                  </a:cubicBezTo>
                  <a:cubicBezTo>
                    <a:pt x="820068" y="413085"/>
                    <a:pt x="846427" y="417187"/>
                    <a:pt x="864000" y="422655"/>
                  </a:cubicBezTo>
                  <a:cubicBezTo>
                    <a:pt x="864000" y="422655"/>
                    <a:pt x="864000" y="422655"/>
                    <a:pt x="864000" y="440427"/>
                  </a:cubicBezTo>
                  <a:cubicBezTo>
                    <a:pt x="843499" y="434959"/>
                    <a:pt x="825926" y="428123"/>
                    <a:pt x="787851" y="428123"/>
                  </a:cubicBezTo>
                  <a:cubicBezTo>
                    <a:pt x="749776" y="428123"/>
                    <a:pt x="732204" y="434959"/>
                    <a:pt x="711702" y="440427"/>
                  </a:cubicBezTo>
                  <a:cubicBezTo>
                    <a:pt x="691200" y="445896"/>
                    <a:pt x="664841" y="454098"/>
                    <a:pt x="617980" y="454098"/>
                  </a:cubicBezTo>
                  <a:cubicBezTo>
                    <a:pt x="571119" y="454098"/>
                    <a:pt x="541831" y="445896"/>
                    <a:pt x="524258" y="440427"/>
                  </a:cubicBezTo>
                  <a:cubicBezTo>
                    <a:pt x="506685" y="434959"/>
                    <a:pt x="486183" y="428123"/>
                    <a:pt x="448109" y="428123"/>
                  </a:cubicBezTo>
                  <a:cubicBezTo>
                    <a:pt x="410034" y="428123"/>
                    <a:pt x="392461" y="434959"/>
                    <a:pt x="371960" y="440427"/>
                  </a:cubicBezTo>
                  <a:cubicBezTo>
                    <a:pt x="351458" y="445896"/>
                    <a:pt x="325099" y="454098"/>
                    <a:pt x="278237" y="454098"/>
                  </a:cubicBezTo>
                  <a:cubicBezTo>
                    <a:pt x="231377" y="454098"/>
                    <a:pt x="202088" y="445896"/>
                    <a:pt x="184515" y="440427"/>
                  </a:cubicBezTo>
                  <a:cubicBezTo>
                    <a:pt x="166943" y="434959"/>
                    <a:pt x="146441" y="428123"/>
                    <a:pt x="108366" y="428123"/>
                  </a:cubicBezTo>
                  <a:cubicBezTo>
                    <a:pt x="70292" y="428123"/>
                    <a:pt x="52719" y="434959"/>
                    <a:pt x="32217" y="440427"/>
                  </a:cubicBezTo>
                  <a:cubicBezTo>
                    <a:pt x="23431" y="443161"/>
                    <a:pt x="11715" y="445896"/>
                    <a:pt x="0" y="448630"/>
                  </a:cubicBezTo>
                  <a:cubicBezTo>
                    <a:pt x="0" y="448630"/>
                    <a:pt x="0" y="448630"/>
                    <a:pt x="0" y="430858"/>
                  </a:cubicBezTo>
                  <a:cubicBezTo>
                    <a:pt x="5857" y="429490"/>
                    <a:pt x="8786" y="428123"/>
                    <a:pt x="14644" y="426756"/>
                  </a:cubicBezTo>
                  <a:cubicBezTo>
                    <a:pt x="32217" y="421288"/>
                    <a:pt x="61505" y="413085"/>
                    <a:pt x="108366" y="413085"/>
                  </a:cubicBezTo>
                  <a:close/>
                  <a:moveTo>
                    <a:pt x="108366" y="378908"/>
                  </a:moveTo>
                  <a:cubicBezTo>
                    <a:pt x="155227" y="378908"/>
                    <a:pt x="184515" y="388478"/>
                    <a:pt x="202088" y="393946"/>
                  </a:cubicBezTo>
                  <a:cubicBezTo>
                    <a:pt x="219661" y="398047"/>
                    <a:pt x="240163" y="404883"/>
                    <a:pt x="278237" y="404883"/>
                  </a:cubicBezTo>
                  <a:cubicBezTo>
                    <a:pt x="316312" y="404883"/>
                    <a:pt x="333885" y="399415"/>
                    <a:pt x="354387" y="393946"/>
                  </a:cubicBezTo>
                  <a:cubicBezTo>
                    <a:pt x="371960" y="387111"/>
                    <a:pt x="401248" y="378908"/>
                    <a:pt x="448109" y="378908"/>
                  </a:cubicBezTo>
                  <a:cubicBezTo>
                    <a:pt x="494970" y="378908"/>
                    <a:pt x="524258" y="388478"/>
                    <a:pt x="541831" y="393946"/>
                  </a:cubicBezTo>
                  <a:cubicBezTo>
                    <a:pt x="541831" y="393946"/>
                    <a:pt x="541831" y="393946"/>
                    <a:pt x="544760" y="393946"/>
                  </a:cubicBezTo>
                  <a:cubicBezTo>
                    <a:pt x="562333" y="399415"/>
                    <a:pt x="582834" y="404883"/>
                    <a:pt x="617980" y="404883"/>
                  </a:cubicBezTo>
                  <a:cubicBezTo>
                    <a:pt x="656054" y="404883"/>
                    <a:pt x="673627" y="399415"/>
                    <a:pt x="694129" y="393946"/>
                  </a:cubicBezTo>
                  <a:cubicBezTo>
                    <a:pt x="711702" y="387111"/>
                    <a:pt x="740990" y="378908"/>
                    <a:pt x="787851" y="378908"/>
                  </a:cubicBezTo>
                  <a:cubicBezTo>
                    <a:pt x="820068" y="378908"/>
                    <a:pt x="846427" y="384377"/>
                    <a:pt x="864000" y="388478"/>
                  </a:cubicBezTo>
                  <a:cubicBezTo>
                    <a:pt x="864000" y="388478"/>
                    <a:pt x="864000" y="388478"/>
                    <a:pt x="864000" y="406250"/>
                  </a:cubicBezTo>
                  <a:cubicBezTo>
                    <a:pt x="843499" y="400782"/>
                    <a:pt x="825926" y="395313"/>
                    <a:pt x="787851" y="395313"/>
                  </a:cubicBezTo>
                  <a:cubicBezTo>
                    <a:pt x="749776" y="395313"/>
                    <a:pt x="732204" y="400782"/>
                    <a:pt x="711702" y="406250"/>
                  </a:cubicBezTo>
                  <a:cubicBezTo>
                    <a:pt x="691200" y="411718"/>
                    <a:pt x="664841" y="421288"/>
                    <a:pt x="617980" y="419921"/>
                  </a:cubicBezTo>
                  <a:cubicBezTo>
                    <a:pt x="571119" y="421288"/>
                    <a:pt x="541831" y="411718"/>
                    <a:pt x="524258" y="406250"/>
                  </a:cubicBezTo>
                  <a:cubicBezTo>
                    <a:pt x="506685" y="400782"/>
                    <a:pt x="486183" y="395313"/>
                    <a:pt x="448109" y="395313"/>
                  </a:cubicBezTo>
                  <a:cubicBezTo>
                    <a:pt x="410034" y="395313"/>
                    <a:pt x="392461" y="400782"/>
                    <a:pt x="371960" y="406250"/>
                  </a:cubicBezTo>
                  <a:cubicBezTo>
                    <a:pt x="351458" y="411718"/>
                    <a:pt x="325099" y="421288"/>
                    <a:pt x="278237" y="419921"/>
                  </a:cubicBezTo>
                  <a:cubicBezTo>
                    <a:pt x="231377" y="421288"/>
                    <a:pt x="202088" y="411718"/>
                    <a:pt x="184515" y="406250"/>
                  </a:cubicBezTo>
                  <a:cubicBezTo>
                    <a:pt x="166943" y="400782"/>
                    <a:pt x="146441" y="395313"/>
                    <a:pt x="108366" y="395313"/>
                  </a:cubicBezTo>
                  <a:cubicBezTo>
                    <a:pt x="70292" y="395313"/>
                    <a:pt x="52719" y="400782"/>
                    <a:pt x="32217" y="406250"/>
                  </a:cubicBezTo>
                  <a:cubicBezTo>
                    <a:pt x="23431" y="408984"/>
                    <a:pt x="11715" y="411718"/>
                    <a:pt x="0" y="414453"/>
                  </a:cubicBezTo>
                  <a:cubicBezTo>
                    <a:pt x="0" y="414453"/>
                    <a:pt x="0" y="414453"/>
                    <a:pt x="0" y="396680"/>
                  </a:cubicBezTo>
                  <a:cubicBezTo>
                    <a:pt x="5857" y="395313"/>
                    <a:pt x="8786" y="395313"/>
                    <a:pt x="14644" y="393946"/>
                  </a:cubicBezTo>
                  <a:cubicBezTo>
                    <a:pt x="32217" y="387111"/>
                    <a:pt x="61505" y="378908"/>
                    <a:pt x="108366" y="378908"/>
                  </a:cubicBezTo>
                  <a:close/>
                  <a:moveTo>
                    <a:pt x="646356" y="322160"/>
                  </a:moveTo>
                  <a:cubicBezTo>
                    <a:pt x="646356" y="332608"/>
                    <a:pt x="655070" y="343057"/>
                    <a:pt x="667269" y="343057"/>
                  </a:cubicBezTo>
                  <a:cubicBezTo>
                    <a:pt x="677725" y="343057"/>
                    <a:pt x="688182" y="332608"/>
                    <a:pt x="688182" y="322160"/>
                  </a:cubicBezTo>
                  <a:cubicBezTo>
                    <a:pt x="646356" y="322160"/>
                    <a:pt x="646356" y="322160"/>
                    <a:pt x="646356" y="322160"/>
                  </a:cubicBezTo>
                  <a:close/>
                  <a:moveTo>
                    <a:pt x="458142" y="266435"/>
                  </a:moveTo>
                  <a:cubicBezTo>
                    <a:pt x="458142" y="292556"/>
                    <a:pt x="458142" y="292556"/>
                    <a:pt x="458142" y="292556"/>
                  </a:cubicBezTo>
                  <a:cubicBezTo>
                    <a:pt x="519137" y="292556"/>
                    <a:pt x="519137" y="292556"/>
                    <a:pt x="519137" y="292556"/>
                  </a:cubicBezTo>
                  <a:lnTo>
                    <a:pt x="519137" y="266435"/>
                  </a:lnTo>
                  <a:cubicBezTo>
                    <a:pt x="458142" y="266435"/>
                    <a:pt x="458142" y="266435"/>
                    <a:pt x="458142" y="266435"/>
                  </a:cubicBezTo>
                  <a:close/>
                  <a:moveTo>
                    <a:pt x="377976" y="266435"/>
                  </a:moveTo>
                  <a:cubicBezTo>
                    <a:pt x="377976" y="292556"/>
                    <a:pt x="377976" y="292556"/>
                    <a:pt x="377976" y="292556"/>
                  </a:cubicBezTo>
                  <a:cubicBezTo>
                    <a:pt x="437229" y="292556"/>
                    <a:pt x="437229" y="292556"/>
                    <a:pt x="437229" y="292556"/>
                  </a:cubicBezTo>
                  <a:lnTo>
                    <a:pt x="437229" y="266435"/>
                  </a:lnTo>
                  <a:cubicBezTo>
                    <a:pt x="377976" y="266435"/>
                    <a:pt x="377976" y="266435"/>
                    <a:pt x="377976" y="266435"/>
                  </a:cubicBezTo>
                  <a:close/>
                  <a:moveTo>
                    <a:pt x="296068" y="266435"/>
                  </a:moveTo>
                  <a:cubicBezTo>
                    <a:pt x="296068" y="292556"/>
                    <a:pt x="296068" y="292556"/>
                    <a:pt x="296068" y="292556"/>
                  </a:cubicBezTo>
                  <a:cubicBezTo>
                    <a:pt x="357063" y="292556"/>
                    <a:pt x="357063" y="292556"/>
                    <a:pt x="357063" y="292556"/>
                  </a:cubicBezTo>
                  <a:lnTo>
                    <a:pt x="357063" y="266435"/>
                  </a:lnTo>
                  <a:cubicBezTo>
                    <a:pt x="296068" y="266435"/>
                    <a:pt x="296068" y="266435"/>
                    <a:pt x="296068" y="266435"/>
                  </a:cubicBezTo>
                  <a:close/>
                  <a:moveTo>
                    <a:pt x="214160" y="266435"/>
                  </a:moveTo>
                  <a:cubicBezTo>
                    <a:pt x="214160" y="292556"/>
                    <a:pt x="214160" y="292556"/>
                    <a:pt x="214160" y="292556"/>
                  </a:cubicBezTo>
                  <a:cubicBezTo>
                    <a:pt x="275155" y="292556"/>
                    <a:pt x="275155" y="292556"/>
                    <a:pt x="275155" y="292556"/>
                  </a:cubicBezTo>
                  <a:lnTo>
                    <a:pt x="275155" y="266435"/>
                  </a:lnTo>
                  <a:cubicBezTo>
                    <a:pt x="214160" y="266435"/>
                    <a:pt x="214160" y="266435"/>
                    <a:pt x="214160" y="266435"/>
                  </a:cubicBezTo>
                  <a:close/>
                  <a:moveTo>
                    <a:pt x="144451" y="266435"/>
                  </a:moveTo>
                  <a:cubicBezTo>
                    <a:pt x="132252" y="292556"/>
                    <a:pt x="132252" y="292556"/>
                    <a:pt x="132252" y="292556"/>
                  </a:cubicBezTo>
                  <a:cubicBezTo>
                    <a:pt x="193247" y="292556"/>
                    <a:pt x="193247" y="292556"/>
                    <a:pt x="193247" y="292556"/>
                  </a:cubicBezTo>
                  <a:lnTo>
                    <a:pt x="193247" y="266435"/>
                  </a:lnTo>
                  <a:cubicBezTo>
                    <a:pt x="144451" y="266435"/>
                    <a:pt x="144451" y="266435"/>
                    <a:pt x="144451" y="266435"/>
                  </a:cubicBezTo>
                  <a:close/>
                  <a:moveTo>
                    <a:pt x="46858" y="247280"/>
                  </a:moveTo>
                  <a:lnTo>
                    <a:pt x="850255" y="247280"/>
                  </a:lnTo>
                  <a:cubicBezTo>
                    <a:pt x="850255" y="257728"/>
                    <a:pt x="850255" y="257728"/>
                    <a:pt x="850255" y="257728"/>
                  </a:cubicBezTo>
                  <a:cubicBezTo>
                    <a:pt x="782289" y="303440"/>
                    <a:pt x="740790" y="326622"/>
                    <a:pt x="724289" y="350050"/>
                  </a:cubicBezTo>
                  <a:lnTo>
                    <a:pt x="723460" y="352505"/>
                  </a:lnTo>
                  <a:lnTo>
                    <a:pt x="730007" y="350883"/>
                  </a:lnTo>
                  <a:cubicBezTo>
                    <a:pt x="745383" y="348149"/>
                    <a:pt x="764421" y="346098"/>
                    <a:pt x="787851" y="346098"/>
                  </a:cubicBezTo>
                  <a:cubicBezTo>
                    <a:pt x="820068" y="346098"/>
                    <a:pt x="846427" y="350199"/>
                    <a:pt x="864000" y="355668"/>
                  </a:cubicBezTo>
                  <a:cubicBezTo>
                    <a:pt x="864000" y="355668"/>
                    <a:pt x="864000" y="355668"/>
                    <a:pt x="864000" y="367574"/>
                  </a:cubicBezTo>
                  <a:lnTo>
                    <a:pt x="864000" y="372073"/>
                  </a:lnTo>
                  <a:cubicBezTo>
                    <a:pt x="843499" y="367971"/>
                    <a:pt x="825926" y="361136"/>
                    <a:pt x="787851" y="361136"/>
                  </a:cubicBezTo>
                  <a:cubicBezTo>
                    <a:pt x="768814" y="361136"/>
                    <a:pt x="754902" y="362503"/>
                    <a:pt x="743187" y="364725"/>
                  </a:cubicBezTo>
                  <a:lnTo>
                    <a:pt x="716874" y="372008"/>
                  </a:lnTo>
                  <a:lnTo>
                    <a:pt x="716065" y="374402"/>
                  </a:lnTo>
                  <a:lnTo>
                    <a:pt x="707698" y="374402"/>
                  </a:lnTo>
                  <a:lnTo>
                    <a:pt x="674726" y="382326"/>
                  </a:lnTo>
                  <a:cubicBezTo>
                    <a:pt x="659715" y="385060"/>
                    <a:pt x="641410" y="387111"/>
                    <a:pt x="617980" y="387111"/>
                  </a:cubicBezTo>
                  <a:cubicBezTo>
                    <a:pt x="594550" y="387111"/>
                    <a:pt x="575512" y="384718"/>
                    <a:pt x="560136" y="381642"/>
                  </a:cubicBezTo>
                  <a:lnTo>
                    <a:pt x="532991" y="374402"/>
                  </a:lnTo>
                  <a:lnTo>
                    <a:pt x="514249" y="374402"/>
                  </a:lnTo>
                  <a:cubicBezTo>
                    <a:pt x="479817" y="374402"/>
                    <a:pt x="443329" y="374402"/>
                    <a:pt x="406731" y="374402"/>
                  </a:cubicBezTo>
                  <a:lnTo>
                    <a:pt x="367956" y="374402"/>
                  </a:lnTo>
                  <a:lnTo>
                    <a:pt x="334983" y="382326"/>
                  </a:lnTo>
                  <a:cubicBezTo>
                    <a:pt x="319973" y="385060"/>
                    <a:pt x="301668" y="387111"/>
                    <a:pt x="278237" y="387111"/>
                  </a:cubicBezTo>
                  <a:cubicBezTo>
                    <a:pt x="254807" y="387111"/>
                    <a:pt x="235770" y="384718"/>
                    <a:pt x="220393" y="381642"/>
                  </a:cubicBezTo>
                  <a:lnTo>
                    <a:pt x="193248" y="374402"/>
                  </a:lnTo>
                  <a:lnTo>
                    <a:pt x="126983" y="374402"/>
                  </a:lnTo>
                  <a:cubicBezTo>
                    <a:pt x="107254" y="374402"/>
                    <a:pt x="93258" y="374402"/>
                    <a:pt x="86941" y="374402"/>
                  </a:cubicBezTo>
                  <a:lnTo>
                    <a:pt x="49876" y="368552"/>
                  </a:lnTo>
                  <a:lnTo>
                    <a:pt x="32217" y="373440"/>
                  </a:lnTo>
                  <a:cubicBezTo>
                    <a:pt x="23431" y="374807"/>
                    <a:pt x="11715" y="378908"/>
                    <a:pt x="0" y="381642"/>
                  </a:cubicBezTo>
                  <a:cubicBezTo>
                    <a:pt x="0" y="381642"/>
                    <a:pt x="0" y="381642"/>
                    <a:pt x="0" y="363870"/>
                  </a:cubicBezTo>
                  <a:cubicBezTo>
                    <a:pt x="5857" y="362503"/>
                    <a:pt x="8786" y="361136"/>
                    <a:pt x="14644" y="359769"/>
                  </a:cubicBezTo>
                  <a:lnTo>
                    <a:pt x="33044" y="355212"/>
                  </a:lnTo>
                  <a:lnTo>
                    <a:pt x="28124" y="350458"/>
                  </a:lnTo>
                  <a:cubicBezTo>
                    <a:pt x="21588" y="335656"/>
                    <a:pt x="24202" y="315194"/>
                    <a:pt x="24202" y="292556"/>
                  </a:cubicBezTo>
                  <a:cubicBezTo>
                    <a:pt x="46858" y="247280"/>
                    <a:pt x="46858" y="247280"/>
                    <a:pt x="46858" y="247280"/>
                  </a:cubicBezTo>
                  <a:close/>
                  <a:moveTo>
                    <a:pt x="95654" y="188072"/>
                  </a:moveTo>
                  <a:cubicBezTo>
                    <a:pt x="95654" y="188072"/>
                    <a:pt x="95654" y="188072"/>
                    <a:pt x="85198" y="207227"/>
                  </a:cubicBezTo>
                  <a:cubicBezTo>
                    <a:pt x="85198" y="207227"/>
                    <a:pt x="85198" y="207227"/>
                    <a:pt x="679468" y="207227"/>
                  </a:cubicBezTo>
                  <a:cubicBezTo>
                    <a:pt x="684696" y="207227"/>
                    <a:pt x="689924" y="203744"/>
                    <a:pt x="689924" y="198520"/>
                  </a:cubicBezTo>
                  <a:cubicBezTo>
                    <a:pt x="689924" y="191555"/>
                    <a:pt x="684696" y="188072"/>
                    <a:pt x="679468" y="188072"/>
                  </a:cubicBezTo>
                  <a:cubicBezTo>
                    <a:pt x="679468" y="188072"/>
                    <a:pt x="679468" y="188072"/>
                    <a:pt x="95654" y="188072"/>
                  </a:cubicBezTo>
                  <a:close/>
                  <a:moveTo>
                    <a:pt x="113082" y="148020"/>
                  </a:moveTo>
                  <a:lnTo>
                    <a:pt x="104368" y="167175"/>
                  </a:lnTo>
                  <a:cubicBezTo>
                    <a:pt x="104368" y="167175"/>
                    <a:pt x="104368" y="167175"/>
                    <a:pt x="646356" y="167175"/>
                  </a:cubicBezTo>
                  <a:cubicBezTo>
                    <a:pt x="651584" y="167175"/>
                    <a:pt x="655070" y="163692"/>
                    <a:pt x="655070" y="156727"/>
                  </a:cubicBezTo>
                  <a:cubicBezTo>
                    <a:pt x="655070" y="151502"/>
                    <a:pt x="651584" y="148020"/>
                    <a:pt x="646356" y="148020"/>
                  </a:cubicBezTo>
                  <a:cubicBezTo>
                    <a:pt x="646356" y="148020"/>
                    <a:pt x="646356" y="148020"/>
                    <a:pt x="113082" y="148020"/>
                  </a:cubicBezTo>
                  <a:close/>
                  <a:moveTo>
                    <a:pt x="132252" y="106226"/>
                  </a:moveTo>
                  <a:lnTo>
                    <a:pt x="121795" y="127123"/>
                  </a:lnTo>
                  <a:cubicBezTo>
                    <a:pt x="121795" y="127123"/>
                    <a:pt x="121795" y="127123"/>
                    <a:pt x="601045" y="127123"/>
                  </a:cubicBezTo>
                  <a:cubicBezTo>
                    <a:pt x="608016" y="127123"/>
                    <a:pt x="611502" y="121898"/>
                    <a:pt x="611502" y="116674"/>
                  </a:cubicBezTo>
                  <a:cubicBezTo>
                    <a:pt x="611502" y="111450"/>
                    <a:pt x="608016" y="106226"/>
                    <a:pt x="601045" y="106226"/>
                  </a:cubicBezTo>
                  <a:cubicBezTo>
                    <a:pt x="601045" y="106226"/>
                    <a:pt x="601045" y="106226"/>
                    <a:pt x="132252" y="106226"/>
                  </a:cubicBezTo>
                  <a:close/>
                  <a:moveTo>
                    <a:pt x="118310" y="87070"/>
                  </a:moveTo>
                  <a:cubicBezTo>
                    <a:pt x="118310" y="87070"/>
                    <a:pt x="492996" y="87070"/>
                    <a:pt x="588846" y="87070"/>
                  </a:cubicBezTo>
                  <a:cubicBezTo>
                    <a:pt x="641128" y="87070"/>
                    <a:pt x="665526" y="132347"/>
                    <a:pt x="743949" y="226383"/>
                  </a:cubicBezTo>
                  <a:cubicBezTo>
                    <a:pt x="616730" y="226383"/>
                    <a:pt x="55572" y="226383"/>
                    <a:pt x="55572" y="226383"/>
                  </a:cubicBezTo>
                  <a:cubicBezTo>
                    <a:pt x="55572" y="226383"/>
                    <a:pt x="55572" y="226383"/>
                    <a:pt x="118310" y="87070"/>
                  </a:cubicBezTo>
                  <a:close/>
                  <a:moveTo>
                    <a:pt x="381462" y="48759"/>
                  </a:moveTo>
                  <a:cubicBezTo>
                    <a:pt x="550506" y="48759"/>
                    <a:pt x="550506" y="48759"/>
                    <a:pt x="550506" y="48759"/>
                  </a:cubicBezTo>
                  <a:cubicBezTo>
                    <a:pt x="571419" y="48759"/>
                    <a:pt x="573162" y="52242"/>
                    <a:pt x="588846" y="67915"/>
                  </a:cubicBezTo>
                  <a:cubicBezTo>
                    <a:pt x="374491" y="67915"/>
                    <a:pt x="374491" y="67915"/>
                    <a:pt x="374491" y="67915"/>
                  </a:cubicBezTo>
                  <a:cubicBezTo>
                    <a:pt x="381462" y="48759"/>
                    <a:pt x="381462" y="48759"/>
                    <a:pt x="381462" y="48759"/>
                  </a:cubicBezTo>
                  <a:close/>
                  <a:moveTo>
                    <a:pt x="188019" y="0"/>
                  </a:moveTo>
                  <a:cubicBezTo>
                    <a:pt x="188019" y="0"/>
                    <a:pt x="188019" y="0"/>
                    <a:pt x="242043" y="0"/>
                  </a:cubicBezTo>
                  <a:lnTo>
                    <a:pt x="243786" y="67915"/>
                  </a:lnTo>
                  <a:cubicBezTo>
                    <a:pt x="243786" y="67915"/>
                    <a:pt x="243786" y="67915"/>
                    <a:pt x="160135" y="67915"/>
                  </a:cubicBezTo>
                  <a:cubicBezTo>
                    <a:pt x="160135" y="67915"/>
                    <a:pt x="160135" y="67915"/>
                    <a:pt x="188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标题 5"/>
            <p:cNvSpPr txBox="1">
              <a:spLocks/>
            </p:cNvSpPr>
            <p:nvPr/>
          </p:nvSpPr>
          <p:spPr>
            <a:xfrm>
              <a:off x="107504" y="2996952"/>
              <a:ext cx="8229600" cy="1143000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9pPr>
              <a:extLst/>
            </a:lstStyle>
            <a:p>
              <a:pPr algn="ctr">
                <a:defRPr/>
              </a:pPr>
              <a:r>
                <a:rPr lang="zh-CN" altLang="en-US" sz="4000" dirty="0">
                  <a:solidFill>
                    <a:srgbClr val="92D050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选择交通工具</a:t>
              </a:r>
            </a:p>
          </p:txBody>
        </p:sp>
      </p:grpSp>
      <p:grpSp>
        <p:nvGrpSpPr>
          <p:cNvPr id="16" name="组合 17"/>
          <p:cNvGrpSpPr/>
          <p:nvPr/>
        </p:nvGrpSpPr>
        <p:grpSpPr>
          <a:xfrm>
            <a:off x="1115616" y="3717032"/>
            <a:ext cx="8229600" cy="1143000"/>
            <a:chOff x="1115616" y="3717032"/>
            <a:chExt cx="8229600" cy="1143000"/>
          </a:xfrm>
        </p:grpSpPr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6876256" y="4077072"/>
              <a:ext cx="606932" cy="425951"/>
            </a:xfrm>
            <a:custGeom>
              <a:avLst/>
              <a:gdLst>
                <a:gd name="T0" fmla="*/ 2147483646 w 317"/>
                <a:gd name="T1" fmla="*/ 2147483646 h 185"/>
                <a:gd name="T2" fmla="*/ 2147483646 w 317"/>
                <a:gd name="T3" fmla="*/ 2147483646 h 185"/>
                <a:gd name="T4" fmla="*/ 2147483646 w 317"/>
                <a:gd name="T5" fmla="*/ 2147483646 h 185"/>
                <a:gd name="T6" fmla="*/ 2147483646 w 317"/>
                <a:gd name="T7" fmla="*/ 2147483646 h 185"/>
                <a:gd name="T8" fmla="*/ 2147483646 w 317"/>
                <a:gd name="T9" fmla="*/ 0 h 185"/>
                <a:gd name="T10" fmla="*/ 2147483646 w 317"/>
                <a:gd name="T11" fmla="*/ 0 h 185"/>
                <a:gd name="T12" fmla="*/ 2147483646 w 317"/>
                <a:gd name="T13" fmla="*/ 0 h 185"/>
                <a:gd name="T14" fmla="*/ 2147483646 w 317"/>
                <a:gd name="T15" fmla="*/ 0 h 185"/>
                <a:gd name="T16" fmla="*/ 2147483646 w 317"/>
                <a:gd name="T17" fmla="*/ 2147483646 h 185"/>
                <a:gd name="T18" fmla="*/ 2147483646 w 317"/>
                <a:gd name="T19" fmla="*/ 2147483646 h 185"/>
                <a:gd name="T20" fmla="*/ 2147483646 w 317"/>
                <a:gd name="T21" fmla="*/ 2147483646 h 185"/>
                <a:gd name="T22" fmla="*/ 2147483646 w 317"/>
                <a:gd name="T23" fmla="*/ 2147483646 h 185"/>
                <a:gd name="T24" fmla="*/ 2147483646 w 317"/>
                <a:gd name="T25" fmla="*/ 2147483646 h 185"/>
                <a:gd name="T26" fmla="*/ 2147483646 w 317"/>
                <a:gd name="T27" fmla="*/ 2147483646 h 185"/>
                <a:gd name="T28" fmla="*/ 2147483646 w 317"/>
                <a:gd name="T29" fmla="*/ 2147483646 h 185"/>
                <a:gd name="T30" fmla="*/ 2147483646 w 317"/>
                <a:gd name="T31" fmla="*/ 2147483646 h 185"/>
                <a:gd name="T32" fmla="*/ 2147483646 w 317"/>
                <a:gd name="T33" fmla="*/ 2147483646 h 185"/>
                <a:gd name="T34" fmla="*/ 2147483646 w 317"/>
                <a:gd name="T35" fmla="*/ 2147483646 h 185"/>
                <a:gd name="T36" fmla="*/ 2147483646 w 317"/>
                <a:gd name="T37" fmla="*/ 2147483646 h 185"/>
                <a:gd name="T38" fmla="*/ 2147483646 w 317"/>
                <a:gd name="T39" fmla="*/ 2147483646 h 185"/>
                <a:gd name="T40" fmla="*/ 2147483646 w 317"/>
                <a:gd name="T41" fmla="*/ 2147483646 h 185"/>
                <a:gd name="T42" fmla="*/ 2147483646 w 317"/>
                <a:gd name="T43" fmla="*/ 2147483646 h 185"/>
                <a:gd name="T44" fmla="*/ 2147483646 w 317"/>
                <a:gd name="T45" fmla="*/ 2147483646 h 185"/>
                <a:gd name="T46" fmla="*/ 2147483646 w 317"/>
                <a:gd name="T47" fmla="*/ 2147483646 h 185"/>
                <a:gd name="T48" fmla="*/ 2147483646 w 317"/>
                <a:gd name="T49" fmla="*/ 2147483646 h 185"/>
                <a:gd name="T50" fmla="*/ 2147483646 w 317"/>
                <a:gd name="T51" fmla="*/ 2147483646 h 185"/>
                <a:gd name="T52" fmla="*/ 2147483646 w 317"/>
                <a:gd name="T53" fmla="*/ 2147483646 h 185"/>
                <a:gd name="T54" fmla="*/ 2147483646 w 317"/>
                <a:gd name="T55" fmla="*/ 2147483646 h 185"/>
                <a:gd name="T56" fmla="*/ 2147483646 w 317"/>
                <a:gd name="T57" fmla="*/ 2147483646 h 185"/>
                <a:gd name="T58" fmla="*/ 2147483646 w 317"/>
                <a:gd name="T59" fmla="*/ 2147483646 h 185"/>
                <a:gd name="T60" fmla="*/ 2147483646 w 317"/>
                <a:gd name="T61" fmla="*/ 2147483646 h 185"/>
                <a:gd name="T62" fmla="*/ 2147483646 w 317"/>
                <a:gd name="T63" fmla="*/ 2147483646 h 185"/>
                <a:gd name="T64" fmla="*/ 2147483646 w 317"/>
                <a:gd name="T65" fmla="*/ 2147483646 h 185"/>
                <a:gd name="T66" fmla="*/ 2147483646 w 317"/>
                <a:gd name="T67" fmla="*/ 2147483646 h 185"/>
                <a:gd name="T68" fmla="*/ 2147483646 w 317"/>
                <a:gd name="T69" fmla="*/ 0 h 185"/>
                <a:gd name="T70" fmla="*/ 2147483646 w 317"/>
                <a:gd name="T71" fmla="*/ 2147483646 h 185"/>
                <a:gd name="T72" fmla="*/ 2147483646 w 317"/>
                <a:gd name="T73" fmla="*/ 2147483646 h 1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7" h="185">
                  <a:moveTo>
                    <a:pt x="256" y="62"/>
                  </a:moveTo>
                  <a:cubicBezTo>
                    <a:pt x="247" y="62"/>
                    <a:pt x="239" y="64"/>
                    <a:pt x="231" y="67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0"/>
                    <a:pt x="192" y="0"/>
                  </a:cubicBezTo>
                  <a:cubicBezTo>
                    <a:pt x="192" y="0"/>
                    <a:pt x="192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5" y="0"/>
                    <a:pt x="162" y="3"/>
                    <a:pt x="162" y="6"/>
                  </a:cubicBezTo>
                  <a:cubicBezTo>
                    <a:pt x="162" y="10"/>
                    <a:pt x="165" y="13"/>
                    <a:pt x="169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9" y="74"/>
                    <a:pt x="121" y="75"/>
                    <a:pt x="123" y="75"/>
                  </a:cubicBezTo>
                  <a:cubicBezTo>
                    <a:pt x="124" y="75"/>
                    <a:pt x="125" y="74"/>
                    <a:pt x="126" y="74"/>
                  </a:cubicBezTo>
                  <a:cubicBezTo>
                    <a:pt x="129" y="72"/>
                    <a:pt x="130" y="68"/>
                    <a:pt x="128" y="6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19" y="86"/>
                    <a:pt x="93" y="62"/>
                    <a:pt x="61" y="62"/>
                  </a:cubicBezTo>
                  <a:cubicBezTo>
                    <a:pt x="27" y="62"/>
                    <a:pt x="0" y="90"/>
                    <a:pt x="0" y="123"/>
                  </a:cubicBezTo>
                  <a:cubicBezTo>
                    <a:pt x="0" y="157"/>
                    <a:pt x="27" y="185"/>
                    <a:pt x="61" y="185"/>
                  </a:cubicBezTo>
                  <a:cubicBezTo>
                    <a:pt x="93" y="185"/>
                    <a:pt x="119" y="161"/>
                    <a:pt x="123" y="130"/>
                  </a:cubicBezTo>
                  <a:cubicBezTo>
                    <a:pt x="123" y="130"/>
                    <a:pt x="151" y="130"/>
                    <a:pt x="155" y="130"/>
                  </a:cubicBezTo>
                  <a:cubicBezTo>
                    <a:pt x="158" y="130"/>
                    <a:pt x="159" y="129"/>
                    <a:pt x="161" y="127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04" y="85"/>
                    <a:pt x="194" y="103"/>
                    <a:pt x="194" y="123"/>
                  </a:cubicBezTo>
                  <a:cubicBezTo>
                    <a:pt x="194" y="157"/>
                    <a:pt x="222" y="185"/>
                    <a:pt x="256" y="185"/>
                  </a:cubicBezTo>
                  <a:cubicBezTo>
                    <a:pt x="290" y="185"/>
                    <a:pt x="317" y="157"/>
                    <a:pt x="317" y="123"/>
                  </a:cubicBezTo>
                  <a:cubicBezTo>
                    <a:pt x="317" y="90"/>
                    <a:pt x="290" y="62"/>
                    <a:pt x="256" y="62"/>
                  </a:cubicBezTo>
                  <a:close/>
                  <a:moveTo>
                    <a:pt x="61" y="101"/>
                  </a:moveTo>
                  <a:cubicBezTo>
                    <a:pt x="49" y="101"/>
                    <a:pt x="38" y="111"/>
                    <a:pt x="38" y="124"/>
                  </a:cubicBezTo>
                  <a:cubicBezTo>
                    <a:pt x="38" y="136"/>
                    <a:pt x="49" y="146"/>
                    <a:pt x="61" y="146"/>
                  </a:cubicBezTo>
                  <a:cubicBezTo>
                    <a:pt x="72" y="146"/>
                    <a:pt x="81" y="139"/>
                    <a:pt x="83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08" y="155"/>
                    <a:pt x="87" y="174"/>
                    <a:pt x="61" y="174"/>
                  </a:cubicBezTo>
                  <a:cubicBezTo>
                    <a:pt x="34" y="174"/>
                    <a:pt x="11" y="151"/>
                    <a:pt x="11" y="123"/>
                  </a:cubicBezTo>
                  <a:cubicBezTo>
                    <a:pt x="11" y="96"/>
                    <a:pt x="34" y="73"/>
                    <a:pt x="61" y="73"/>
                  </a:cubicBezTo>
                  <a:cubicBezTo>
                    <a:pt x="87" y="73"/>
                    <a:pt x="108" y="92"/>
                    <a:pt x="111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1" y="108"/>
                    <a:pt x="72" y="101"/>
                    <a:pt x="61" y="101"/>
                  </a:cubicBezTo>
                  <a:close/>
                  <a:moveTo>
                    <a:pt x="256" y="174"/>
                  </a:moveTo>
                  <a:cubicBezTo>
                    <a:pt x="228" y="174"/>
                    <a:pt x="206" y="151"/>
                    <a:pt x="206" y="123"/>
                  </a:cubicBezTo>
                  <a:cubicBezTo>
                    <a:pt x="206" y="107"/>
                    <a:pt x="213" y="93"/>
                    <a:pt x="226" y="84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5" y="112"/>
                    <a:pt x="233" y="117"/>
                    <a:pt x="233" y="124"/>
                  </a:cubicBezTo>
                  <a:cubicBezTo>
                    <a:pt x="233" y="136"/>
                    <a:pt x="243" y="146"/>
                    <a:pt x="256" y="146"/>
                  </a:cubicBezTo>
                  <a:cubicBezTo>
                    <a:pt x="268" y="146"/>
                    <a:pt x="279" y="136"/>
                    <a:pt x="279" y="124"/>
                  </a:cubicBezTo>
                  <a:cubicBezTo>
                    <a:pt x="279" y="111"/>
                    <a:pt x="268" y="101"/>
                    <a:pt x="256" y="101"/>
                  </a:cubicBezTo>
                  <a:cubicBezTo>
                    <a:pt x="254" y="101"/>
                    <a:pt x="252" y="101"/>
                    <a:pt x="251" y="101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43" y="75"/>
                    <a:pt x="249" y="73"/>
                    <a:pt x="256" y="73"/>
                  </a:cubicBezTo>
                  <a:cubicBezTo>
                    <a:pt x="283" y="73"/>
                    <a:pt x="306" y="96"/>
                    <a:pt x="306" y="123"/>
                  </a:cubicBezTo>
                  <a:cubicBezTo>
                    <a:pt x="306" y="151"/>
                    <a:pt x="283" y="174"/>
                    <a:pt x="256" y="174"/>
                  </a:cubicBezTo>
                  <a:close/>
                  <a:moveTo>
                    <a:pt x="63" y="6"/>
                  </a:moveTo>
                  <a:cubicBezTo>
                    <a:pt x="63" y="3"/>
                    <a:pt x="66" y="0"/>
                    <a:pt x="6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7" y="3"/>
                    <a:pt x="117" y="6"/>
                  </a:cubicBezTo>
                  <a:cubicBezTo>
                    <a:pt x="117" y="10"/>
                    <a:pt x="114" y="13"/>
                    <a:pt x="11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6" y="13"/>
                    <a:pt x="63" y="10"/>
                    <a:pt x="63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标题 5"/>
            <p:cNvSpPr txBox="1">
              <a:spLocks/>
            </p:cNvSpPr>
            <p:nvPr/>
          </p:nvSpPr>
          <p:spPr>
            <a:xfrm>
              <a:off x="1115616" y="3717032"/>
              <a:ext cx="8229600" cy="1143000"/>
            </a:xfrm>
            <a:prstGeom prst="rect">
              <a:avLst/>
            </a:prstGeom>
          </p:spPr>
          <p:txBody>
            <a:bodyPr vert="horz" rtlCol="0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黑体" pitchFamily="49" charset="-122"/>
                </a:defRPr>
              </a:lvl9pPr>
              <a:extLst/>
            </a:lstStyle>
            <a:p>
              <a:pPr algn="ctr">
                <a:defRPr/>
              </a:pPr>
              <a:r>
                <a:rPr lang="zh-CN" altLang="en-US" sz="4000" dirty="0">
                  <a:solidFill>
                    <a:srgbClr val="92D050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小小设计师</a:t>
              </a:r>
            </a:p>
          </p:txBody>
        </p:sp>
      </p:grp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5832648" cy="1669887"/>
          </a:xfrm>
          <a:prstGeom prst="wedgeRoundRectCallout">
            <a:avLst>
              <a:gd name="adj1" fmla="val -58067"/>
              <a:gd name="adj2" fmla="val 15258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汽油</a:t>
            </a:r>
            <a:r>
              <a:rPr lang="zh-TW" alt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TW" altLang="en-US" sz="6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柴油</a:t>
            </a:r>
            <a:endParaRPr lang="en-US" altLang="zh-TW" sz="66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5545"/>
            <a:ext cx="1925040" cy="28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59033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771800" y="1052736"/>
            <a:ext cx="5544616" cy="3024336"/>
          </a:xfrm>
          <a:prstGeom prst="wedgeRoundRectCallout">
            <a:avLst>
              <a:gd name="adj1" fmla="val -51534"/>
              <a:gd name="adj2" fmla="val 6879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汽油和</a:t>
            </a:r>
            <a:r>
              <a:rPr lang="zh-CN" altLang="en-US" sz="6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柴</a:t>
            </a:r>
            <a:r>
              <a:rPr lang="zh-TW" altLang="en-US" sz="6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油是如何产生</a:t>
            </a:r>
            <a:r>
              <a:rPr lang="zh-CN" altLang="en-US" sz="6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TW" sz="6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4135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2338165" cy="20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93494"/>
            <a:ext cx="244827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9"/>
            <a:ext cx="20882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燕尾形箭头 2"/>
          <p:cNvSpPr/>
          <p:nvPr/>
        </p:nvSpPr>
        <p:spPr>
          <a:xfrm>
            <a:off x="2826321" y="2925220"/>
            <a:ext cx="737567" cy="5037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燕尾形箭头 6"/>
          <p:cNvSpPr/>
          <p:nvPr/>
        </p:nvSpPr>
        <p:spPr>
          <a:xfrm>
            <a:off x="6138689" y="2925220"/>
            <a:ext cx="737567" cy="5037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软雅黑" pitchFamily="34" charset="-122"/>
                <a:ea typeface="微软雅黑" pitchFamily="34" charset="-122"/>
              </a:rPr>
              <a:t>原油厂</a:t>
            </a:r>
            <a:endParaRPr 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9176" y="5229201"/>
            <a:ext cx="229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常压分馏塔</a:t>
            </a:r>
            <a:endParaRPr 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8336" y="44454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炼油厂</a:t>
            </a:r>
            <a:endParaRPr 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678098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699792" y="1196752"/>
            <a:ext cx="5976664" cy="3284908"/>
          </a:xfrm>
          <a:prstGeom prst="wedgeRoundRectCallout">
            <a:avLst>
              <a:gd name="adj1" fmla="val -53967"/>
              <a:gd name="adj2" fmla="val 3682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汽油和柴油这么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方便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，为什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么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有些人说它们不好呢</a:t>
            </a:r>
            <a:r>
              <a:rPr lang="en-US" altLang="zh-TW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895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ntour2.com/upload/news/2007111704094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80428"/>
            <a:ext cx="3353467" cy="2317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3"/>
          <p:cNvGrpSpPr/>
          <p:nvPr/>
        </p:nvGrpSpPr>
        <p:grpSpPr>
          <a:xfrm>
            <a:off x="5088562" y="3812725"/>
            <a:ext cx="3299862" cy="2280571"/>
            <a:chOff x="5220072" y="3712243"/>
            <a:chExt cx="3299862" cy="2280571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712243"/>
              <a:ext cx="3299861" cy="22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2"/>
            <p:cNvSpPr/>
            <p:nvPr/>
          </p:nvSpPr>
          <p:spPr>
            <a:xfrm>
              <a:off x="5232580" y="5661248"/>
              <a:ext cx="3287354" cy="2737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5"/>
          <p:cNvGrpSpPr/>
          <p:nvPr/>
        </p:nvGrpSpPr>
        <p:grpSpPr>
          <a:xfrm>
            <a:off x="5076056" y="1124744"/>
            <a:ext cx="3227854" cy="2160240"/>
            <a:chOff x="5076056" y="1063562"/>
            <a:chExt cx="3227854" cy="2160240"/>
          </a:xfrm>
        </p:grpSpPr>
        <p:pic>
          <p:nvPicPr>
            <p:cNvPr id="16" name="Picture 4" descr="http://klcb.k618.cn/szkt/czjyz/201311/W02013110654593837673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161"/>
            <a:stretch>
              <a:fillRect/>
            </a:stretch>
          </p:blipFill>
          <p:spPr bwMode="auto">
            <a:xfrm>
              <a:off x="5076056" y="1063562"/>
              <a:ext cx="3227854" cy="2160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4"/>
            <p:cNvSpPr/>
            <p:nvPr/>
          </p:nvSpPr>
          <p:spPr>
            <a:xfrm>
              <a:off x="6372200" y="3068960"/>
              <a:ext cx="576064" cy="154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2279" y="33714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废气污染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3371486"/>
            <a:ext cx="308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空气污染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生态破环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1070" y="6093296"/>
            <a:ext cx="328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危险事故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1763688" y="260648"/>
            <a:ext cx="5364088" cy="649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使用</a:t>
            </a:r>
            <a:r>
              <a:rPr kumimoji="0" lang="zh-CN" altLang="en-U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汽油</a:t>
            </a:r>
            <a:r>
              <a:rPr kumimoji="0" lang="zh-TW" altLang="en-U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和柴油</a:t>
            </a:r>
            <a:r>
              <a:rPr kumimoji="0" lang="zh-CN" altLang="en-U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的</a:t>
            </a:r>
            <a:r>
              <a:rPr kumimoji="0" lang="zh-TW" altLang="en-U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代价</a:t>
            </a:r>
            <a:endParaRPr kumimoji="0" lang="zh-CN" alt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9484"/>
            <a:ext cx="3324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895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6" y="1124744"/>
            <a:ext cx="8183360" cy="46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763688" y="260648"/>
            <a:ext cx="5364088" cy="649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使用</a:t>
            </a:r>
            <a:r>
              <a:rPr kumimoji="0" lang="zh-CN" alt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汽油</a:t>
            </a:r>
            <a:r>
              <a:rPr kumimoji="0" lang="zh-TW" alt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和柴油</a:t>
            </a:r>
            <a:r>
              <a:rPr kumimoji="0" lang="zh-CN" alt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的</a:t>
            </a:r>
            <a:r>
              <a:rPr kumimoji="0" lang="zh-TW" altLang="en-U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代价</a:t>
            </a:r>
            <a:endParaRPr kumimoji="0" lang="zh-CN" alt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90872" y="1411560"/>
            <a:ext cx="8229600" cy="649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72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如果我们不爱护地球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72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772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" name="Picture 4" descr="http://e.hiphotos.bdimg.com/album/w%3D2048/sign=8be285c643a7d933bfa8e3739973d013/8718367adab44aedaa220136b21c8701a08bfb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13" y="2276872"/>
            <a:ext cx="606383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5983774" y="1340768"/>
            <a:ext cx="2520280" cy="151216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47721C"/>
                </a:solidFill>
                <a:latin typeface="微软雅黑" pitchFamily="34" charset="-122"/>
                <a:ea typeface="微软雅黑" pitchFamily="34" charset="-122"/>
              </a:rPr>
              <a:t>我想回到过去</a:t>
            </a:r>
            <a:endParaRPr lang="zh-CN" altLang="en-US" b="1" dirty="0">
              <a:solidFill>
                <a:srgbClr val="47721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KSO_Shape"/>
          <p:cNvSpPr/>
          <p:nvPr/>
        </p:nvSpPr>
        <p:spPr>
          <a:xfrm>
            <a:off x="3491880" y="3429000"/>
            <a:ext cx="1931583" cy="91122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47721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627784" y="1052736"/>
            <a:ext cx="5256584" cy="2304256"/>
          </a:xfrm>
          <a:prstGeom prst="wedgeRoundRectCallout">
            <a:avLst>
              <a:gd name="adj1" fmla="val -53967"/>
              <a:gd name="adj2" fmla="val 3682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4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为了保护地球，</a:t>
            </a:r>
            <a:endParaRPr lang="en-US" altLang="zh-CN" sz="44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我们应该选择什么样的交通工具呢？</a:t>
            </a:r>
          </a:p>
          <a:p>
            <a:pPr algn="ctr"/>
            <a:endParaRPr lang="en-US" altLang="zh-TW" sz="48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" name="Picture 5" descr="u=2335269702,3223895121&amp;fm=23&amp;g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788817"/>
            <a:ext cx="32115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895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70" y="964854"/>
            <a:ext cx="3772731" cy="275217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77000"/>
              </a:schemeClr>
            </a:glow>
            <a:reflection endPos="0" dist="50800" dir="5400000" sy="-100000" algn="bl" rotWithShape="0"/>
            <a:softEdge rad="635000"/>
          </a:effec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0" y="-136525"/>
            <a:ext cx="523875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152400" y="15875"/>
            <a:ext cx="523875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31603"/>
            <a:ext cx="3947607" cy="223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cnpic.zhgpl.com/upload/200606/14/100157477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88" y="3859329"/>
            <a:ext cx="3429013" cy="247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形标注 9"/>
          <p:cNvSpPr/>
          <p:nvPr/>
        </p:nvSpPr>
        <p:spPr>
          <a:xfrm>
            <a:off x="251520" y="1052736"/>
            <a:ext cx="3096344" cy="1224136"/>
          </a:xfrm>
          <a:prstGeom prst="wedgeEllipseCallout">
            <a:avLst>
              <a:gd name="adj1" fmla="val -24276"/>
              <a:gd name="adj2" fmla="val 1357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0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年，西</a:t>
            </a:r>
            <a:r>
              <a:rPr lang="zh-CN" altLang="en-US" sz="20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门子电动汽车事业部成</a:t>
            </a:r>
            <a:r>
              <a:rPr lang="zh-CN" altLang="en-US" sz="20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立</a:t>
            </a:r>
            <a:endParaRPr lang="en-US" altLang="zh-CN" sz="20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形标注 16"/>
          <p:cNvSpPr/>
          <p:nvPr/>
        </p:nvSpPr>
        <p:spPr>
          <a:xfrm>
            <a:off x="2196927" y="4958348"/>
            <a:ext cx="3208039" cy="1062940"/>
          </a:xfrm>
          <a:prstGeom prst="wedgeEllipseCallout">
            <a:avLst>
              <a:gd name="adj1" fmla="val -49529"/>
              <a:gd name="adj2" fmla="val -3743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2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2002</a:t>
            </a:r>
            <a:r>
              <a:rPr lang="zh-CN" altLang="en-US" sz="22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年，上</a:t>
            </a:r>
            <a:r>
              <a:rPr lang="zh-CN" altLang="en-US" sz="22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海磁悬浮</a:t>
            </a:r>
            <a:r>
              <a:rPr lang="zh-CN" altLang="en-US" sz="22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列车运行</a:t>
            </a:r>
            <a:endParaRPr lang="en-US" altLang="zh-CN" sz="22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2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西门子为环保贡献力量</a:t>
            </a:r>
            <a:endParaRPr lang="en-US" sz="36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48" r="474"/>
          <a:stretch/>
        </p:blipFill>
        <p:spPr bwMode="auto">
          <a:xfrm>
            <a:off x="4572000" y="1025329"/>
            <a:ext cx="4577928" cy="50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形标注 2"/>
          <p:cNvSpPr/>
          <p:nvPr/>
        </p:nvSpPr>
        <p:spPr>
          <a:xfrm>
            <a:off x="2339752" y="764704"/>
            <a:ext cx="5328592" cy="3384376"/>
          </a:xfrm>
          <a:prstGeom prst="wedgeEllipseCallout">
            <a:avLst>
              <a:gd name="adj1" fmla="val -49757"/>
              <a:gd name="adj2" fmla="val 462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开动你们的</a:t>
            </a:r>
            <a:r>
              <a:rPr lang="zh-CN" altLang="zh-CN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小脑</a:t>
            </a:r>
            <a:r>
              <a:rPr lang="zh-CN" alt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袋</a:t>
            </a:r>
            <a:r>
              <a:rPr lang="zh-CN" altLang="zh-CN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用你们的彩笔绘出我们未来的交通工具吧</a:t>
            </a:r>
            <a:r>
              <a:rPr lang="zh-CN" altLang="zh-CN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zh-CN" sz="4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95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967025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首先，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什么</a:t>
            </a:r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是交通工具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呢？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04480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572000" y="2492375"/>
            <a:ext cx="417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000" b="1" i="1" smtClean="0">
                <a:solidFill>
                  <a:srgbClr val="66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Thank you</a:t>
            </a:r>
          </a:p>
          <a:p>
            <a:r>
              <a:rPr lang="zh-CN" altLang="en-US" sz="6000" b="1" i="1" smtClean="0">
                <a:solidFill>
                  <a:srgbClr val="6699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谢谢！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9512" y="3010942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843808" y="1073487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交通工具是指一切人造的用于人类代步或运输的装置。</a:t>
            </a: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5004049" y="4797152"/>
            <a:ext cx="1615403" cy="811972"/>
          </a:xfrm>
          <a:custGeom>
            <a:avLst/>
            <a:gdLst>
              <a:gd name="T0" fmla="*/ 2147483646 w 380"/>
              <a:gd name="T1" fmla="*/ 2147483646 h 173"/>
              <a:gd name="T2" fmla="*/ 2147483646 w 380"/>
              <a:gd name="T3" fmla="*/ 2147483646 h 173"/>
              <a:gd name="T4" fmla="*/ 2147483646 w 380"/>
              <a:gd name="T5" fmla="*/ 2147483646 h 173"/>
              <a:gd name="T6" fmla="*/ 2147483646 w 380"/>
              <a:gd name="T7" fmla="*/ 2147483646 h 173"/>
              <a:gd name="T8" fmla="*/ 2147483646 w 380"/>
              <a:gd name="T9" fmla="*/ 2147483646 h 173"/>
              <a:gd name="T10" fmla="*/ 2147483646 w 380"/>
              <a:gd name="T11" fmla="*/ 2147483646 h 173"/>
              <a:gd name="T12" fmla="*/ 2147483646 w 380"/>
              <a:gd name="T13" fmla="*/ 2147483646 h 173"/>
              <a:gd name="T14" fmla="*/ 2147483646 w 380"/>
              <a:gd name="T15" fmla="*/ 2147483646 h 173"/>
              <a:gd name="T16" fmla="*/ 2147483646 w 380"/>
              <a:gd name="T17" fmla="*/ 2147483646 h 173"/>
              <a:gd name="T18" fmla="*/ 2147483646 w 380"/>
              <a:gd name="T19" fmla="*/ 2147483646 h 173"/>
              <a:gd name="T20" fmla="*/ 2147483646 w 380"/>
              <a:gd name="T21" fmla="*/ 2147483646 h 173"/>
              <a:gd name="T22" fmla="*/ 2147483646 w 380"/>
              <a:gd name="T23" fmla="*/ 2147483646 h 173"/>
              <a:gd name="T24" fmla="*/ 2147483646 w 380"/>
              <a:gd name="T25" fmla="*/ 2147483646 h 173"/>
              <a:gd name="T26" fmla="*/ 2147483646 w 380"/>
              <a:gd name="T27" fmla="*/ 2147483646 h 173"/>
              <a:gd name="T28" fmla="*/ 2147483646 w 380"/>
              <a:gd name="T29" fmla="*/ 2147483646 h 173"/>
              <a:gd name="T30" fmla="*/ 2147483646 w 380"/>
              <a:gd name="T31" fmla="*/ 2147483646 h 173"/>
              <a:gd name="T32" fmla="*/ 2147483646 w 380"/>
              <a:gd name="T33" fmla="*/ 2147483646 h 173"/>
              <a:gd name="T34" fmla="*/ 2147483646 w 380"/>
              <a:gd name="T35" fmla="*/ 2147483646 h 173"/>
              <a:gd name="T36" fmla="*/ 2147483646 w 380"/>
              <a:gd name="T37" fmla="*/ 2147483646 h 173"/>
              <a:gd name="T38" fmla="*/ 2147483646 w 380"/>
              <a:gd name="T39" fmla="*/ 2147483646 h 173"/>
              <a:gd name="T40" fmla="*/ 2147483646 w 380"/>
              <a:gd name="T41" fmla="*/ 2147483646 h 173"/>
              <a:gd name="T42" fmla="*/ 2147483646 w 380"/>
              <a:gd name="T43" fmla="*/ 2147483646 h 173"/>
              <a:gd name="T44" fmla="*/ 2147483646 w 380"/>
              <a:gd name="T45" fmla="*/ 2147483646 h 173"/>
              <a:gd name="T46" fmla="*/ 2147483646 w 380"/>
              <a:gd name="T47" fmla="*/ 2147483646 h 173"/>
              <a:gd name="T48" fmla="*/ 2147483646 w 380"/>
              <a:gd name="T49" fmla="*/ 2147483646 h 173"/>
              <a:gd name="T50" fmla="*/ 2147483646 w 380"/>
              <a:gd name="T51" fmla="*/ 2147483646 h 173"/>
              <a:gd name="T52" fmla="*/ 2147483646 w 380"/>
              <a:gd name="T53" fmla="*/ 2147483646 h 173"/>
              <a:gd name="T54" fmla="*/ 2147483646 w 380"/>
              <a:gd name="T55" fmla="*/ 2147483646 h 173"/>
              <a:gd name="T56" fmla="*/ 2147483646 w 380"/>
              <a:gd name="T57" fmla="*/ 2147483646 h 173"/>
              <a:gd name="T58" fmla="*/ 2147483646 w 380"/>
              <a:gd name="T59" fmla="*/ 2147483646 h 173"/>
              <a:gd name="T60" fmla="*/ 2147483646 w 380"/>
              <a:gd name="T61" fmla="*/ 2147483646 h 173"/>
              <a:gd name="T62" fmla="*/ 0 w 380"/>
              <a:gd name="T63" fmla="*/ 2147483646 h 173"/>
              <a:gd name="T64" fmla="*/ 2147483646 w 380"/>
              <a:gd name="T65" fmla="*/ 2147483646 h 173"/>
              <a:gd name="T66" fmla="*/ 2147483646 w 380"/>
              <a:gd name="T67" fmla="*/ 2147483646 h 173"/>
              <a:gd name="T68" fmla="*/ 2147483646 w 380"/>
              <a:gd name="T69" fmla="*/ 2147483646 h 173"/>
              <a:gd name="T70" fmla="*/ 2147483646 w 380"/>
              <a:gd name="T71" fmla="*/ 0 h 173"/>
              <a:gd name="T72" fmla="*/ 2147483646 w 380"/>
              <a:gd name="T73" fmla="*/ 2147483646 h 173"/>
              <a:gd name="T74" fmla="*/ 2147483646 w 380"/>
              <a:gd name="T75" fmla="*/ 2147483646 h 173"/>
              <a:gd name="T76" fmla="*/ 2147483646 w 380"/>
              <a:gd name="T77" fmla="*/ 2147483646 h 173"/>
              <a:gd name="T78" fmla="*/ 2147483646 w 380"/>
              <a:gd name="T79" fmla="*/ 2147483646 h 173"/>
              <a:gd name="T80" fmla="*/ 2147483646 w 380"/>
              <a:gd name="T81" fmla="*/ 2147483646 h 173"/>
              <a:gd name="T82" fmla="*/ 2147483646 w 380"/>
              <a:gd name="T83" fmla="*/ 2147483646 h 173"/>
              <a:gd name="T84" fmla="*/ 2147483646 w 380"/>
              <a:gd name="T85" fmla="*/ 2147483646 h 173"/>
              <a:gd name="T86" fmla="*/ 2147483646 w 380"/>
              <a:gd name="T87" fmla="*/ 2147483646 h 173"/>
              <a:gd name="T88" fmla="*/ 2147483646 w 380"/>
              <a:gd name="T89" fmla="*/ 2147483646 h 173"/>
              <a:gd name="T90" fmla="*/ 2147483646 w 380"/>
              <a:gd name="T91" fmla="*/ 2147483646 h 173"/>
              <a:gd name="T92" fmla="*/ 2147483646 w 380"/>
              <a:gd name="T93" fmla="*/ 2147483646 h 173"/>
              <a:gd name="T94" fmla="*/ 2147483646 w 380"/>
              <a:gd name="T95" fmla="*/ 2147483646 h 173"/>
              <a:gd name="T96" fmla="*/ 2147483646 w 380"/>
              <a:gd name="T97" fmla="*/ 2147483646 h 173"/>
              <a:gd name="T98" fmla="*/ 2147483646 w 380"/>
              <a:gd name="T99" fmla="*/ 2147483646 h 173"/>
              <a:gd name="T100" fmla="*/ 2147483646 w 380"/>
              <a:gd name="T101" fmla="*/ 2147483646 h 173"/>
              <a:gd name="T102" fmla="*/ 2147483646 w 380"/>
              <a:gd name="T103" fmla="*/ 2147483646 h 173"/>
              <a:gd name="T104" fmla="*/ 2147483646 w 380"/>
              <a:gd name="T105" fmla="*/ 2147483646 h 173"/>
              <a:gd name="T106" fmla="*/ 2147483646 w 380"/>
              <a:gd name="T107" fmla="*/ 2147483646 h 173"/>
              <a:gd name="T108" fmla="*/ 2147483646 w 380"/>
              <a:gd name="T109" fmla="*/ 2147483646 h 173"/>
              <a:gd name="T110" fmla="*/ 2147483646 w 380"/>
              <a:gd name="T111" fmla="*/ 2147483646 h 1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0" h="173">
                <a:moveTo>
                  <a:pt x="1" y="132"/>
                </a:moveTo>
                <a:cubicBezTo>
                  <a:pt x="30" y="132"/>
                  <a:pt x="30" y="132"/>
                  <a:pt x="30" y="132"/>
                </a:cubicBezTo>
                <a:cubicBezTo>
                  <a:pt x="29" y="135"/>
                  <a:pt x="28" y="139"/>
                  <a:pt x="28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19" y="147"/>
                  <a:pt x="11" y="145"/>
                  <a:pt x="8" y="144"/>
                </a:cubicBezTo>
                <a:cubicBezTo>
                  <a:pt x="5" y="143"/>
                  <a:pt x="1" y="140"/>
                  <a:pt x="1" y="135"/>
                </a:cubicBezTo>
                <a:lnTo>
                  <a:pt x="1" y="132"/>
                </a:lnTo>
                <a:close/>
                <a:moveTo>
                  <a:pt x="98" y="143"/>
                </a:moveTo>
                <a:cubicBezTo>
                  <a:pt x="98" y="160"/>
                  <a:pt x="84" y="173"/>
                  <a:pt x="68" y="173"/>
                </a:cubicBezTo>
                <a:cubicBezTo>
                  <a:pt x="51" y="173"/>
                  <a:pt x="38" y="160"/>
                  <a:pt x="38" y="143"/>
                </a:cubicBezTo>
                <a:cubicBezTo>
                  <a:pt x="38" y="127"/>
                  <a:pt x="51" y="113"/>
                  <a:pt x="68" y="113"/>
                </a:cubicBezTo>
                <a:cubicBezTo>
                  <a:pt x="84" y="113"/>
                  <a:pt x="98" y="127"/>
                  <a:pt x="98" y="143"/>
                </a:cubicBezTo>
                <a:close/>
                <a:moveTo>
                  <a:pt x="84" y="143"/>
                </a:moveTo>
                <a:cubicBezTo>
                  <a:pt x="84" y="134"/>
                  <a:pt x="77" y="127"/>
                  <a:pt x="68" y="127"/>
                </a:cubicBezTo>
                <a:cubicBezTo>
                  <a:pt x="59" y="127"/>
                  <a:pt x="52" y="134"/>
                  <a:pt x="52" y="143"/>
                </a:cubicBezTo>
                <a:cubicBezTo>
                  <a:pt x="52" y="152"/>
                  <a:pt x="59" y="159"/>
                  <a:pt x="68" y="159"/>
                </a:cubicBezTo>
                <a:cubicBezTo>
                  <a:pt x="77" y="159"/>
                  <a:pt x="84" y="152"/>
                  <a:pt x="84" y="143"/>
                </a:cubicBezTo>
                <a:close/>
                <a:moveTo>
                  <a:pt x="333" y="143"/>
                </a:moveTo>
                <a:cubicBezTo>
                  <a:pt x="333" y="158"/>
                  <a:pt x="333" y="158"/>
                  <a:pt x="333" y="158"/>
                </a:cubicBezTo>
                <a:cubicBezTo>
                  <a:pt x="336" y="158"/>
                  <a:pt x="345" y="157"/>
                  <a:pt x="361" y="155"/>
                </a:cubicBezTo>
                <a:cubicBezTo>
                  <a:pt x="371" y="153"/>
                  <a:pt x="374" y="144"/>
                  <a:pt x="378" y="132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3" y="135"/>
                  <a:pt x="333" y="139"/>
                  <a:pt x="333" y="143"/>
                </a:cubicBezTo>
                <a:close/>
                <a:moveTo>
                  <a:pt x="107" y="143"/>
                </a:moveTo>
                <a:cubicBezTo>
                  <a:pt x="107" y="158"/>
                  <a:pt x="107" y="158"/>
                  <a:pt x="107" y="158"/>
                </a:cubicBezTo>
                <a:cubicBezTo>
                  <a:pt x="254" y="158"/>
                  <a:pt x="254" y="158"/>
                  <a:pt x="254" y="158"/>
                </a:cubicBezTo>
                <a:cubicBezTo>
                  <a:pt x="254" y="143"/>
                  <a:pt x="254" y="143"/>
                  <a:pt x="254" y="143"/>
                </a:cubicBezTo>
                <a:cubicBezTo>
                  <a:pt x="254" y="139"/>
                  <a:pt x="255" y="135"/>
                  <a:pt x="25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7" y="135"/>
                  <a:pt x="107" y="139"/>
                  <a:pt x="107" y="143"/>
                </a:cubicBezTo>
                <a:close/>
                <a:moveTo>
                  <a:pt x="324" y="143"/>
                </a:moveTo>
                <a:cubicBezTo>
                  <a:pt x="324" y="160"/>
                  <a:pt x="310" y="173"/>
                  <a:pt x="294" y="173"/>
                </a:cubicBezTo>
                <a:cubicBezTo>
                  <a:pt x="277" y="173"/>
                  <a:pt x="264" y="160"/>
                  <a:pt x="264" y="143"/>
                </a:cubicBezTo>
                <a:cubicBezTo>
                  <a:pt x="264" y="127"/>
                  <a:pt x="277" y="113"/>
                  <a:pt x="294" y="113"/>
                </a:cubicBezTo>
                <a:cubicBezTo>
                  <a:pt x="310" y="113"/>
                  <a:pt x="324" y="127"/>
                  <a:pt x="324" y="143"/>
                </a:cubicBezTo>
                <a:close/>
                <a:moveTo>
                  <a:pt x="310" y="143"/>
                </a:moveTo>
                <a:cubicBezTo>
                  <a:pt x="310" y="134"/>
                  <a:pt x="303" y="127"/>
                  <a:pt x="294" y="127"/>
                </a:cubicBezTo>
                <a:cubicBezTo>
                  <a:pt x="285" y="127"/>
                  <a:pt x="278" y="134"/>
                  <a:pt x="278" y="143"/>
                </a:cubicBezTo>
                <a:cubicBezTo>
                  <a:pt x="278" y="152"/>
                  <a:pt x="285" y="159"/>
                  <a:pt x="294" y="159"/>
                </a:cubicBezTo>
                <a:cubicBezTo>
                  <a:pt x="303" y="159"/>
                  <a:pt x="310" y="152"/>
                  <a:pt x="310" y="143"/>
                </a:cubicBezTo>
                <a:close/>
                <a:moveTo>
                  <a:pt x="379" y="121"/>
                </a:moveTo>
                <a:cubicBezTo>
                  <a:pt x="326" y="121"/>
                  <a:pt x="326" y="121"/>
                  <a:pt x="326" y="121"/>
                </a:cubicBezTo>
                <a:cubicBezTo>
                  <a:pt x="319" y="110"/>
                  <a:pt x="307" y="103"/>
                  <a:pt x="293" y="103"/>
                </a:cubicBezTo>
                <a:cubicBezTo>
                  <a:pt x="279" y="103"/>
                  <a:pt x="267" y="110"/>
                  <a:pt x="260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66" y="75"/>
                  <a:pt x="266" y="71"/>
                  <a:pt x="266" y="68"/>
                </a:cubicBezTo>
                <a:cubicBezTo>
                  <a:pt x="231" y="50"/>
                  <a:pt x="200" y="35"/>
                  <a:pt x="164" y="34"/>
                </a:cubicBezTo>
                <a:cubicBezTo>
                  <a:pt x="164" y="121"/>
                  <a:pt x="164" y="121"/>
                  <a:pt x="164" y="121"/>
                </a:cubicBezTo>
                <a:cubicBezTo>
                  <a:pt x="100" y="121"/>
                  <a:pt x="100" y="121"/>
                  <a:pt x="100" y="121"/>
                </a:cubicBezTo>
                <a:cubicBezTo>
                  <a:pt x="96" y="115"/>
                  <a:pt x="90" y="110"/>
                  <a:pt x="84" y="107"/>
                </a:cubicBezTo>
                <a:cubicBezTo>
                  <a:pt x="79" y="104"/>
                  <a:pt x="78" y="98"/>
                  <a:pt x="78" y="89"/>
                </a:cubicBezTo>
                <a:cubicBezTo>
                  <a:pt x="78" y="75"/>
                  <a:pt x="78" y="75"/>
                  <a:pt x="78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02" y="36"/>
                  <a:pt x="75" y="50"/>
                  <a:pt x="54" y="62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94"/>
                  <a:pt x="67" y="99"/>
                  <a:pt x="68" y="103"/>
                </a:cubicBezTo>
                <a:cubicBezTo>
                  <a:pt x="68" y="103"/>
                  <a:pt x="67" y="103"/>
                  <a:pt x="67" y="103"/>
                </a:cubicBezTo>
                <a:cubicBezTo>
                  <a:pt x="53" y="103"/>
                  <a:pt x="41" y="110"/>
                  <a:pt x="34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9"/>
                  <a:pt x="2" y="104"/>
                  <a:pt x="7" y="102"/>
                </a:cubicBezTo>
                <a:cubicBezTo>
                  <a:pt x="7" y="91"/>
                  <a:pt x="12" y="79"/>
                  <a:pt x="19" y="71"/>
                </a:cubicBezTo>
                <a:cubicBezTo>
                  <a:pt x="16" y="64"/>
                  <a:pt x="19" y="57"/>
                  <a:pt x="29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9" y="53"/>
                  <a:pt x="42" y="52"/>
                </a:cubicBezTo>
                <a:cubicBezTo>
                  <a:pt x="62" y="40"/>
                  <a:pt x="88" y="25"/>
                  <a:pt x="132" y="21"/>
                </a:cubicBezTo>
                <a:cubicBezTo>
                  <a:pt x="155" y="0"/>
                  <a:pt x="155" y="0"/>
                  <a:pt x="15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208" y="20"/>
                  <a:pt x="245" y="40"/>
                  <a:pt x="287" y="63"/>
                </a:cubicBezTo>
                <a:cubicBezTo>
                  <a:pt x="339" y="75"/>
                  <a:pt x="361" y="91"/>
                  <a:pt x="372" y="99"/>
                </a:cubicBezTo>
                <a:cubicBezTo>
                  <a:pt x="380" y="105"/>
                  <a:pt x="379" y="113"/>
                  <a:pt x="379" y="117"/>
                </a:cubicBezTo>
                <a:lnTo>
                  <a:pt x="379" y="121"/>
                </a:lnTo>
                <a:close/>
                <a:moveTo>
                  <a:pt x="29" y="78"/>
                </a:moveTo>
                <a:cubicBezTo>
                  <a:pt x="24" y="75"/>
                  <a:pt x="24" y="75"/>
                  <a:pt x="24" y="75"/>
                </a:cubicBezTo>
                <a:cubicBezTo>
                  <a:pt x="17" y="82"/>
                  <a:pt x="13" y="92"/>
                  <a:pt x="13" y="103"/>
                </a:cubicBezTo>
                <a:cubicBezTo>
                  <a:pt x="19" y="103"/>
                  <a:pt x="19" y="103"/>
                  <a:pt x="19" y="103"/>
                </a:cubicBezTo>
                <a:lnTo>
                  <a:pt x="29" y="78"/>
                </a:lnTo>
                <a:close/>
                <a:moveTo>
                  <a:pt x="197" y="98"/>
                </a:moveTo>
                <a:cubicBezTo>
                  <a:pt x="183" y="98"/>
                  <a:pt x="183" y="98"/>
                  <a:pt x="183" y="98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97" y="111"/>
                  <a:pt x="197" y="111"/>
                  <a:pt x="197" y="111"/>
                </a:cubicBezTo>
                <a:lnTo>
                  <a:pt x="197" y="98"/>
                </a:lnTo>
                <a:close/>
                <a:moveTo>
                  <a:pt x="211" y="84"/>
                </a:moveTo>
                <a:cubicBezTo>
                  <a:pt x="197" y="84"/>
                  <a:pt x="197" y="84"/>
                  <a:pt x="197" y="84"/>
                </a:cubicBezTo>
                <a:cubicBezTo>
                  <a:pt x="197" y="97"/>
                  <a:pt x="197" y="97"/>
                  <a:pt x="197" y="97"/>
                </a:cubicBezTo>
                <a:cubicBezTo>
                  <a:pt x="211" y="97"/>
                  <a:pt x="211" y="97"/>
                  <a:pt x="211" y="97"/>
                </a:cubicBezTo>
                <a:lnTo>
                  <a:pt x="211" y="84"/>
                </a:lnTo>
                <a:close/>
                <a:moveTo>
                  <a:pt x="224" y="98"/>
                </a:moveTo>
                <a:cubicBezTo>
                  <a:pt x="211" y="98"/>
                  <a:pt x="211" y="98"/>
                  <a:pt x="211" y="98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224" y="111"/>
                  <a:pt x="224" y="111"/>
                  <a:pt x="224" y="111"/>
                </a:cubicBezTo>
                <a:lnTo>
                  <a:pt x="224" y="98"/>
                </a:lnTo>
                <a:close/>
                <a:moveTo>
                  <a:pt x="238" y="84"/>
                </a:moveTo>
                <a:cubicBezTo>
                  <a:pt x="225" y="84"/>
                  <a:pt x="225" y="84"/>
                  <a:pt x="225" y="84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38" y="97"/>
                  <a:pt x="238" y="97"/>
                  <a:pt x="238" y="97"/>
                </a:cubicBezTo>
                <a:lnTo>
                  <a:pt x="238" y="84"/>
                </a:lnTo>
                <a:close/>
                <a:moveTo>
                  <a:pt x="252" y="98"/>
                </a:moveTo>
                <a:cubicBezTo>
                  <a:pt x="238" y="98"/>
                  <a:pt x="238" y="98"/>
                  <a:pt x="238" y="98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52" y="111"/>
                  <a:pt x="252" y="111"/>
                  <a:pt x="252" y="111"/>
                </a:cubicBezTo>
                <a:lnTo>
                  <a:pt x="252" y="98"/>
                </a:lnTo>
                <a:close/>
                <a:moveTo>
                  <a:pt x="367" y="104"/>
                </a:moveTo>
                <a:cubicBezTo>
                  <a:pt x="361" y="98"/>
                  <a:pt x="329" y="80"/>
                  <a:pt x="309" y="77"/>
                </a:cubicBezTo>
                <a:cubicBezTo>
                  <a:pt x="302" y="76"/>
                  <a:pt x="300" y="81"/>
                  <a:pt x="307" y="86"/>
                </a:cubicBezTo>
                <a:cubicBezTo>
                  <a:pt x="318" y="92"/>
                  <a:pt x="321" y="94"/>
                  <a:pt x="331" y="100"/>
                </a:cubicBezTo>
                <a:cubicBezTo>
                  <a:pt x="337" y="103"/>
                  <a:pt x="341" y="104"/>
                  <a:pt x="353" y="104"/>
                </a:cubicBezTo>
                <a:cubicBezTo>
                  <a:pt x="362" y="104"/>
                  <a:pt x="367" y="104"/>
                  <a:pt x="367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rot="8887478" flipV="1">
            <a:off x="6624889" y="3549546"/>
            <a:ext cx="1006792" cy="971807"/>
          </a:xfrm>
          <a:custGeom>
            <a:avLst/>
            <a:gdLst/>
            <a:ahLst/>
            <a:cxnLst>
              <a:cxn ang="0">
                <a:pos x="2003" y="849"/>
              </a:cxn>
              <a:cxn ang="0">
                <a:pos x="2034" y="526"/>
              </a:cxn>
              <a:cxn ang="0">
                <a:pos x="1715" y="783"/>
              </a:cxn>
              <a:cxn ang="0">
                <a:pos x="1457" y="757"/>
              </a:cxn>
              <a:cxn ang="0">
                <a:pos x="1042" y="754"/>
              </a:cxn>
              <a:cxn ang="0">
                <a:pos x="1064" y="684"/>
              </a:cxn>
              <a:cxn ang="0">
                <a:pos x="1091" y="600"/>
              </a:cxn>
              <a:cxn ang="0">
                <a:pos x="1142" y="457"/>
              </a:cxn>
              <a:cxn ang="0">
                <a:pos x="1160" y="426"/>
              </a:cxn>
              <a:cxn ang="0">
                <a:pos x="1293" y="323"/>
              </a:cxn>
              <a:cxn ang="0">
                <a:pos x="1307" y="178"/>
              </a:cxn>
              <a:cxn ang="0">
                <a:pos x="1396" y="44"/>
              </a:cxn>
              <a:cxn ang="0">
                <a:pos x="1471" y="26"/>
              </a:cxn>
              <a:cxn ang="0">
                <a:pos x="1469" y="8"/>
              </a:cxn>
              <a:cxn ang="0">
                <a:pos x="1373" y="0"/>
              </a:cxn>
              <a:cxn ang="0">
                <a:pos x="1281" y="17"/>
              </a:cxn>
              <a:cxn ang="0">
                <a:pos x="1012" y="228"/>
              </a:cxn>
              <a:cxn ang="0">
                <a:pos x="926" y="284"/>
              </a:cxn>
              <a:cxn ang="0">
                <a:pos x="1008" y="312"/>
              </a:cxn>
              <a:cxn ang="0">
                <a:pos x="842" y="496"/>
              </a:cxn>
              <a:cxn ang="0">
                <a:pos x="695" y="508"/>
              </a:cxn>
              <a:cxn ang="0">
                <a:pos x="759" y="564"/>
              </a:cxn>
              <a:cxn ang="0">
                <a:pos x="605" y="754"/>
              </a:cxn>
              <a:cxn ang="0">
                <a:pos x="308" y="755"/>
              </a:cxn>
              <a:cxn ang="0">
                <a:pos x="21" y="820"/>
              </a:cxn>
              <a:cxn ang="0">
                <a:pos x="86" y="910"/>
              </a:cxn>
              <a:cxn ang="0">
                <a:pos x="367" y="947"/>
              </a:cxn>
              <a:cxn ang="0">
                <a:pos x="613" y="956"/>
              </a:cxn>
              <a:cxn ang="0">
                <a:pos x="722" y="1142"/>
              </a:cxn>
              <a:cxn ang="0">
                <a:pos x="722" y="1224"/>
              </a:cxn>
              <a:cxn ang="0">
                <a:pos x="877" y="1242"/>
              </a:cxn>
              <a:cxn ang="0">
                <a:pos x="996" y="1396"/>
              </a:cxn>
              <a:cxn ang="0">
                <a:pos x="932" y="1452"/>
              </a:cxn>
              <a:cxn ang="0">
                <a:pos x="1077" y="1466"/>
              </a:cxn>
              <a:cxn ang="0">
                <a:pos x="1304" y="1687"/>
              </a:cxn>
              <a:cxn ang="0">
                <a:pos x="1395" y="1696"/>
              </a:cxn>
              <a:cxn ang="0">
                <a:pos x="1492" y="1682"/>
              </a:cxn>
              <a:cxn ang="0">
                <a:pos x="1442" y="1666"/>
              </a:cxn>
              <a:cxn ang="0">
                <a:pos x="1382" y="1637"/>
              </a:cxn>
              <a:cxn ang="0">
                <a:pos x="1291" y="1496"/>
              </a:cxn>
              <a:cxn ang="0">
                <a:pos x="1205" y="1352"/>
              </a:cxn>
              <a:cxn ang="0">
                <a:pos x="1226" y="1273"/>
              </a:cxn>
              <a:cxn ang="0">
                <a:pos x="1123" y="1207"/>
              </a:cxn>
              <a:cxn ang="0">
                <a:pos x="1083" y="1081"/>
              </a:cxn>
              <a:cxn ang="0">
                <a:pos x="1056" y="997"/>
              </a:cxn>
              <a:cxn ang="0">
                <a:pos x="1393" y="946"/>
              </a:cxn>
              <a:cxn ang="0">
                <a:pos x="1666" y="927"/>
              </a:cxn>
              <a:cxn ang="0">
                <a:pos x="1955" y="1172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9512" y="3010942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843808" y="1073487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知道了交通工具的定义，我来考考你们！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323528" y="973877"/>
            <a:ext cx="7704856" cy="1014963"/>
          </a:xfrm>
          <a:prstGeom prst="wedgeRoundRectCallout">
            <a:avLst>
              <a:gd name="adj1" fmla="val -34235"/>
              <a:gd name="adj2" fmla="val 9132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下列有哪些是交通工具</a:t>
            </a:r>
            <a:r>
              <a:rPr lang="en-US" altLang="zh-TW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35696" y="2204864"/>
            <a:ext cx="6355145" cy="4480689"/>
            <a:chOff x="2116323" y="1786816"/>
            <a:chExt cx="6355145" cy="4480689"/>
          </a:xfrm>
        </p:grpSpPr>
        <p:pic>
          <p:nvPicPr>
            <p:cNvPr id="1026" name="Picture 2" descr="http://www.wlqz.cn/system/ewebeditor/uploadfile/20064191054474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323" y="2002841"/>
              <a:ext cx="3027610" cy="21602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pic32.nipic.com/20130823/2501606_143123415000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703" y="4307096"/>
              <a:ext cx="3485172" cy="19604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1.ymfile.com/importimg/e2c65343adcc888189fc71b6d7641ee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762" y="1786816"/>
              <a:ext cx="2394706" cy="2394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131840" y="24208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92D050"/>
                </a:solidFill>
              </a:rPr>
              <a:t>A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797152"/>
            <a:ext cx="90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92D050"/>
                </a:solidFill>
              </a:rPr>
              <a:t>B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2492896"/>
            <a:ext cx="45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2D050"/>
                </a:solidFill>
              </a:rPr>
              <a:t>C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35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9512" y="973877"/>
            <a:ext cx="4824536" cy="1158979"/>
          </a:xfrm>
          <a:prstGeom prst="wedgeRoundRectCallout">
            <a:avLst>
              <a:gd name="adj1" fmla="val -34235"/>
              <a:gd name="adj2" fmla="val 9132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答案是以下皆是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60338" y="2099342"/>
            <a:ext cx="6211130" cy="4584018"/>
            <a:chOff x="2260338" y="2099342"/>
            <a:chExt cx="6211130" cy="4584018"/>
          </a:xfrm>
        </p:grpSpPr>
        <p:pic>
          <p:nvPicPr>
            <p:cNvPr id="14" name="Picture 2" descr="http://www.wlqz.cn/system/ewebeditor/uploadfile/20064191054474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338" y="2295765"/>
              <a:ext cx="3259943" cy="2326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pic32.nipic.com/20130823/2501606_143123415000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773" y="4722951"/>
              <a:ext cx="3485172" cy="19604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i1.ymfile.com/importimg/e2c65343adcc888189fc71b6d7641ee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099342"/>
              <a:ext cx="2531316" cy="25313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4641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8626"/>
    </mc:Choice>
    <mc:Fallback>
      <p:transition advTm="286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69160"/>
            <a:ext cx="89959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843808" y="1052736"/>
            <a:ext cx="6048672" cy="2808312"/>
          </a:xfrm>
          <a:prstGeom prst="wedgeRoundRectCallout">
            <a:avLst>
              <a:gd name="adj1" fmla="val -56107"/>
              <a:gd name="adj2" fmla="val 738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4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上学的路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上，我们都</a:t>
            </a:r>
            <a:r>
              <a:rPr lang="zh-CN" altLang="en-US" sz="4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会看到哪些交通工具</a:t>
            </a:r>
            <a:r>
              <a:rPr lang="zh-CN" altLang="en-US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呢？</a:t>
            </a:r>
            <a:endParaRPr lang="zh-CN" altLang="en-US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2990191"/>
            <a:ext cx="3043238" cy="3154362"/>
            <a:chOff x="736674" y="2283867"/>
            <a:chExt cx="3043238" cy="31543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74" y="2283867"/>
              <a:ext cx="3043238" cy="31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36674" y="4725144"/>
              <a:ext cx="3043238" cy="7130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38361386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58276"/>
            <a:ext cx="3450303" cy="233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7260"/>
            <a:ext cx="3359737" cy="2065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56397"/>
            <a:ext cx="3494277" cy="232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6029"/>
            <a:ext cx="3422269" cy="211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0978719"/>
      </p:ext>
    </p:extLst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8341&quot;&gt;&lt;object type=&quot;3&quot; unique_id=&quot;18726&quot;&gt;&lt;property id=&quot;20148&quot; value=&quot;5&quot;/&gt;&lt;property id=&quot;20300&quot; value=&quot;幻灯片 1&quot;/&gt;&lt;property id=&quot;20307&quot; value=&quot;256&quot;/&gt;&lt;/object&gt;&lt;object type=&quot;3&quot; unique_id=&quot;18727&quot;&gt;&lt;property id=&quot;20148&quot; value=&quot;5&quot;/&gt;&lt;property id=&quot;20300&quot; value=&quot;幻灯片 2&quot;/&gt;&lt;property id=&quot;20307&quot; value=&quot;257&quot;/&gt;&lt;/object&gt;&lt;object type=&quot;3&quot; unique_id=&quot;18728&quot;&gt;&lt;property id=&quot;20148&quot; value=&quot;5&quot;/&gt;&lt;property id=&quot;20300&quot; value=&quot;幻灯片 4&quot;/&gt;&lt;property id=&quot;20307&quot; value=&quot;271&quot;/&gt;&lt;/object&gt;&lt;object type=&quot;3&quot; unique_id=&quot;18729&quot;&gt;&lt;property id=&quot;20148&quot; value=&quot;5&quot;/&gt;&lt;property id=&quot;20300&quot; value=&quot;幻灯片 25&quot;/&gt;&lt;property id=&quot;20307&quot; value=&quot;272&quot;/&gt;&lt;/object&gt;&lt;object type=&quot;3&quot; unique_id=&quot;18730&quot;&gt;&lt;property id=&quot;20148&quot; value=&quot;5&quot;/&gt;&lt;property id=&quot;20300&quot; value=&quot;幻灯片 14&quot;/&gt;&lt;property id=&quot;20307&quot; value=&quot;273&quot;/&gt;&lt;/object&gt;&lt;object type=&quot;3&quot; unique_id=&quot;18836&quot;&gt;&lt;property id=&quot;20148&quot; value=&quot;5&quot;/&gt;&lt;property id=&quot;20300&quot; value=&quot;幻灯片 5&quot;/&gt;&lt;property id=&quot;20307&quot; value=&quot;275&quot;/&gt;&lt;/object&gt;&lt;object type=&quot;3&quot; unique_id=&quot;18837&quot;&gt;&lt;property id=&quot;20148&quot; value=&quot;5&quot;/&gt;&lt;property id=&quot;20300&quot; value=&quot;幻灯片 26&quot;/&gt;&lt;property id=&quot;20307&quot; value=&quot;274&quot;/&gt;&lt;/object&gt;&lt;object type=&quot;3&quot; unique_id=&quot;18838&quot;&gt;&lt;property id=&quot;20148&quot; value=&quot;5&quot;/&gt;&lt;property id=&quot;20300&quot; value=&quot;幻灯片 6&quot;/&gt;&lt;property id=&quot;20307&quot; value=&quot;276&quot;/&gt;&lt;/object&gt;&lt;object type=&quot;3&quot; unique_id=&quot;19079&quot;&gt;&lt;property id=&quot;20148&quot; value=&quot;5&quot;/&gt;&lt;property id=&quot;20300&quot; value=&quot;幻灯片 15&quot;/&gt;&lt;property id=&quot;20307&quot; value=&quot;277&quot;/&gt;&lt;/object&gt;&lt;object type=&quot;3&quot; unique_id=&quot;19080&quot;&gt;&lt;property id=&quot;20148&quot; value=&quot;5&quot;/&gt;&lt;property id=&quot;20300&quot; value=&quot;幻灯片 27&quot;/&gt;&lt;property id=&quot;20307&quot; value=&quot;278&quot;/&gt;&lt;/object&gt;&lt;object type=&quot;3&quot; unique_id=&quot;19081&quot;&gt;&lt;property id=&quot;20148&quot; value=&quot;5&quot;/&gt;&lt;property id=&quot;20300&quot; value=&quot;幻灯片 7&quot;/&gt;&lt;property id=&quot;20307&quot; value=&quot;279&quot;/&gt;&lt;/object&gt;&lt;object type=&quot;3&quot; unique_id=&quot;19082&quot;&gt;&lt;property id=&quot;20148&quot; value=&quot;5&quot;/&gt;&lt;property id=&quot;20300&quot; value=&quot;幻灯片 16&quot;/&gt;&lt;property id=&quot;20307&quot; value=&quot;280&quot;/&gt;&lt;/object&gt;&lt;object type=&quot;3&quot; unique_id=&quot;19083&quot;&gt;&lt;property id=&quot;20148&quot; value=&quot;5&quot;/&gt;&lt;property id=&quot;20300&quot; value=&quot;幻灯片 17&quot;/&gt;&lt;property id=&quot;20307&quot; value=&quot;281&quot;/&gt;&lt;/object&gt;&lt;object type=&quot;3&quot; unique_id=&quot;19084&quot;&gt;&lt;property id=&quot;20148&quot; value=&quot;5&quot;/&gt;&lt;property id=&quot;20300&quot; value=&quot;幻灯片 18&quot;/&gt;&lt;property id=&quot;20307&quot; value=&quot;282&quot;/&gt;&lt;/object&gt;&lt;object type=&quot;3&quot; unique_id=&quot;19085&quot;&gt;&lt;property id=&quot;20148&quot; value=&quot;5&quot;/&gt;&lt;property id=&quot;20300&quot; value=&quot;幻灯片 19&quot;/&gt;&lt;property id=&quot;20307&quot; value=&quot;283&quot;/&gt;&lt;/object&gt;&lt;object type=&quot;3&quot; unique_id=&quot;19495&quot;&gt;&lt;property id=&quot;20148&quot; value=&quot;5&quot;/&gt;&lt;property id=&quot;20300&quot; value=&quot;幻灯片 20&quot;/&gt;&lt;property id=&quot;20307&quot; value=&quot;287&quot;/&gt;&lt;/object&gt;&lt;object type=&quot;3&quot; unique_id=&quot;19496&quot;&gt;&lt;property id=&quot;20148&quot; value=&quot;5&quot;/&gt;&lt;property id=&quot;20300&quot; value=&quot;幻灯片 21&quot;/&gt;&lt;property id=&quot;20307&quot; value=&quot;284&quot;/&gt;&lt;/object&gt;&lt;object type=&quot;3&quot; unique_id=&quot;19497&quot;&gt;&lt;property id=&quot;20148&quot; value=&quot;5&quot;/&gt;&lt;property id=&quot;20300&quot; value=&quot;幻灯片 22&quot;/&gt;&lt;property id=&quot;20307&quot; value=&quot;285&quot;/&gt;&lt;/object&gt;&lt;object type=&quot;3&quot; unique_id=&quot;19499&quot;&gt;&lt;property id=&quot;20148&quot; value=&quot;5&quot;/&gt;&lt;property id=&quot;20300&quot; value=&quot;幻灯片 23&quot;/&gt;&lt;property id=&quot;20307&quot; value=&quot;288&quot;/&gt;&lt;/object&gt;&lt;object type=&quot;3&quot; unique_id=&quot;19500&quot;&gt;&lt;property id=&quot;20148&quot; value=&quot;5&quot;/&gt;&lt;property id=&quot;20300&quot; value=&quot;幻灯片 24&quot;/&gt;&lt;property id=&quot;20307&quot; value=&quot;289&quot;/&gt;&lt;/object&gt;&lt;object type=&quot;3&quot; unique_id=&quot;19501&quot;&gt;&lt;property id=&quot;20148&quot; value=&quot;5&quot;/&gt;&lt;property id=&quot;20300&quot; value=&quot;幻灯片 8&quot;/&gt;&lt;property id=&quot;20307&quot; value=&quot;290&quot;/&gt;&lt;/object&gt;&lt;object type=&quot;3&quot; unique_id=&quot;19502&quot;&gt;&lt;property id=&quot;20148&quot; value=&quot;5&quot;/&gt;&lt;property id=&quot;20300&quot; value=&quot;幻灯片 11&quot;/&gt;&lt;property id=&quot;20307&quot; value=&quot;291&quot;/&gt;&lt;/object&gt;&lt;object type=&quot;3&quot; unique_id=&quot;19503&quot;&gt;&lt;property id=&quot;20148&quot; value=&quot;5&quot;/&gt;&lt;property id=&quot;20300&quot; value=&quot;幻灯片 13&quot;/&gt;&lt;property id=&quot;20307&quot; value=&quot;292&quot;/&gt;&lt;/object&gt;&lt;object type=&quot;3&quot; unique_id=&quot;19504&quot;&gt;&lt;property id=&quot;20148&quot; value=&quot;5&quot;/&gt;&lt;property id=&quot;20300&quot; value=&quot;幻灯片 10&quot;/&gt;&lt;property id=&quot;20307&quot; value=&quot;293&quot;/&gt;&lt;/object&gt;&lt;object type=&quot;3&quot; unique_id=&quot;19681&quot;&gt;&lt;property id=&quot;20148&quot; value=&quot;5&quot;/&gt;&lt;property id=&quot;20300&quot; value=&quot;幻灯片 9&quot;/&gt;&lt;property id=&quot;20307&quot; value=&quot;295&quot;/&gt;&lt;/object&gt;&lt;object type=&quot;3&quot; unique_id=&quot;20201&quot;&gt;&lt;property id=&quot;20148&quot; value=&quot;5&quot;/&gt;&lt;property id=&quot;20300&quot; value=&quot;幻灯片 3 - &amp;quot;模板的使用&amp;quot;&quot;/&gt;&lt;property id=&quot;20307&quot; value=&quot;300&quot;/&gt;&lt;/object&gt;&lt;object type=&quot;3&quot; unique_id=&quot;20202&quot;&gt;&lt;property id=&quot;20148&quot; value=&quot;5&quot;/&gt;&lt;property id=&quot;20300&quot; value=&quot;幻灯片 12&quot;/&gt;&lt;property id=&quot;20307&quot; value=&quot;297&quot;/&gt;&lt;/object&gt;&lt;object type=&quot;3&quot; unique_id=&quot;20203&quot;&gt;&lt;property id=&quot;20148&quot; value=&quot;5&quot;/&gt;&lt;property id=&quot;20300&quot; value=&quot;幻灯片 29&quot;/&gt;&lt;property id=&quot;20307&quot; value=&quot;296&quot;/&gt;&lt;/object&gt;&lt;object type=&quot;3&quot; unique_id=&quot;20204&quot;&gt;&lt;property id=&quot;20148&quot; value=&quot;5&quot;/&gt;&lt;property id=&quot;20300&quot; value=&quot;幻灯片 30&quot;/&gt;&lt;property id=&quot;20307&quot; value=&quot;299&quot;/&gt;&lt;/object&gt;&lt;object type=&quot;3&quot; unique_id=&quot;24850&quot;&gt;&lt;property id=&quot;20148&quot; value=&quot;5&quot;/&gt;&lt;property id=&quot;20300&quot; value=&quot;幻灯片 28&quot;/&gt;&lt;property id=&quot;20307&quot; value=&quot;301&quot;/&gt;&lt;/object&gt;&lt;/object&gt;&lt;object type=&quot;8&quot; unique_id=&quot;183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38,25"/>
  <p:tag name="CDT_PROT_LEFT" val="570,25"/>
  <p:tag name="CDT_PROT_WIDTH" val="118,375"/>
  <p:tag name="CDT_PROT_HEIGHT" val="18,625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1247</Words>
  <Application>Microsoft Office PowerPoint</Application>
  <PresentationFormat>On-screen Show (4:3)</PresentationFormat>
  <Paragraphs>141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主题</vt:lpstr>
      <vt:lpstr>1_Office 主题</vt:lpstr>
      <vt:lpstr>2_Office 主题</vt:lpstr>
      <vt:lpstr>城市交通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www.ruideppt.net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陈冠伯、吕佳乐、夏向阳</dc:creator>
  <cp:keywords>C_Unrestricted</cp:keywords>
  <cp:lastModifiedBy>z002PTKT</cp:lastModifiedBy>
  <cp:revision>586</cp:revision>
  <dcterms:modified xsi:type="dcterms:W3CDTF">2017-11-16T06:53:15Z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