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3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212" r:id="rId3"/>
    <p:sldId id="1236" r:id="rId4"/>
    <p:sldId id="1240" r:id="rId5"/>
    <p:sldId id="1269" r:id="rId6"/>
    <p:sldId id="1255" r:id="rId7"/>
    <p:sldId id="1256" r:id="rId8"/>
    <p:sldId id="1257" r:id="rId9"/>
    <p:sldId id="1258" r:id="rId10"/>
    <p:sldId id="1259" r:id="rId11"/>
    <p:sldId id="1261" r:id="rId12"/>
    <p:sldId id="1262" r:id="rId13"/>
    <p:sldId id="1263" r:id="rId14"/>
    <p:sldId id="1260" r:id="rId15"/>
    <p:sldId id="1264" r:id="rId16"/>
    <p:sldId id="1265" r:id="rId17"/>
    <p:sldId id="1268" r:id="rId18"/>
  </p:sldIdLst>
  <p:sldSz cx="12192000" cy="6858000"/>
  <p:notesSz cx="6858000" cy="9144000"/>
  <p:defaultTextStyle>
    <a:defPPr>
      <a:defRPr lang="en-US"/>
    </a:defPPr>
    <a:lvl1pPr>
      <a:spcBef>
        <a:spcPts val="0"/>
      </a:spcBef>
      <a:buClr>
        <a:schemeClr val="accent1"/>
      </a:buClr>
      <a:defRPr sz="1800"/>
    </a:lvl1pPr>
    <a:lvl2pPr marL="17970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2pPr>
    <a:lvl3pPr marL="36004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3pPr>
    <a:lvl4pPr marL="53975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4pPr>
    <a:lvl5pPr marL="72009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5pPr>
    <a:lvl6pPr marL="89979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6pPr>
    <a:lvl7pPr marL="108013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7pPr>
    <a:lvl8pPr marL="125984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8pPr>
    <a:lvl9pPr marL="144018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4" autoAdjust="0"/>
    <p:restoredTop sz="97461" autoAdjust="0"/>
  </p:normalViewPr>
  <p:slideViewPr>
    <p:cSldViewPr snapToGrid="0" showGuides="1">
      <p:cViewPr varScale="1">
        <p:scale>
          <a:sx n="63" d="100"/>
          <a:sy n="63" d="100"/>
        </p:scale>
        <p:origin x="924" y="5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310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Date"/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>
                <a:solidFill>
                  <a:schemeClr val="tx2"/>
                </a:solidFill>
                <a:latin typeface="+mn-lt"/>
              </a:rPr>
            </a:fld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 dirty="0">
                <a:solidFill>
                  <a:schemeClr val="accent2"/>
                </a:solidFill>
                <a:latin typeface="+mn-lt"/>
              </a:rPr>
              <a:t>Hand out</a:t>
            </a:r>
            <a:r>
              <a:rPr lang="en-US" sz="1050" dirty="0">
                <a:solidFill>
                  <a:schemeClr val="accent2"/>
                </a:solidFill>
                <a:latin typeface="+mn-lt"/>
              </a:rPr>
              <a:t> </a:t>
            </a:r>
            <a:fld id="{C92BABF8-1341-4DCB-864A-D83C08BEEAE4}" type="slidenum">
              <a:rPr lang="en-US" sz="1050" smtClean="0">
                <a:solidFill>
                  <a:schemeClr val="tx2"/>
                </a:solidFill>
                <a:latin typeface="+mn-lt"/>
              </a:rPr>
            </a:fld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Siemens logo"/>
          <p:cNvPicPr>
            <a:picLocks noChangeAspect="1"/>
          </p:cNvPicPr>
          <p:nvPr/>
        </p:nvPicPr>
        <p:blipFill>
          <a:blip r:embed="rId1" cstate="print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76FBC1AF-E4C9-412F-9B6D-66CD520F95DB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  <a:p>
            <a:pPr lvl="5"/>
            <a:r>
              <a:rPr lang="en-US" dirty="0"/>
              <a:t>Sixth level</a:t>
            </a:r>
            <a:endParaRPr lang="en-US" dirty="0"/>
          </a:p>
          <a:p>
            <a:pPr lvl="6"/>
            <a:r>
              <a:rPr lang="en-US" dirty="0"/>
              <a:t>Seventh level</a:t>
            </a:r>
            <a:endParaRPr lang="en-US" dirty="0"/>
          </a:p>
          <a:p>
            <a:pPr lvl="7"/>
            <a:r>
              <a:rPr lang="en-US" dirty="0"/>
              <a:t>Eight level</a:t>
            </a:r>
            <a:endParaRPr lang="en-US" dirty="0"/>
          </a:p>
          <a:p>
            <a:pPr lvl="8"/>
            <a:r>
              <a:rPr lang="en-US" dirty="0"/>
              <a:t>Ninth level</a:t>
            </a:r>
            <a:endParaRPr lang="en-US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1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2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180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59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23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77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18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1452000" y="6310800"/>
            <a:ext cx="9288000" cy="54720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3F3F0"/>
                </a:solidFill>
                <a:latin typeface="+mn-lt"/>
              </a:defRPr>
            </a:lvl1pPr>
          </a:lstStyle>
          <a:p>
            <a:r>
              <a:rPr lang="zh-CN" altLang="en-US" dirty="0"/>
              <a:t>西门子爱绿教育计划</a:t>
            </a: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3EA98958-B495-4290-8CE9-28B9FAC714D1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3EA98958-B495-4290-8CE9-28B9FAC714D1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9" name="Color Stage"/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1021398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第 </a:t>
            </a:r>
            <a:fld id="{15EBE321-CBB1-4E91-BD14-37C8D44326FB}" type="slidenum">
              <a:rPr lang="en-US" smtClean="0"/>
            </a:fld>
            <a:r>
              <a:rPr lang="en-US" dirty="0"/>
              <a:t> </a:t>
            </a:r>
            <a:r>
              <a:rPr lang="zh-CN" altLang="en-US" dirty="0"/>
              <a:t>页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py 1" descr="Agenda text frame"/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45">
              <a:spcAft>
                <a:spcPts val="900"/>
              </a:spcAft>
              <a:tabLst>
                <a:tab pos="7199630" algn="r"/>
              </a:tabLst>
              <a:defRPr/>
            </a:lvl1pPr>
            <a:lvl2pPr defTabSz="360045">
              <a:spcAft>
                <a:spcPts val="900"/>
              </a:spcAft>
              <a:tabLst>
                <a:tab pos="7199630" algn="r"/>
              </a:tabLst>
              <a:defRPr/>
            </a:lvl2pPr>
            <a:lvl3pPr marL="179705" defTabSz="360045">
              <a:spcAft>
                <a:spcPts val="900"/>
              </a:spcAft>
              <a:tabLst>
                <a:tab pos="7199630" algn="r"/>
              </a:tabLst>
              <a:defRPr b="1"/>
            </a:lvl3pPr>
            <a:lvl4pPr marL="360045" defTabSz="360045">
              <a:spcAft>
                <a:spcPts val="900"/>
              </a:spcAft>
              <a:tabLst>
                <a:tab pos="7199630" algn="r"/>
              </a:tabLst>
              <a:defRPr/>
            </a:lvl4pPr>
            <a:lvl5pPr marL="360045" defTabSz="360045">
              <a:spcAft>
                <a:spcPts val="900"/>
              </a:spcAft>
              <a:tabLst>
                <a:tab pos="7199630" algn="r"/>
              </a:tabLst>
              <a:defRPr b="1"/>
            </a:lvl5pPr>
            <a:lvl6pPr marL="179705" defTabSz="360045">
              <a:spcAft>
                <a:spcPts val="600"/>
              </a:spcAft>
              <a:tabLst>
                <a:tab pos="7199630" algn="r"/>
              </a:tabLst>
              <a:defRPr sz="1600"/>
            </a:lvl6pPr>
            <a:lvl7pPr marL="179705" defTabSz="360045">
              <a:spcAft>
                <a:spcPts val="600"/>
              </a:spcAft>
              <a:tabLst>
                <a:tab pos="7199630" algn="r"/>
              </a:tabLst>
              <a:defRPr sz="1600" b="1"/>
            </a:lvl7pPr>
            <a:lvl8pPr marL="360045" defTabSz="360045">
              <a:spcAft>
                <a:spcPts val="600"/>
              </a:spcAft>
              <a:tabLst>
                <a:tab pos="7199630" algn="r"/>
              </a:tabLst>
              <a:defRPr sz="1600"/>
            </a:lvl8pPr>
            <a:lvl9pPr marL="360045" defTabSz="360045">
              <a:spcAft>
                <a:spcPts val="600"/>
              </a:spcAft>
              <a:tabLst>
                <a:tab pos="7199630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8300" y="6363040"/>
            <a:ext cx="10087220" cy="54720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zh-CN" altLang="en-US" dirty="0"/>
              <a:t>西门子爱绿教育计划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10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32560"/>
            <a:ext cx="858838" cy="413680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3" name="Footer Placeholder" descr="Footer with copyright, author and department information, and date"/>
          <p:cNvSpPr txBox="1"/>
          <p:nvPr userDrawn="1"/>
        </p:nvSpPr>
        <p:spPr bwMode="black">
          <a:xfrm>
            <a:off x="1452000" y="6310800"/>
            <a:ext cx="9288000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ts val="0"/>
              </a:spcBef>
              <a:buClr>
                <a:schemeClr val="accent1"/>
              </a:buClr>
              <a:defRPr sz="1400">
                <a:solidFill>
                  <a:srgbClr val="F3F3F0"/>
                </a:solidFill>
                <a:latin typeface="+mn-lt"/>
              </a:defRPr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py 1" descr="Agenda text frame"/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7970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4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4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7970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7970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4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4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2" name="Copy 2" descr="Agenda text frame"/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3999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/>
            </a:lvl2pPr>
            <a:lvl3pPr marL="17970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 b="1"/>
            </a:lvl3pPr>
            <a:lvl4pPr marL="36004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/>
            </a:lvl4pPr>
            <a:lvl5pPr marL="36004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 b="1"/>
            </a:lvl5pPr>
            <a:lvl6pPr marL="17970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/>
            </a:lvl6pPr>
            <a:lvl7pPr marL="17970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 b="1"/>
            </a:lvl7pPr>
            <a:lvl8pPr marL="36004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/>
            </a:lvl8pPr>
            <a:lvl9pPr marL="36004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10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32560"/>
            <a:ext cx="858838" cy="413680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15EBE321-CBB1-4E91-BD14-37C8D44326FB}" type="slidenum">
              <a:rPr lang="en-US" smtClean="0"/>
            </a:fld>
            <a:r>
              <a:rPr lang="en-US" dirty="0"/>
              <a:t> </a:t>
            </a:r>
            <a:endParaRPr lang="en-US" dirty="0"/>
          </a:p>
        </p:txBody>
      </p:sp>
      <p:sp>
        <p:nvSpPr>
          <p:cNvPr id="4" name="Footer Placeholder" descr="Footer with copyright, author and department information, and date"/>
          <p:cNvSpPr txBox="1"/>
          <p:nvPr userDrawn="1"/>
        </p:nvSpPr>
        <p:spPr bwMode="black">
          <a:xfrm>
            <a:off x="1452000" y="6344160"/>
            <a:ext cx="9288000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ts val="0"/>
              </a:spcBef>
              <a:buClr>
                <a:schemeClr val="accent1"/>
              </a:buClr>
              <a:defRPr sz="1400">
                <a:solidFill>
                  <a:srgbClr val="F3F3F0"/>
                </a:solidFill>
                <a:latin typeface="+mn-lt"/>
              </a:defRPr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r>
              <a:rPr lang="zh-CN" altLang="en-US" dirty="0">
                <a:solidFill>
                  <a:schemeClr val="tx1"/>
                </a:solidFill>
              </a:rPr>
              <a:t>西门子爱绿教育计划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Full size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Thematic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Copy"/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2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2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9" name="Copy 3" descr="Content text frame"/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7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9" name="Copy 2" descr="Content text frame"/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3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2" name="Copy 4" descr="Content text frame"/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4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5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 descr="Thematic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 dirty="0"/>
              <a:t>Thematic picture</a:t>
            </a:r>
            <a:endParaRPr lang="en-US" dirty="0"/>
          </a:p>
        </p:txBody>
      </p:sp>
      <p:sp>
        <p:nvSpPr>
          <p:cNvPr id="4" name="Copy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Table Placeholder" descr="Content table  frame"/>
          <p:cNvSpPr>
            <a:spLocks noGrp="1"/>
          </p:cNvSpPr>
          <p:nvPr>
            <p:ph type="tbl" sz="quarter" idx="12" hasCustomPrompt="1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zh-CN" altLang="en-US"/>
              <a:t>单击图标添加表格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Copy 2" descr="Content text frame"/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0" name="Copy 3" descr="Content text frame (highlight)"/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4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5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Copy" descr="Quote text frame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  <a:endParaRPr lang="en-US" dirty="0"/>
          </a:p>
          <a:p>
            <a:pPr lvl="1"/>
            <a:r>
              <a:rPr lang="en-US" dirty="0"/>
              <a:t>Name, Author</a:t>
            </a:r>
            <a:endParaRPr lang="en-US" dirty="0"/>
          </a:p>
        </p:txBody>
      </p:sp>
      <p:sp>
        <p:nvSpPr>
          <p:cNvPr id="11" name="Quote marks"/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Copy" descr="Quote text frame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  <a:endParaRPr lang="en-US" dirty="0"/>
          </a:p>
          <a:p>
            <a:pPr lvl="1"/>
            <a:r>
              <a:rPr lang="en-US" dirty="0"/>
              <a:t>Name, Author</a:t>
            </a:r>
            <a:endParaRPr lang="en-US" dirty="0"/>
          </a:p>
        </p:txBody>
      </p:sp>
      <p:sp>
        <p:nvSpPr>
          <p:cNvPr id="12" name="Quote marks"/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/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/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" descr="Content text frame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145" indent="-144145" algn="l">
              <a:spcAft>
                <a:spcPts val="0"/>
              </a:spcAft>
              <a:buFont typeface="Arial" panose="020B060402020209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None/>
              <a:defRPr sz="1400" b="1"/>
            </a:lvl4pPr>
            <a:lvl5pPr marL="144145" indent="-14414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45" indent="-179705" algn="l">
              <a:spcAft>
                <a:spcPts val="0"/>
              </a:spcAft>
              <a:buFont typeface="Arial" panose="020B0604020202090204" pitchFamily="34" charset="0"/>
              <a:buChar char="•"/>
              <a:defRPr sz="1400"/>
            </a:lvl6pPr>
            <a:lvl7pPr marL="360045" indent="-17970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/>
            </a:lvl7pPr>
            <a:lvl8pPr marL="539750" indent="-179705" algn="l">
              <a:spcAft>
                <a:spcPts val="0"/>
              </a:spcAft>
              <a:buFont typeface="Arial" panose="020B0604020202090204" pitchFamily="34" charset="0"/>
              <a:buChar char="•"/>
              <a:defRPr sz="1400"/>
            </a:lvl8pPr>
            <a:lvl9pPr marL="539750" indent="-17970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/>
            </a:lvl9pPr>
          </a:lstStyle>
          <a:p>
            <a:pPr lvl="0"/>
            <a:r>
              <a:rPr lang="en-US" dirty="0"/>
              <a:t>Click to edit the contact</a:t>
            </a:r>
            <a:endParaRPr lang="en-US" dirty="0"/>
          </a:p>
          <a:p>
            <a:pPr lvl="1"/>
            <a:r>
              <a:rPr lang="en-US" dirty="0"/>
              <a:t>Name etc.</a:t>
            </a:r>
            <a:endParaRPr lang="en-US" dirty="0"/>
          </a:p>
          <a:p>
            <a:pPr lvl="2"/>
            <a:r>
              <a:rPr lang="en-US" dirty="0"/>
              <a:t>Skills etc.</a:t>
            </a:r>
            <a:endParaRPr lang="en-US" dirty="0"/>
          </a:p>
          <a:p>
            <a:pPr lvl="3"/>
            <a:r>
              <a:rPr lang="en-US" dirty="0"/>
              <a:t>Name etc. sublevel</a:t>
            </a:r>
            <a:endParaRPr lang="en-US" dirty="0"/>
          </a:p>
          <a:p>
            <a:pPr lvl="4"/>
            <a:r>
              <a:rPr lang="en-US" dirty="0"/>
              <a:t>Skills etc. sublevel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9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1" Type="http://schemas.openxmlformats.org/officeDocument/2006/relationships/theme" Target="../theme/theme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" descr="Content text frame"/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zh-CN" altLang="en-US" dirty="0"/>
              <a:t>西门子爱绿教育计划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0400" y="63652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9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970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4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9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9979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13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5984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18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/>
          <p:nvPr/>
        </p:nvSpPr>
        <p:spPr>
          <a:xfrm>
            <a:off x="-1011084" y="6454800"/>
            <a:ext cx="8405223" cy="259200"/>
          </a:xfrm>
          <a:prstGeom prst="rect">
            <a:avLst/>
          </a:prstGeom>
        </p:spPr>
        <p:txBody>
          <a:bodyPr vert="horz" lIns="0" tIns="0" rIns="482400" bIns="115200" rtlCol="0" anchor="t" anchorCtr="0">
            <a:noAutofit/>
          </a:bodyPr>
          <a:lstStyle>
            <a:defPPr>
              <a:defRPr lang="en-US"/>
            </a:defPPr>
            <a:lvl1pPr>
              <a:spcBef>
                <a:spcPts val="0"/>
              </a:spcBef>
              <a:buClr>
                <a:schemeClr val="accent1"/>
              </a:buClr>
              <a:defRPr sz="1800"/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pPr algn="r">
              <a:lnSpc>
                <a:spcPct val="9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Siemens Sans Global" pitchFamily="2" charset="-128"/>
              </a:rPr>
              <a:t>西门子爱绿教育计划</a:t>
            </a:r>
            <a:endParaRPr lang="en-US" sz="1400" dirty="0">
              <a:solidFill>
                <a:schemeClr val="tx1"/>
              </a:solidFill>
              <a:latin typeface="+mn-lt"/>
              <a:ea typeface="Siemens Sans Global" pitchFamily="2" charset="-128"/>
            </a:endParaRPr>
          </a:p>
        </p:txBody>
      </p:sp>
      <p:sp>
        <p:nvSpPr>
          <p:cNvPr id="13" name="Titel 1"/>
          <p:cNvSpPr txBox="1"/>
          <p:nvPr/>
        </p:nvSpPr>
        <p:spPr bwMode="black">
          <a:xfrm>
            <a:off x="709846" y="4174734"/>
            <a:ext cx="10765196" cy="1969770"/>
          </a:xfrm>
          <a:prstGeom prst="rect">
            <a:avLst/>
          </a:prstGeom>
          <a:gradFill>
            <a:gsLst>
              <a:gs pos="68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</a:gradFill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br>
              <a:rPr lang="en-US" dirty="0">
                <a:ea typeface="Siemens Sans Global" pitchFamily="2" charset="-128"/>
              </a:rPr>
            </a:br>
            <a:br>
              <a:rPr lang="en-US" altLang="zh-CN" sz="2400" dirty="0">
                <a:ea typeface="Siemens Sans Global" pitchFamily="2" charset="-128"/>
              </a:rPr>
            </a:br>
            <a:r>
              <a:rPr lang="en-US" altLang="zh-CN" sz="2400" dirty="0">
                <a:ea typeface="Siemens Sans Global" pitchFamily="2" charset="-128"/>
              </a:rPr>
              <a:t>                                                                                  </a:t>
            </a:r>
            <a:endParaRPr lang="en-US" sz="2400" dirty="0">
              <a:ea typeface="Siemens Sans Global" pitchFamily="2" charset="-128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80618" y="4233599"/>
            <a:ext cx="1029442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60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垃圾你扔对了吗</a:t>
            </a:r>
            <a:endParaRPr lang="zh-CN" altLang="en-US" sz="6000" dirty="0">
              <a:solidFill>
                <a:schemeClr val="tx1"/>
              </a:solidFill>
              <a:latin typeface="+mj-lt"/>
              <a:ea typeface="Siemens Sans Global" pitchFamily="2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77062" y="5124306"/>
            <a:ext cx="9830764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西门子爱绿教育计划</a:t>
            </a:r>
            <a:endParaRPr lang="en-US" altLang="zh-CN" sz="2400" dirty="0">
              <a:solidFill>
                <a:schemeClr val="tx1"/>
              </a:solidFill>
              <a:latin typeface="+mj-lt"/>
              <a:ea typeface="Siemens Sans Global" pitchFamily="2" charset="-128"/>
            </a:endParaRPr>
          </a:p>
          <a:p>
            <a:pPr algn="l"/>
            <a:r>
              <a:rPr lang="zh-CN" altLang="en-US" sz="24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提供者：山东大学</a:t>
            </a:r>
            <a:r>
              <a:rPr lang="en-US" altLang="zh-CN" sz="24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-</a:t>
            </a:r>
            <a:r>
              <a:rPr lang="zh-CN" altLang="en-US" sz="24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蒲公英歌行队</a:t>
            </a:r>
            <a:endParaRPr lang="zh-CN" altLang="en-US" sz="2400" dirty="0">
              <a:solidFill>
                <a:schemeClr val="tx1"/>
              </a:solidFill>
              <a:latin typeface="+mj-lt"/>
              <a:ea typeface="Siemens Sans Global" pitchFamily="2" charset="-128"/>
            </a:endParaRPr>
          </a:p>
        </p:txBody>
      </p:sp>
      <p:sp>
        <p:nvSpPr>
          <p:cNvPr id="17" name="Slide Number"/>
          <p:cNvSpPr txBox="1"/>
          <p:nvPr/>
        </p:nvSpPr>
        <p:spPr>
          <a:xfrm>
            <a:off x="411163" y="6364691"/>
            <a:ext cx="980758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ts val="0"/>
              </a:spcBef>
              <a:buClr>
                <a:schemeClr val="accent1"/>
              </a:buClr>
              <a:defRPr sz="1800"/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endParaRPr lang="en-US" sz="14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如何保护环境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48979" y="876613"/>
            <a:ext cx="20377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a typeface="Siemens Sans Global" pitchFamily="2" charset="-128"/>
              </a:rPr>
              <a:t>其他垃圾</a:t>
            </a:r>
            <a:endParaRPr lang="zh-CN" altLang="en-US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ea typeface="Siemens Sans Global" pitchFamily="2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80" y="1907070"/>
            <a:ext cx="5404020" cy="359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2369" t="3033"/>
          <a:stretch>
            <a:fillRect/>
          </a:stretch>
        </p:blipFill>
        <p:spPr>
          <a:xfrm>
            <a:off x="7320136" y="1907070"/>
            <a:ext cx="3810926" cy="3592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如何保护环境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48981" y="876613"/>
            <a:ext cx="20377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a typeface="Siemens Sans Global" pitchFamily="2" charset="-128"/>
              </a:rPr>
              <a:t>厨余垃圾</a:t>
            </a:r>
            <a:endParaRPr lang="zh-CN" altLang="en-US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ea typeface="Siemens Sans Global" pitchFamily="2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07" y="1929957"/>
            <a:ext cx="5436604" cy="362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2616" t="25233" r="2735" b="16300"/>
          <a:stretch>
            <a:fillRect/>
          </a:stretch>
        </p:blipFill>
        <p:spPr>
          <a:xfrm>
            <a:off x="7438379" y="2096399"/>
            <a:ext cx="4114800" cy="321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如何保护环境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48982" y="876613"/>
            <a:ext cx="20377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a typeface="Siemens Sans Global" pitchFamily="2" charset="-128"/>
              </a:rPr>
              <a:t>有害垃圾</a:t>
            </a:r>
            <a:endParaRPr lang="zh-CN" altLang="en-US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ea typeface="Siemens Sans Global" pitchFamily="2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21" y="1775037"/>
            <a:ext cx="5294550" cy="352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: 圆角 6"/>
          <p:cNvSpPr/>
          <p:nvPr/>
        </p:nvSpPr>
        <p:spPr bwMode="auto">
          <a:xfrm>
            <a:off x="6888088" y="2099451"/>
            <a:ext cx="4716524" cy="2700300"/>
          </a:xfrm>
          <a:prstGeom prst="roundRect">
            <a:avLst/>
          </a:prstGeom>
          <a:solidFill>
            <a:srgbClr val="DFDFD9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sz="1800" b="1" dirty="0" err="1">
              <a:solidFill>
                <a:schemeClr val="tx1"/>
              </a:solidFill>
              <a:ea typeface="Siemens Sans Global" pitchFamily="2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81476" y="2118187"/>
            <a:ext cx="4279120" cy="254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emens Sans Global" pitchFamily="2" charset="-128"/>
                <a:ea typeface="Siemens Sans Global" pitchFamily="2" charset="-128"/>
              </a:rPr>
              <a:t>填埋、焚烧、堆肥、特殊处理</a:t>
            </a:r>
            <a:r>
              <a:rPr lang="zh-CN" altLang="en-US" sz="2800" b="1" noProof="0" dirty="0">
                <a:solidFill>
                  <a:prstClr val="black"/>
                </a:solidFill>
                <a:latin typeface="Siemens Sans Global" pitchFamily="2" charset="-128"/>
                <a:ea typeface="Siemens Sans Global" pitchFamily="2" charset="-128"/>
              </a:rPr>
              <a:t>。</a:t>
            </a:r>
            <a:r>
              <a:rPr lang="zh-CN" altLang="en-US" sz="2800" b="1" dirty="0">
                <a:solidFill>
                  <a:prstClr val="black"/>
                </a:solidFill>
                <a:latin typeface="Siemens Sans Global" pitchFamily="2" charset="-128"/>
                <a:ea typeface="Siemens Sans Global" pitchFamily="2" charset="-128"/>
              </a:rPr>
              <a:t>有害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emens Sans Global" pitchFamily="2" charset="-128"/>
                <a:ea typeface="Siemens Sans Global" pitchFamily="2" charset="-128"/>
              </a:rPr>
              <a:t>垃圾一般使用单独回收或填埋处理。</a:t>
            </a:r>
            <a:endParaRPr lang="en-US" sz="1200" b="1" dirty="0"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如何保护环境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8642" y="1236720"/>
            <a:ext cx="36487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a typeface="Siemens Sans Global" pitchFamily="2" charset="-128"/>
              </a:rPr>
              <a:t>还可以做到哪些小事</a:t>
            </a:r>
            <a:r>
              <a:rPr lang="en-US" altLang="zh-CN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a typeface="Siemens Sans Global" pitchFamily="2" charset="-128"/>
              </a:rPr>
              <a:t>?</a:t>
            </a:r>
            <a:endParaRPr lang="en-US" altLang="zh-CN" sz="28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a typeface="Siemens Sans Global" pitchFamily="2" charset="-128"/>
            </a:endParaRPr>
          </a:p>
        </p:txBody>
      </p:sp>
      <p:pic>
        <p:nvPicPr>
          <p:cNvPr id="6" name="图片 5" descr="图片包含 玩具&#10;&#10;已生成高可信度的说明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748773" y="2251459"/>
            <a:ext cx="2281622" cy="32264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96000" y="1790332"/>
            <a:ext cx="5483633" cy="4410975"/>
          </a:xfrm>
          <a:prstGeom prst="rect">
            <a:avLst/>
          </a:prstGeom>
          <a:solidFill>
            <a:srgbClr val="00A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Siemens Sans Global" pitchFamily="2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75801" y="1879202"/>
            <a:ext cx="529382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1.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选购耐用品，少购买一次性用品；不跟风购买更新换代快的电子产品；</a:t>
            </a:r>
            <a:endParaRPr lang="zh-CN" altLang="en-US" sz="2000" dirty="0">
              <a:solidFill>
                <a:schemeClr val="bg1"/>
              </a:solidFill>
              <a:latin typeface="+mn-lt"/>
              <a:ea typeface="Siemens Sans Global" pitchFamily="2" charset="-128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2.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选择低碳出行，优先步行、骑行或公共交通出行；</a:t>
            </a:r>
            <a:endParaRPr lang="zh-CN" altLang="en-US" sz="2000" dirty="0">
              <a:solidFill>
                <a:schemeClr val="bg1"/>
              </a:solidFill>
              <a:latin typeface="+mn-lt"/>
              <a:ea typeface="Siemens Sans Global" pitchFamily="2" charset="-128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3.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利用自然采光，在光线充足的情况下尽量不开室内照明电灯，人走关灯，及时关闭电器电源；</a:t>
            </a:r>
            <a:endParaRPr lang="zh-CN" altLang="en-US" sz="2000" dirty="0">
              <a:solidFill>
                <a:schemeClr val="bg1"/>
              </a:solidFill>
              <a:latin typeface="+mn-lt"/>
              <a:ea typeface="Siemens Sans Global" pitchFamily="2" charset="-128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4.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合理设定空调温度，夏季不低于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26°C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，冬季不高于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20°C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；</a:t>
            </a:r>
            <a:endParaRPr lang="zh-CN" altLang="en-US" sz="2000" dirty="0">
              <a:solidFill>
                <a:schemeClr val="bg1"/>
              </a:solidFill>
              <a:latin typeface="+mn-lt"/>
              <a:ea typeface="Siemens Sans Global" pitchFamily="2" charset="-128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5.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多走楼梯，少乘电梯；</a:t>
            </a:r>
            <a:endParaRPr lang="zh-CN" altLang="en-US" sz="2000" dirty="0">
              <a:solidFill>
                <a:schemeClr val="bg1"/>
              </a:solidFill>
              <a:latin typeface="+mn-lt"/>
              <a:ea typeface="Siemens Sans Global" pitchFamily="2" charset="-128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6.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一水多用，节约用纸，按需点餐不浪费；</a:t>
            </a:r>
            <a:endParaRPr lang="zh-CN" altLang="en-US" sz="2000" dirty="0">
              <a:solidFill>
                <a:schemeClr val="bg1"/>
              </a:solidFill>
              <a:latin typeface="+mn-lt"/>
              <a:ea typeface="Siemens Sans Global" pitchFamily="2" charset="-128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使用节能产品、绿色建材和绿色环保装修材料；</a:t>
            </a:r>
            <a:endParaRPr lang="zh-CN" altLang="en-US" sz="2000" dirty="0">
              <a:solidFill>
                <a:schemeClr val="bg1"/>
              </a:solidFill>
              <a:latin typeface="+mn-lt"/>
              <a:ea typeface="Siemens Sans Global" pitchFamily="2" charset="-128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7.</a:t>
            </a:r>
            <a:r>
              <a:rPr lang="zh-CN" altLang="en-US" sz="2000" dirty="0">
                <a:solidFill>
                  <a:schemeClr val="bg1"/>
                </a:solidFill>
                <a:latin typeface="+mn-lt"/>
                <a:ea typeface="Siemens Sans Global" pitchFamily="2" charset="-128"/>
              </a:rPr>
              <a:t>闲置物品改造利用或捐赠等。</a:t>
            </a:r>
            <a:endParaRPr lang="zh-CN" altLang="en-US" sz="2000" dirty="0">
              <a:solidFill>
                <a:schemeClr val="bg1"/>
              </a:solidFill>
              <a:latin typeface="+mn-lt"/>
              <a:ea typeface="Siemens Sans Global" pitchFamily="2" charset="-128"/>
            </a:endParaRPr>
          </a:p>
        </p:txBody>
      </p:sp>
      <p:sp>
        <p:nvSpPr>
          <p:cNvPr id="9" name="梯形 8"/>
          <p:cNvSpPr/>
          <p:nvPr/>
        </p:nvSpPr>
        <p:spPr>
          <a:xfrm rot="16200000">
            <a:off x="3795609" y="3900915"/>
            <a:ext cx="4410976" cy="189806"/>
          </a:xfrm>
          <a:prstGeom prst="trapezoid">
            <a:avLst>
              <a:gd name="adj" fmla="val 118030"/>
            </a:avLst>
          </a:prstGeom>
          <a:solidFill>
            <a:srgbClr val="00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自己动手检验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623392" y="1520788"/>
            <a:ext cx="4692940" cy="316835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41333" y="1520788"/>
            <a:ext cx="6541725" cy="292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Siemens Sans Global" pitchFamily="2" charset="-128"/>
              </a:rPr>
              <a:t>现在大家就检验一下自己在这节课前分类的结果吧！看看谁是最棒的环保小卫士！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Siemens Sans Global" pitchFamily="2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Siemens Sans Global" pitchFamily="2" charset="-128"/>
              </a:rPr>
              <a:t>看看大家在学习完这节课后自己的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Siemens Sans Global" pitchFamily="2" charset="-128"/>
              </a:rPr>
              <a:t>环保意识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Siemens Sans Global" pitchFamily="2" charset="-128"/>
              </a:rPr>
              <a:t>——</a:t>
            </a:r>
            <a:r>
              <a:rPr lang="zh-CN" altLang="en-US" sz="2400" dirty="0">
                <a:solidFill>
                  <a:prstClr val="black"/>
                </a:solidFill>
                <a:latin typeface="+mn-lt"/>
                <a:ea typeface="Siemens Sans Global" pitchFamily="2" charset="-128"/>
              </a:rPr>
              <a:t>尤其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Siemens Sans Global" pitchFamily="2" charset="-128"/>
              </a:rPr>
              <a:t>是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Siemens Sans Global" pitchFamily="2" charset="-128"/>
              </a:rPr>
              <a:t>垃圾分类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Siemens Sans Global" pitchFamily="2" charset="-128"/>
              </a:rPr>
              <a:t>这方面，有哪些长进呢？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Siemens Sans Global" pitchFamily="2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自己动手检验</a:t>
            </a:r>
            <a:br>
              <a:rPr lang="en-US" altLang="zh-CN" dirty="0">
                <a:ea typeface="Siemens Sans Global" pitchFamily="2" charset="-128"/>
              </a:rPr>
            </a:b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6750" y="1268421"/>
            <a:ext cx="10858500" cy="4587667"/>
            <a:chOff x="660400" y="1130300"/>
            <a:chExt cx="10858500" cy="4587667"/>
          </a:xfrm>
        </p:grpSpPr>
        <p:sp>
          <p:nvSpPr>
            <p:cNvPr id="6" name="文本框 5"/>
            <p:cNvSpPr txBox="1"/>
            <p:nvPr/>
          </p:nvSpPr>
          <p:spPr>
            <a:xfrm>
              <a:off x="1701800" y="1130300"/>
              <a:ext cx="8788400" cy="576577"/>
            </a:xfrm>
            <a:prstGeom prst="rect">
              <a:avLst/>
            </a:prstGeom>
            <a:noFill/>
          </p:spPr>
          <p:txBody>
            <a:bodyPr wrap="square" anchor="b" anchorCtr="0">
              <a:normAutofit/>
            </a:bodyPr>
            <a:lstStyle/>
            <a:p>
              <a:pPr algn="ctr"/>
              <a:endParaRPr lang="en-US" altLang="zh-CN" sz="2400" b="1" dirty="0">
                <a:ea typeface="Siemens Sans Global" pitchFamily="2" charset="-128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60400" y="5179424"/>
              <a:ext cx="108585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  <a:gs pos="56000">
                    <a:schemeClr val="accent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组合 7"/>
            <p:cNvGrpSpPr/>
            <p:nvPr/>
          </p:nvGrpSpPr>
          <p:grpSpPr>
            <a:xfrm>
              <a:off x="733263" y="2625934"/>
              <a:ext cx="2581150" cy="3092033"/>
              <a:chOff x="733263" y="2625934"/>
              <a:chExt cx="2581150" cy="3092033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350952" y="5348635"/>
                <a:ext cx="13457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kumimoji="0" lang="en-US" altLang="zh-CN" b="1" i="0" u="none" strike="noStrike" kern="1200" cap="none" spc="0" normalizeH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ea typeface="Siemens Sans Global" pitchFamily="2" charset="-128"/>
                  </a:rPr>
                  <a:t>Step 1</a:t>
                </a:r>
                <a:endParaRPr kumimoji="0" lang="en-US" altLang="zh-CN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ea typeface="Siemens Sans Global" pitchFamily="2" charset="-128"/>
                </a:endParaRPr>
              </a:p>
            </p:txBody>
          </p:sp>
          <p:cxnSp>
            <p:nvCxnSpPr>
              <p:cNvPr id="28" name="直接连接符 27"/>
              <p:cNvCxnSpPr/>
              <p:nvPr/>
            </p:nvCxnSpPr>
            <p:spPr>
              <a:xfrm>
                <a:off x="2023838" y="4348372"/>
                <a:ext cx="0" cy="855708"/>
              </a:xfrm>
              <a:prstGeom prst="line">
                <a:avLst/>
              </a:prstGeom>
              <a:ln w="9525">
                <a:solidFill>
                  <a:schemeClr val="accent1"/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矩形: 圆角 28"/>
              <p:cNvSpPr/>
              <p:nvPr/>
            </p:nvSpPr>
            <p:spPr>
              <a:xfrm>
                <a:off x="733263" y="2625934"/>
                <a:ext cx="2581150" cy="1654356"/>
              </a:xfrm>
              <a:prstGeom prst="roundRect">
                <a:avLst>
                  <a:gd name="adj" fmla="val 8746"/>
                </a:avLst>
              </a:prstGeom>
              <a:solidFill>
                <a:srgbClr val="00AA4D">
                  <a:alpha val="15000"/>
                </a:srgbClr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9pPr>
              </a:lstStyle>
              <a:p>
                <a:pPr algn="ctr" defTabSz="913765"/>
                <a:endParaRPr lang="zh-CN" altLang="en-US" sz="1200" b="1">
                  <a:solidFill>
                    <a:schemeClr val="tx1">
                      <a:lumMod val="10000"/>
                      <a:lumOff val="90000"/>
                    </a:schemeClr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942592" y="2635166"/>
                <a:ext cx="2162493" cy="5536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kumimoji="1" lang="zh-CN" altLang="en-US" sz="2000" b="1" dirty="0">
                    <a:solidFill>
                      <a:srgbClr val="465F19"/>
                    </a:solidFill>
                    <a:ea typeface="Siemens Sans Global" pitchFamily="2" charset="-128"/>
                  </a:rPr>
                  <a:t>画</a:t>
                </a:r>
                <a:endParaRPr kumimoji="1" lang="en-US" altLang="zh-CN" sz="2000" b="1" dirty="0">
                  <a:solidFill>
                    <a:srgbClr val="465F19"/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915395" y="3206207"/>
                <a:ext cx="2281983" cy="78758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kumimoji="1" lang="zh-CN" altLang="en-US" dirty="0">
                    <a:latin typeface="Siemens Sans Global" pitchFamily="2" charset="-128"/>
                    <a:ea typeface="Siemens Sans Global" pitchFamily="2" charset="-128"/>
                  </a:rPr>
                  <a:t>在老师发下去的</a:t>
                </a:r>
                <a:r>
                  <a:rPr kumimoji="1" lang="en-US" altLang="zh-CN" dirty="0">
                    <a:latin typeface="Siemens Sans Global" pitchFamily="2" charset="-128"/>
                    <a:ea typeface="Siemens Sans Global" pitchFamily="2" charset="-128"/>
                  </a:rPr>
                  <a:t>3</a:t>
                </a:r>
                <a:r>
                  <a:rPr kumimoji="1" lang="zh-CN" altLang="en-US" dirty="0">
                    <a:latin typeface="Siemens Sans Global" pitchFamily="2" charset="-128"/>
                    <a:ea typeface="Siemens Sans Global" pitchFamily="2" charset="-128"/>
                  </a:rPr>
                  <a:t>个小卡片上写下或者</a:t>
                </a:r>
                <a:endParaRPr kumimoji="1" lang="en-US" altLang="zh-CN" dirty="0">
                  <a:latin typeface="Siemens Sans Global" pitchFamily="2" charset="-128"/>
                  <a:ea typeface="Siemens Sans Global" pitchFamily="2" charset="-128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kumimoji="1" lang="zh-CN" altLang="en-US" dirty="0">
                    <a:latin typeface="Siemens Sans Global" pitchFamily="2" charset="-128"/>
                    <a:ea typeface="Siemens Sans Global" pitchFamily="2" charset="-128"/>
                  </a:rPr>
                  <a:t>画出身边常见的垃圾</a:t>
                </a:r>
                <a:endParaRPr kumimoji="1" lang="en-US" altLang="zh-CN" dirty="0">
                  <a:latin typeface="Siemens Sans Global" pitchFamily="2" charset="-128"/>
                  <a:ea typeface="Siemens Sans Global" pitchFamily="2" charset="-128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443804" y="2613732"/>
              <a:ext cx="2581150" cy="3104235"/>
              <a:chOff x="3443804" y="2613732"/>
              <a:chExt cx="2581150" cy="3104235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4061494" y="5348635"/>
                <a:ext cx="13457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Siemens Sans Global" pitchFamily="2" charset="-128"/>
                  </a:rPr>
                  <a:t>Step 2</a:t>
                </a:r>
                <a:endParaRPr kumimoji="0" lang="en-US" altLang="zh-CN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ea typeface="Siemens Sans Global" pitchFamily="2" charset="-128"/>
                </a:endParaRPr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>
                <a:off x="4734379" y="4348372"/>
                <a:ext cx="0" cy="855708"/>
              </a:xfrm>
              <a:prstGeom prst="line">
                <a:avLst/>
              </a:prstGeom>
              <a:ln w="9525">
                <a:solidFill>
                  <a:schemeClr val="accent1"/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矩形: 圆角 23"/>
              <p:cNvSpPr/>
              <p:nvPr/>
            </p:nvSpPr>
            <p:spPr>
              <a:xfrm>
                <a:off x="3443804" y="2625934"/>
                <a:ext cx="2581150" cy="1654356"/>
              </a:xfrm>
              <a:prstGeom prst="roundRect">
                <a:avLst>
                  <a:gd name="adj" fmla="val 8746"/>
                </a:avLst>
              </a:prstGeom>
              <a:solidFill>
                <a:srgbClr val="D2EFD6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9pPr>
              </a:lstStyle>
              <a:p>
                <a:pPr algn="ctr" defTabSz="913765"/>
                <a:endParaRPr lang="zh-CN" altLang="en-US" sz="1200" b="1">
                  <a:solidFill>
                    <a:schemeClr val="tx1">
                      <a:lumMod val="10000"/>
                      <a:lumOff val="90000"/>
                    </a:schemeClr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3653133" y="2613732"/>
                <a:ext cx="2162493" cy="5536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kumimoji="1" lang="zh-CN" altLang="en-US" sz="2000" b="1" dirty="0">
                    <a:solidFill>
                      <a:srgbClr val="465F19"/>
                    </a:solidFill>
                    <a:ea typeface="Siemens Sans Global" pitchFamily="2" charset="-128"/>
                  </a:rPr>
                  <a:t>扔</a:t>
                </a:r>
                <a:endParaRPr kumimoji="1" lang="en-US" altLang="zh-CN" sz="2000" b="1" dirty="0">
                  <a:solidFill>
                    <a:srgbClr val="465F19"/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3739148" y="3188820"/>
                <a:ext cx="2076478" cy="78758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kumimoji="1" lang="zh-CN" altLang="en-US" dirty="0">
                    <a:latin typeface="+mn-lt"/>
                    <a:ea typeface="Siemens Sans Global" pitchFamily="2" charset="-128"/>
                  </a:rPr>
                  <a:t>将“垃圾”分类扔到老师在每一组前准备的小垃圾桶里</a:t>
                </a:r>
                <a:endParaRPr kumimoji="1" lang="en-US" altLang="zh-CN" dirty="0">
                  <a:latin typeface="+mn-lt"/>
                  <a:ea typeface="Siemens Sans Global" pitchFamily="2" charset="-128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6154345" y="2625934"/>
              <a:ext cx="2581150" cy="3092033"/>
              <a:chOff x="6154345" y="2625934"/>
              <a:chExt cx="2581150" cy="3092033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6772035" y="5348635"/>
                <a:ext cx="13457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kumimoji="0" lang="en-US" altLang="zh-CN" b="1" i="0" u="none" strike="noStrike" kern="1200" cap="none" spc="0" normalizeH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ea typeface="Siemens Sans Global" pitchFamily="2" charset="-128"/>
                  </a:rPr>
                  <a:t>Step 3</a:t>
                </a:r>
                <a:endParaRPr kumimoji="0" lang="en-US" altLang="zh-CN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ea typeface="Siemens Sans Global" pitchFamily="2" charset="-128"/>
                </a:endParaRPr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>
                <a:off x="7444920" y="4348372"/>
                <a:ext cx="0" cy="855708"/>
              </a:xfrm>
              <a:prstGeom prst="line">
                <a:avLst/>
              </a:prstGeom>
              <a:ln w="9525">
                <a:solidFill>
                  <a:schemeClr val="accent1"/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矩形: 圆角 18"/>
              <p:cNvSpPr/>
              <p:nvPr/>
            </p:nvSpPr>
            <p:spPr>
              <a:xfrm>
                <a:off x="6154345" y="2625934"/>
                <a:ext cx="2581150" cy="1654356"/>
              </a:xfrm>
              <a:prstGeom prst="roundRect">
                <a:avLst>
                  <a:gd name="adj" fmla="val 8746"/>
                </a:avLst>
              </a:prstGeom>
              <a:solidFill>
                <a:srgbClr val="00AA4D">
                  <a:alpha val="15000"/>
                </a:srgbClr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9pPr>
              </a:lstStyle>
              <a:p>
                <a:pPr algn="ctr" defTabSz="913765"/>
                <a:endParaRPr lang="zh-CN" altLang="en-US" sz="1200" b="1" dirty="0">
                  <a:solidFill>
                    <a:schemeClr val="tx1">
                      <a:lumMod val="10000"/>
                      <a:lumOff val="90000"/>
                    </a:schemeClr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363673" y="2768465"/>
                <a:ext cx="2162493" cy="44439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kumimoji="1" lang="zh-CN" altLang="en-US" sz="2000" b="1" dirty="0">
                    <a:solidFill>
                      <a:srgbClr val="465F19"/>
                    </a:solidFill>
                    <a:ea typeface="Siemens Sans Global" pitchFamily="2" charset="-128"/>
                  </a:rPr>
                  <a:t>查</a:t>
                </a:r>
                <a:endParaRPr kumimoji="1" lang="en-US" altLang="zh-CN" sz="2000" b="1" dirty="0">
                  <a:solidFill>
                    <a:srgbClr val="465F19"/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363672" y="3282811"/>
                <a:ext cx="2162493" cy="787588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kumimoji="1" lang="zh-CN" altLang="en-US" dirty="0">
                    <a:latin typeface="Siemens Sans Global" pitchFamily="2" charset="-128"/>
                    <a:ea typeface="Siemens Sans Global" pitchFamily="2" charset="-128"/>
                  </a:rPr>
                  <a:t>老师和助教一起</a:t>
                </a:r>
                <a:endParaRPr kumimoji="1" lang="en-US" altLang="zh-CN" dirty="0">
                  <a:latin typeface="Siemens Sans Global" pitchFamily="2" charset="-128"/>
                  <a:ea typeface="Siemens Sans Global" pitchFamily="2" charset="-128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kumimoji="1" lang="zh-CN" altLang="en-US" dirty="0">
                    <a:latin typeface="Siemens Sans Global" pitchFamily="2" charset="-128"/>
                    <a:ea typeface="Siemens Sans Global" pitchFamily="2" charset="-128"/>
                  </a:rPr>
                  <a:t>检查是否正确分类</a:t>
                </a:r>
                <a:endParaRPr kumimoji="1" lang="en-US" altLang="zh-CN" dirty="0">
                  <a:latin typeface="Siemens Sans Global" pitchFamily="2" charset="-128"/>
                  <a:ea typeface="Siemens Sans Global" pitchFamily="2" charset="-128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8864887" y="2625934"/>
              <a:ext cx="2581150" cy="3092033"/>
              <a:chOff x="8864887" y="2625934"/>
              <a:chExt cx="2581150" cy="3092033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9482577" y="5348635"/>
                <a:ext cx="13457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kumimoji="0" lang="en-US" altLang="zh-CN" b="1" i="0" u="none" strike="noStrike" kern="1200" cap="none" spc="0" normalizeH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ea typeface="Siemens Sans Global" pitchFamily="2" charset="-128"/>
                  </a:rPr>
                  <a:t>Step 4</a:t>
                </a:r>
                <a:endParaRPr kumimoji="0" lang="en-US" altLang="zh-CN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ea typeface="Siemens Sans Global" pitchFamily="2" charset="-128"/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10155462" y="4348372"/>
                <a:ext cx="0" cy="855708"/>
              </a:xfrm>
              <a:prstGeom prst="line">
                <a:avLst/>
              </a:prstGeom>
              <a:ln w="9525">
                <a:solidFill>
                  <a:schemeClr val="accent1"/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矩形: 圆角 13"/>
              <p:cNvSpPr/>
              <p:nvPr/>
            </p:nvSpPr>
            <p:spPr>
              <a:xfrm>
                <a:off x="8864887" y="2625934"/>
                <a:ext cx="2581150" cy="1654356"/>
              </a:xfrm>
              <a:prstGeom prst="roundRect">
                <a:avLst>
                  <a:gd name="adj" fmla="val 8746"/>
                </a:avLst>
              </a:prstGeom>
              <a:solidFill>
                <a:srgbClr val="00AA4D">
                  <a:alpha val="15000"/>
                </a:srgbClr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</a:defRPr>
                </a:lvl9pPr>
              </a:lstStyle>
              <a:p>
                <a:pPr algn="ctr" defTabSz="913765"/>
                <a:endParaRPr lang="zh-CN" altLang="en-US" sz="1200" b="1">
                  <a:solidFill>
                    <a:schemeClr val="tx1">
                      <a:lumMod val="10000"/>
                      <a:lumOff val="90000"/>
                    </a:schemeClr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9101412" y="2635992"/>
                <a:ext cx="2162493" cy="5536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kumimoji="1" lang="zh-CN" altLang="en-US" sz="2000" b="1" dirty="0">
                    <a:solidFill>
                      <a:srgbClr val="465F19"/>
                    </a:solidFill>
                    <a:ea typeface="Siemens Sans Global" pitchFamily="2" charset="-128"/>
                  </a:rPr>
                  <a:t>奖</a:t>
                </a:r>
                <a:endParaRPr kumimoji="1" lang="en-US" altLang="zh-CN" sz="2000" b="1" dirty="0">
                  <a:solidFill>
                    <a:srgbClr val="465F19"/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8998073" y="3257728"/>
                <a:ext cx="2265832" cy="78758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kumimoji="1" lang="zh-CN" altLang="en-US" dirty="0">
                    <a:latin typeface="Siemens Sans Global" pitchFamily="2" charset="-128"/>
                    <a:ea typeface="Siemens Sans Global" pitchFamily="2" charset="-128"/>
                  </a:rPr>
                  <a:t>正确率最高的一组将获得“环保小卫士”的荣誉称号</a:t>
                </a:r>
                <a:endParaRPr kumimoji="1" lang="en-US" altLang="zh-CN" dirty="0">
                  <a:latin typeface="Siemens Sans Global" pitchFamily="2" charset="-128"/>
                  <a:ea typeface="Siemens Sans Global" pitchFamily="2" charset="-128"/>
                </a:endParaRPr>
              </a:p>
            </p:txBody>
          </p:sp>
        </p:grpSp>
      </p:grpSp>
      <p:sp>
        <p:nvSpPr>
          <p:cNvPr id="59" name="标题 1"/>
          <p:cNvSpPr txBox="1"/>
          <p:nvPr/>
        </p:nvSpPr>
        <p:spPr bwMode="auto">
          <a:xfrm>
            <a:off x="241313" y="684740"/>
            <a:ext cx="9917084" cy="1512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26400" tIns="396000" rIns="2124000" bIns="234000" numCol="1" anchor="b" anchorCtr="0" compatLnSpc="1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dk2"/>
                </a:solidFill>
                <a:latin typeface="Arial" panose="020B0604020202090204" pitchFamily="34" charset="0"/>
                <a:ea typeface="+mj-ea"/>
                <a:cs typeface="Arial" panose="020B060402020209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MS PGothic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90204" pitchFamily="34" charset="0"/>
                <a:ea typeface="ヒラギノ角ゴ Pro W3" panose="020B0300000000000000" charset="-128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Siemens Sans Global" pitchFamily="2" charset="-128"/>
                <a:ea typeface="Siemens Sans Global" pitchFamily="2" charset="-128"/>
                <a:cs typeface="+mn-cs"/>
              </a:rPr>
              <a:t>跟着老师做活动：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Siemens Sans Global" pitchFamily="2" charset="-128"/>
              <a:ea typeface="Siemens Sans Global" pitchFamily="2" charset="-128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小小环保歌</a:t>
            </a:r>
            <a:br>
              <a:rPr lang="en-US" altLang="zh-CN" dirty="0">
                <a:ea typeface="Siemens Sans Global" pitchFamily="2" charset="-128"/>
              </a:rPr>
            </a:b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9" name="use-dust-bin-sign_75187"/>
          <p:cNvSpPr/>
          <p:nvPr/>
        </p:nvSpPr>
        <p:spPr>
          <a:xfrm>
            <a:off x="1834754" y="2061556"/>
            <a:ext cx="2687370" cy="2416344"/>
          </a:xfrm>
          <a:custGeom>
            <a:avLst/>
            <a:gdLst>
              <a:gd name="connsiteX0" fmla="*/ 100938 w 607596"/>
              <a:gd name="connsiteY0" fmla="*/ 473537 h 575504"/>
              <a:gd name="connsiteX1" fmla="*/ 119719 w 607596"/>
              <a:gd name="connsiteY1" fmla="*/ 473537 h 575504"/>
              <a:gd name="connsiteX2" fmla="*/ 132804 w 607596"/>
              <a:gd name="connsiteY2" fmla="*/ 486592 h 575504"/>
              <a:gd name="connsiteX3" fmla="*/ 119719 w 607596"/>
              <a:gd name="connsiteY3" fmla="*/ 499646 h 575504"/>
              <a:gd name="connsiteX4" fmla="*/ 100938 w 607596"/>
              <a:gd name="connsiteY4" fmla="*/ 499646 h 575504"/>
              <a:gd name="connsiteX5" fmla="*/ 87854 w 607596"/>
              <a:gd name="connsiteY5" fmla="*/ 486592 h 575504"/>
              <a:gd name="connsiteX6" fmla="*/ 100938 w 607596"/>
              <a:gd name="connsiteY6" fmla="*/ 473537 h 575504"/>
              <a:gd name="connsiteX7" fmla="*/ 58481 w 607596"/>
              <a:gd name="connsiteY7" fmla="*/ 450325 h 575504"/>
              <a:gd name="connsiteX8" fmla="*/ 27505 w 607596"/>
              <a:gd name="connsiteY8" fmla="*/ 473522 h 575504"/>
              <a:gd name="connsiteX9" fmla="*/ 35516 w 607596"/>
              <a:gd name="connsiteY9" fmla="*/ 473522 h 575504"/>
              <a:gd name="connsiteX10" fmla="*/ 48601 w 607596"/>
              <a:gd name="connsiteY10" fmla="*/ 486587 h 575504"/>
              <a:gd name="connsiteX11" fmla="*/ 35516 w 607596"/>
              <a:gd name="connsiteY11" fmla="*/ 499651 h 575504"/>
              <a:gd name="connsiteX12" fmla="*/ 31065 w 607596"/>
              <a:gd name="connsiteY12" fmla="*/ 499651 h 575504"/>
              <a:gd name="connsiteX13" fmla="*/ 58481 w 607596"/>
              <a:gd name="connsiteY13" fmla="*/ 514938 h 575504"/>
              <a:gd name="connsiteX14" fmla="*/ 207311 w 607596"/>
              <a:gd name="connsiteY14" fmla="*/ 514938 h 575504"/>
              <a:gd name="connsiteX15" fmla="*/ 179450 w 607596"/>
              <a:gd name="connsiteY15" fmla="*/ 492897 h 575504"/>
              <a:gd name="connsiteX16" fmla="*/ 174465 w 607596"/>
              <a:gd name="connsiteY16" fmla="*/ 482676 h 575504"/>
              <a:gd name="connsiteX17" fmla="*/ 179450 w 607596"/>
              <a:gd name="connsiteY17" fmla="*/ 472366 h 575504"/>
              <a:gd name="connsiteX18" fmla="*/ 207311 w 607596"/>
              <a:gd name="connsiteY18" fmla="*/ 450325 h 575504"/>
              <a:gd name="connsiteX19" fmla="*/ 373023 w 607596"/>
              <a:gd name="connsiteY19" fmla="*/ 429924 h 575504"/>
              <a:gd name="connsiteX20" fmla="*/ 306275 w 607596"/>
              <a:gd name="connsiteY20" fmla="*/ 482717 h 575504"/>
              <a:gd name="connsiteX21" fmla="*/ 373023 w 607596"/>
              <a:gd name="connsiteY21" fmla="*/ 535421 h 575504"/>
              <a:gd name="connsiteX22" fmla="*/ 373023 w 607596"/>
              <a:gd name="connsiteY22" fmla="*/ 528044 h 575504"/>
              <a:gd name="connsiteX23" fmla="*/ 386105 w 607596"/>
              <a:gd name="connsiteY23" fmla="*/ 514979 h 575504"/>
              <a:gd name="connsiteX24" fmla="*/ 500377 w 607596"/>
              <a:gd name="connsiteY24" fmla="*/ 514979 h 575504"/>
              <a:gd name="connsiteX25" fmla="*/ 498419 w 607596"/>
              <a:gd name="connsiteY25" fmla="*/ 511868 h 575504"/>
              <a:gd name="connsiteX26" fmla="*/ 462820 w 607596"/>
              <a:gd name="connsiteY26" fmla="*/ 450365 h 575504"/>
              <a:gd name="connsiteX27" fmla="*/ 386105 w 607596"/>
              <a:gd name="connsiteY27" fmla="*/ 450365 h 575504"/>
              <a:gd name="connsiteX28" fmla="*/ 373023 w 607596"/>
              <a:gd name="connsiteY28" fmla="*/ 437300 h 575504"/>
              <a:gd name="connsiteX29" fmla="*/ 523388 w 607596"/>
              <a:gd name="connsiteY29" fmla="*/ 419020 h 575504"/>
              <a:gd name="connsiteX30" fmla="*/ 531357 w 607596"/>
              <a:gd name="connsiteY30" fmla="*/ 425083 h 575504"/>
              <a:gd name="connsiteX31" fmla="*/ 541138 w 607596"/>
              <a:gd name="connsiteY31" fmla="*/ 442050 h 575504"/>
              <a:gd name="connsiteX32" fmla="*/ 536337 w 607596"/>
              <a:gd name="connsiteY32" fmla="*/ 459906 h 575504"/>
              <a:gd name="connsiteX33" fmla="*/ 529846 w 607596"/>
              <a:gd name="connsiteY33" fmla="*/ 461682 h 575504"/>
              <a:gd name="connsiteX34" fmla="*/ 518464 w 607596"/>
              <a:gd name="connsiteY34" fmla="*/ 455109 h 575504"/>
              <a:gd name="connsiteX35" fmla="*/ 508683 w 607596"/>
              <a:gd name="connsiteY35" fmla="*/ 438141 h 575504"/>
              <a:gd name="connsiteX36" fmla="*/ 513484 w 607596"/>
              <a:gd name="connsiteY36" fmla="*/ 420286 h 575504"/>
              <a:gd name="connsiteX37" fmla="*/ 523388 w 607596"/>
              <a:gd name="connsiteY37" fmla="*/ 419020 h 575504"/>
              <a:gd name="connsiteX38" fmla="*/ 511146 w 607596"/>
              <a:gd name="connsiteY38" fmla="*/ 352423 h 575504"/>
              <a:gd name="connsiteX39" fmla="*/ 506874 w 607596"/>
              <a:gd name="connsiteY39" fmla="*/ 381397 h 575504"/>
              <a:gd name="connsiteX40" fmla="*/ 500466 w 607596"/>
              <a:gd name="connsiteY40" fmla="*/ 390818 h 575504"/>
              <a:gd name="connsiteX41" fmla="*/ 489075 w 607596"/>
              <a:gd name="connsiteY41" fmla="*/ 391618 h 575504"/>
              <a:gd name="connsiteX42" fmla="*/ 450183 w 607596"/>
              <a:gd name="connsiteY42" fmla="*/ 376242 h 575504"/>
              <a:gd name="connsiteX43" fmla="*/ 521113 w 607596"/>
              <a:gd name="connsiteY43" fmla="*/ 498803 h 575504"/>
              <a:gd name="connsiteX44" fmla="*/ 549147 w 607596"/>
              <a:gd name="connsiteY44" fmla="*/ 514979 h 575504"/>
              <a:gd name="connsiteX45" fmla="*/ 552885 w 607596"/>
              <a:gd name="connsiteY45" fmla="*/ 514712 h 575504"/>
              <a:gd name="connsiteX46" fmla="*/ 551194 w 607596"/>
              <a:gd name="connsiteY46" fmla="*/ 511779 h 575504"/>
              <a:gd name="connsiteX47" fmla="*/ 556000 w 607596"/>
              <a:gd name="connsiteY47" fmla="*/ 493915 h 575504"/>
              <a:gd name="connsiteX48" fmla="*/ 573889 w 607596"/>
              <a:gd name="connsiteY48" fmla="*/ 498715 h 575504"/>
              <a:gd name="connsiteX49" fmla="*/ 575402 w 607596"/>
              <a:gd name="connsiteY49" fmla="*/ 501381 h 575504"/>
              <a:gd name="connsiteX50" fmla="*/ 577092 w 607596"/>
              <a:gd name="connsiteY50" fmla="*/ 466541 h 575504"/>
              <a:gd name="connsiteX51" fmla="*/ 501178 w 607596"/>
              <a:gd name="connsiteY51" fmla="*/ 300519 h 575504"/>
              <a:gd name="connsiteX52" fmla="*/ 514973 w 607596"/>
              <a:gd name="connsiteY52" fmla="*/ 306829 h 575504"/>
              <a:gd name="connsiteX53" fmla="*/ 599787 w 607596"/>
              <a:gd name="connsiteY53" fmla="*/ 453476 h 575504"/>
              <a:gd name="connsiteX54" fmla="*/ 578338 w 607596"/>
              <a:gd name="connsiteY54" fmla="*/ 533288 h 575504"/>
              <a:gd name="connsiteX55" fmla="*/ 549147 w 607596"/>
              <a:gd name="connsiteY55" fmla="*/ 541109 h 575504"/>
              <a:gd name="connsiteX56" fmla="*/ 548969 w 607596"/>
              <a:gd name="connsiteY56" fmla="*/ 541109 h 575504"/>
              <a:gd name="connsiteX57" fmla="*/ 399188 w 607596"/>
              <a:gd name="connsiteY57" fmla="*/ 541109 h 575504"/>
              <a:gd name="connsiteX58" fmla="*/ 399188 w 607596"/>
              <a:gd name="connsiteY58" fmla="*/ 562439 h 575504"/>
              <a:gd name="connsiteX59" fmla="*/ 391801 w 607596"/>
              <a:gd name="connsiteY59" fmla="*/ 574260 h 575504"/>
              <a:gd name="connsiteX60" fmla="*/ 386105 w 607596"/>
              <a:gd name="connsiteY60" fmla="*/ 575504 h 575504"/>
              <a:gd name="connsiteX61" fmla="*/ 377917 w 607596"/>
              <a:gd name="connsiteY61" fmla="*/ 572660 h 575504"/>
              <a:gd name="connsiteX62" fmla="*/ 276995 w 607596"/>
              <a:gd name="connsiteY62" fmla="*/ 492937 h 575504"/>
              <a:gd name="connsiteX63" fmla="*/ 272100 w 607596"/>
              <a:gd name="connsiteY63" fmla="*/ 482717 h 575504"/>
              <a:gd name="connsiteX64" fmla="*/ 276995 w 607596"/>
              <a:gd name="connsiteY64" fmla="*/ 472407 h 575504"/>
              <a:gd name="connsiteX65" fmla="*/ 377917 w 607596"/>
              <a:gd name="connsiteY65" fmla="*/ 392684 h 575504"/>
              <a:gd name="connsiteX66" fmla="*/ 391801 w 607596"/>
              <a:gd name="connsiteY66" fmla="*/ 391173 h 575504"/>
              <a:gd name="connsiteX67" fmla="*/ 399188 w 607596"/>
              <a:gd name="connsiteY67" fmla="*/ 402905 h 575504"/>
              <a:gd name="connsiteX68" fmla="*/ 399188 w 607596"/>
              <a:gd name="connsiteY68" fmla="*/ 424236 h 575504"/>
              <a:gd name="connsiteX69" fmla="*/ 447780 w 607596"/>
              <a:gd name="connsiteY69" fmla="*/ 424236 h 575504"/>
              <a:gd name="connsiteX70" fmla="*/ 408710 w 607596"/>
              <a:gd name="connsiteY70" fmla="*/ 356689 h 575504"/>
              <a:gd name="connsiteX71" fmla="*/ 410134 w 607596"/>
              <a:gd name="connsiteY71" fmla="*/ 341669 h 575504"/>
              <a:gd name="connsiteX72" fmla="*/ 424908 w 607596"/>
              <a:gd name="connsiteY72" fmla="*/ 338025 h 575504"/>
              <a:gd name="connsiteX73" fmla="*/ 483379 w 607596"/>
              <a:gd name="connsiteY73" fmla="*/ 361222 h 575504"/>
              <a:gd name="connsiteX74" fmla="*/ 490677 w 607596"/>
              <a:gd name="connsiteY74" fmla="*/ 311451 h 575504"/>
              <a:gd name="connsiteX75" fmla="*/ 501178 w 607596"/>
              <a:gd name="connsiteY75" fmla="*/ 300519 h 575504"/>
              <a:gd name="connsiteX76" fmla="*/ 181497 w 607596"/>
              <a:gd name="connsiteY76" fmla="*/ 271148 h 575504"/>
              <a:gd name="connsiteX77" fmla="*/ 102364 w 607596"/>
              <a:gd name="connsiteY77" fmla="*/ 302522 h 575504"/>
              <a:gd name="connsiteX78" fmla="*/ 108239 w 607596"/>
              <a:gd name="connsiteY78" fmla="*/ 305899 h 575504"/>
              <a:gd name="connsiteX79" fmla="*/ 114292 w 607596"/>
              <a:gd name="connsiteY79" fmla="*/ 313898 h 575504"/>
              <a:gd name="connsiteX80" fmla="*/ 113046 w 607596"/>
              <a:gd name="connsiteY80" fmla="*/ 323764 h 575504"/>
              <a:gd name="connsiteX81" fmla="*/ 54921 w 607596"/>
              <a:gd name="connsiteY81" fmla="*/ 424373 h 575504"/>
              <a:gd name="connsiteX82" fmla="*/ 58481 w 607596"/>
              <a:gd name="connsiteY82" fmla="*/ 424195 h 575504"/>
              <a:gd name="connsiteX83" fmla="*/ 129602 w 607596"/>
              <a:gd name="connsiteY83" fmla="*/ 424195 h 575504"/>
              <a:gd name="connsiteX84" fmla="*/ 169035 w 607596"/>
              <a:gd name="connsiteY84" fmla="*/ 356115 h 575504"/>
              <a:gd name="connsiteX85" fmla="*/ 176957 w 607596"/>
              <a:gd name="connsiteY85" fmla="*/ 349982 h 575504"/>
              <a:gd name="connsiteX86" fmla="*/ 186927 w 607596"/>
              <a:gd name="connsiteY86" fmla="*/ 351315 h 575504"/>
              <a:gd name="connsiteX87" fmla="*/ 193870 w 607596"/>
              <a:gd name="connsiteY87" fmla="*/ 355315 h 575504"/>
              <a:gd name="connsiteX88" fmla="*/ 187194 w 607596"/>
              <a:gd name="connsiteY88" fmla="*/ 240752 h 575504"/>
              <a:gd name="connsiteX89" fmla="*/ 198587 w 607596"/>
              <a:gd name="connsiteY89" fmla="*/ 241641 h 575504"/>
              <a:gd name="connsiteX90" fmla="*/ 204996 w 607596"/>
              <a:gd name="connsiteY90" fmla="*/ 251062 h 575504"/>
              <a:gd name="connsiteX91" fmla="*/ 223689 w 607596"/>
              <a:gd name="connsiteY91" fmla="*/ 378245 h 575504"/>
              <a:gd name="connsiteX92" fmla="*/ 218081 w 607596"/>
              <a:gd name="connsiteY92" fmla="*/ 390955 h 575504"/>
              <a:gd name="connsiteX93" fmla="*/ 204195 w 607596"/>
              <a:gd name="connsiteY93" fmla="*/ 391488 h 575504"/>
              <a:gd name="connsiteX94" fmla="*/ 185147 w 607596"/>
              <a:gd name="connsiteY94" fmla="*/ 380467 h 575504"/>
              <a:gd name="connsiteX95" fmla="*/ 159867 w 607596"/>
              <a:gd name="connsiteY95" fmla="*/ 424195 h 575504"/>
              <a:gd name="connsiteX96" fmla="*/ 244963 w 607596"/>
              <a:gd name="connsiteY96" fmla="*/ 424195 h 575504"/>
              <a:gd name="connsiteX97" fmla="*/ 257336 w 607596"/>
              <a:gd name="connsiteY97" fmla="*/ 432994 h 575504"/>
              <a:gd name="connsiteX98" fmla="*/ 253063 w 607596"/>
              <a:gd name="connsiteY98" fmla="*/ 447569 h 575504"/>
              <a:gd name="connsiteX99" fmla="*/ 208646 w 607596"/>
              <a:gd name="connsiteY99" fmla="*/ 482676 h 575504"/>
              <a:gd name="connsiteX100" fmla="*/ 253063 w 607596"/>
              <a:gd name="connsiteY100" fmla="*/ 517782 h 575504"/>
              <a:gd name="connsiteX101" fmla="*/ 257336 w 607596"/>
              <a:gd name="connsiteY101" fmla="*/ 532269 h 575504"/>
              <a:gd name="connsiteX102" fmla="*/ 244963 w 607596"/>
              <a:gd name="connsiteY102" fmla="*/ 541068 h 575504"/>
              <a:gd name="connsiteX103" fmla="*/ 58481 w 607596"/>
              <a:gd name="connsiteY103" fmla="*/ 541068 h 575504"/>
              <a:gd name="connsiteX104" fmla="*/ 0 w 607596"/>
              <a:gd name="connsiteY104" fmla="*/ 482676 h 575504"/>
              <a:gd name="connsiteX105" fmla="*/ 7922 w 607596"/>
              <a:gd name="connsiteY105" fmla="*/ 453435 h 575504"/>
              <a:gd name="connsiteX106" fmla="*/ 7833 w 607596"/>
              <a:gd name="connsiteY106" fmla="*/ 453435 h 575504"/>
              <a:gd name="connsiteX107" fmla="*/ 83850 w 607596"/>
              <a:gd name="connsiteY107" fmla="*/ 322075 h 575504"/>
              <a:gd name="connsiteX108" fmla="*/ 65780 w 607596"/>
              <a:gd name="connsiteY108" fmla="*/ 311676 h 575504"/>
              <a:gd name="connsiteX109" fmla="*/ 59282 w 607596"/>
              <a:gd name="connsiteY109" fmla="*/ 299411 h 575504"/>
              <a:gd name="connsiteX110" fmla="*/ 67561 w 607596"/>
              <a:gd name="connsiteY110" fmla="*/ 288213 h 575504"/>
              <a:gd name="connsiteX111" fmla="*/ 356200 w 607596"/>
              <a:gd name="connsiteY111" fmla="*/ 84461 h 575504"/>
              <a:gd name="connsiteX112" fmla="*/ 354509 w 607596"/>
              <a:gd name="connsiteY112" fmla="*/ 87660 h 575504"/>
              <a:gd name="connsiteX113" fmla="*/ 318906 w 607596"/>
              <a:gd name="connsiteY113" fmla="*/ 149154 h 575504"/>
              <a:gd name="connsiteX114" fmla="*/ 363320 w 607596"/>
              <a:gd name="connsiteY114" fmla="*/ 225843 h 575504"/>
              <a:gd name="connsiteX115" fmla="*/ 364566 w 607596"/>
              <a:gd name="connsiteY115" fmla="*/ 235796 h 575504"/>
              <a:gd name="connsiteX116" fmla="*/ 358514 w 607596"/>
              <a:gd name="connsiteY116" fmla="*/ 243705 h 575504"/>
              <a:gd name="connsiteX117" fmla="*/ 355488 w 607596"/>
              <a:gd name="connsiteY117" fmla="*/ 245482 h 575504"/>
              <a:gd name="connsiteX118" fmla="*/ 434615 w 607596"/>
              <a:gd name="connsiteY118" fmla="*/ 276762 h 575504"/>
              <a:gd name="connsiteX119" fmla="*/ 446987 w 607596"/>
              <a:gd name="connsiteY119" fmla="*/ 192697 h 575504"/>
              <a:gd name="connsiteX120" fmla="*/ 437196 w 607596"/>
              <a:gd name="connsiteY120" fmla="*/ 198384 h 575504"/>
              <a:gd name="connsiteX121" fmla="*/ 427227 w 607596"/>
              <a:gd name="connsiteY121" fmla="*/ 199628 h 575504"/>
              <a:gd name="connsiteX122" fmla="*/ 419306 w 607596"/>
              <a:gd name="connsiteY122" fmla="*/ 193586 h 575504"/>
              <a:gd name="connsiteX123" fmla="*/ 277751 w 607596"/>
              <a:gd name="connsiteY123" fmla="*/ 80095 h 575504"/>
              <a:gd name="connsiteX124" fmla="*/ 287659 w 607596"/>
              <a:gd name="connsiteY124" fmla="*/ 81362 h 575504"/>
              <a:gd name="connsiteX125" fmla="*/ 292463 w 607596"/>
              <a:gd name="connsiteY125" fmla="*/ 99227 h 575504"/>
              <a:gd name="connsiteX126" fmla="*/ 283033 w 607596"/>
              <a:gd name="connsiteY126" fmla="*/ 115492 h 575504"/>
              <a:gd name="connsiteX127" fmla="*/ 271734 w 607596"/>
              <a:gd name="connsiteY127" fmla="*/ 121980 h 575504"/>
              <a:gd name="connsiteX128" fmla="*/ 265240 w 607596"/>
              <a:gd name="connsiteY128" fmla="*/ 120203 h 575504"/>
              <a:gd name="connsiteX129" fmla="*/ 260436 w 607596"/>
              <a:gd name="connsiteY129" fmla="*/ 102426 h 575504"/>
              <a:gd name="connsiteX130" fmla="*/ 269777 w 607596"/>
              <a:gd name="connsiteY130" fmla="*/ 86161 h 575504"/>
              <a:gd name="connsiteX131" fmla="*/ 277751 w 607596"/>
              <a:gd name="connsiteY131" fmla="*/ 80095 h 575504"/>
              <a:gd name="connsiteX132" fmla="*/ 304487 w 607596"/>
              <a:gd name="connsiteY132" fmla="*/ 26166 h 575504"/>
              <a:gd name="connsiteX133" fmla="*/ 295408 w 607596"/>
              <a:gd name="connsiteY133" fmla="*/ 27232 h 575504"/>
              <a:gd name="connsiteX134" fmla="*/ 275826 w 607596"/>
              <a:gd name="connsiteY134" fmla="*/ 42250 h 575504"/>
              <a:gd name="connsiteX135" fmla="*/ 202040 w 607596"/>
              <a:gd name="connsiteY135" fmla="*/ 169859 h 575504"/>
              <a:gd name="connsiteX136" fmla="*/ 235951 w 607596"/>
              <a:gd name="connsiteY136" fmla="*/ 156441 h 575504"/>
              <a:gd name="connsiteX137" fmla="*/ 240847 w 607596"/>
              <a:gd name="connsiteY137" fmla="*/ 155552 h 575504"/>
              <a:gd name="connsiteX138" fmla="*/ 247344 w 607596"/>
              <a:gd name="connsiteY138" fmla="*/ 157240 h 575504"/>
              <a:gd name="connsiteX139" fmla="*/ 253753 w 607596"/>
              <a:gd name="connsiteY139" fmla="*/ 166660 h 575504"/>
              <a:gd name="connsiteX140" fmla="*/ 258826 w 607596"/>
              <a:gd name="connsiteY140" fmla="*/ 200873 h 575504"/>
              <a:gd name="connsiteX141" fmla="*/ 331812 w 607596"/>
              <a:gd name="connsiteY141" fmla="*/ 74597 h 575504"/>
              <a:gd name="connsiteX142" fmla="*/ 328251 w 607596"/>
              <a:gd name="connsiteY142" fmla="*/ 37274 h 575504"/>
              <a:gd name="connsiteX143" fmla="*/ 325136 w 607596"/>
              <a:gd name="connsiteY143" fmla="*/ 42606 h 575504"/>
              <a:gd name="connsiteX144" fmla="*/ 313832 w 607596"/>
              <a:gd name="connsiteY144" fmla="*/ 49182 h 575504"/>
              <a:gd name="connsiteX145" fmla="*/ 307335 w 607596"/>
              <a:gd name="connsiteY145" fmla="*/ 47405 h 575504"/>
              <a:gd name="connsiteX146" fmla="*/ 302528 w 607596"/>
              <a:gd name="connsiteY146" fmla="*/ 29543 h 575504"/>
              <a:gd name="connsiteX147" fmla="*/ 311451 w 607596"/>
              <a:gd name="connsiteY147" fmla="*/ 496 h 575504"/>
              <a:gd name="connsiteX148" fmla="*/ 333058 w 607596"/>
              <a:gd name="connsiteY148" fmla="*/ 7860 h 575504"/>
              <a:gd name="connsiteX149" fmla="*/ 354509 w 607596"/>
              <a:gd name="connsiteY149" fmla="*/ 29276 h 575504"/>
              <a:gd name="connsiteX150" fmla="*/ 354509 w 607596"/>
              <a:gd name="connsiteY150" fmla="*/ 29187 h 575504"/>
              <a:gd name="connsiteX151" fmla="*/ 435416 w 607596"/>
              <a:gd name="connsiteY151" fmla="*/ 169148 h 575504"/>
              <a:gd name="connsiteX152" fmla="*/ 457312 w 607596"/>
              <a:gd name="connsiteY152" fmla="*/ 156529 h 575504"/>
              <a:gd name="connsiteX153" fmla="*/ 471197 w 607596"/>
              <a:gd name="connsiteY153" fmla="*/ 157063 h 575504"/>
              <a:gd name="connsiteX154" fmla="*/ 476804 w 607596"/>
              <a:gd name="connsiteY154" fmla="*/ 169770 h 575504"/>
              <a:gd name="connsiteX155" fmla="*/ 458113 w 607596"/>
              <a:gd name="connsiteY155" fmla="*/ 296934 h 575504"/>
              <a:gd name="connsiteX156" fmla="*/ 451704 w 607596"/>
              <a:gd name="connsiteY156" fmla="*/ 306354 h 575504"/>
              <a:gd name="connsiteX157" fmla="*/ 445118 w 607596"/>
              <a:gd name="connsiteY157" fmla="*/ 308131 h 575504"/>
              <a:gd name="connsiteX158" fmla="*/ 440311 w 607596"/>
              <a:gd name="connsiteY158" fmla="*/ 307154 h 575504"/>
              <a:gd name="connsiteX159" fmla="*/ 320686 w 607596"/>
              <a:gd name="connsiteY159" fmla="*/ 259789 h 575504"/>
              <a:gd name="connsiteX160" fmla="*/ 312408 w 607596"/>
              <a:gd name="connsiteY160" fmla="*/ 248592 h 575504"/>
              <a:gd name="connsiteX161" fmla="*/ 318906 w 607596"/>
              <a:gd name="connsiteY161" fmla="*/ 236329 h 575504"/>
              <a:gd name="connsiteX162" fmla="*/ 334037 w 607596"/>
              <a:gd name="connsiteY162" fmla="*/ 227621 h 575504"/>
              <a:gd name="connsiteX163" fmla="*/ 303775 w 607596"/>
              <a:gd name="connsiteY163" fmla="*/ 175280 h 575504"/>
              <a:gd name="connsiteX164" fmla="*/ 262653 w 607596"/>
              <a:gd name="connsiteY164" fmla="*/ 246460 h 575504"/>
              <a:gd name="connsiteX165" fmla="*/ 251349 w 607596"/>
              <a:gd name="connsiteY165" fmla="*/ 253036 h 575504"/>
              <a:gd name="connsiteX166" fmla="*/ 248857 w 607596"/>
              <a:gd name="connsiteY166" fmla="*/ 252769 h 575504"/>
              <a:gd name="connsiteX167" fmla="*/ 238354 w 607596"/>
              <a:gd name="connsiteY167" fmla="*/ 241839 h 575504"/>
              <a:gd name="connsiteX168" fmla="*/ 230255 w 607596"/>
              <a:gd name="connsiteY168" fmla="*/ 186832 h 575504"/>
              <a:gd name="connsiteX169" fmla="*/ 176673 w 607596"/>
              <a:gd name="connsiteY169" fmla="*/ 208070 h 575504"/>
              <a:gd name="connsiteX170" fmla="*/ 161986 w 607596"/>
              <a:gd name="connsiteY170" fmla="*/ 204427 h 575504"/>
              <a:gd name="connsiteX171" fmla="*/ 160562 w 607596"/>
              <a:gd name="connsiteY171" fmla="*/ 189320 h 575504"/>
              <a:gd name="connsiteX172" fmla="*/ 253130 w 607596"/>
              <a:gd name="connsiteY172" fmla="*/ 29187 h 575504"/>
              <a:gd name="connsiteX173" fmla="*/ 288643 w 607596"/>
              <a:gd name="connsiteY173" fmla="*/ 1995 h 575504"/>
              <a:gd name="connsiteX174" fmla="*/ 311451 w 607596"/>
              <a:gd name="connsiteY174" fmla="*/ 496 h 57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07596" h="575504">
                <a:moveTo>
                  <a:pt x="100938" y="473537"/>
                </a:moveTo>
                <a:lnTo>
                  <a:pt x="119719" y="473537"/>
                </a:lnTo>
                <a:cubicBezTo>
                  <a:pt x="126929" y="473537"/>
                  <a:pt x="132804" y="479398"/>
                  <a:pt x="132804" y="486592"/>
                </a:cubicBezTo>
                <a:cubicBezTo>
                  <a:pt x="132804" y="493785"/>
                  <a:pt x="126929" y="499646"/>
                  <a:pt x="119719" y="499646"/>
                </a:cubicBezTo>
                <a:lnTo>
                  <a:pt x="100938" y="499646"/>
                </a:lnTo>
                <a:cubicBezTo>
                  <a:pt x="93729" y="499646"/>
                  <a:pt x="87854" y="493785"/>
                  <a:pt x="87854" y="486592"/>
                </a:cubicBezTo>
                <a:cubicBezTo>
                  <a:pt x="87854" y="479398"/>
                  <a:pt x="93729" y="473537"/>
                  <a:pt x="100938" y="473537"/>
                </a:cubicBezTo>
                <a:close/>
                <a:moveTo>
                  <a:pt x="58481" y="450325"/>
                </a:moveTo>
                <a:cubicBezTo>
                  <a:pt x="43883" y="450325"/>
                  <a:pt x="31510" y="460101"/>
                  <a:pt x="27505" y="473522"/>
                </a:cubicBezTo>
                <a:lnTo>
                  <a:pt x="35516" y="473522"/>
                </a:lnTo>
                <a:cubicBezTo>
                  <a:pt x="42726" y="473522"/>
                  <a:pt x="48601" y="479387"/>
                  <a:pt x="48601" y="486587"/>
                </a:cubicBezTo>
                <a:cubicBezTo>
                  <a:pt x="48601" y="493786"/>
                  <a:pt x="42726" y="499651"/>
                  <a:pt x="35516" y="499651"/>
                </a:cubicBezTo>
                <a:lnTo>
                  <a:pt x="31065" y="499651"/>
                </a:lnTo>
                <a:cubicBezTo>
                  <a:pt x="36762" y="508806"/>
                  <a:pt x="46910" y="514938"/>
                  <a:pt x="58481" y="514938"/>
                </a:cubicBezTo>
                <a:lnTo>
                  <a:pt x="207311" y="514938"/>
                </a:lnTo>
                <a:lnTo>
                  <a:pt x="179450" y="492897"/>
                </a:lnTo>
                <a:cubicBezTo>
                  <a:pt x="176334" y="490408"/>
                  <a:pt x="174465" y="486675"/>
                  <a:pt x="174465" y="482676"/>
                </a:cubicBezTo>
                <a:cubicBezTo>
                  <a:pt x="174465" y="478676"/>
                  <a:pt x="176334" y="474855"/>
                  <a:pt x="179450" y="472366"/>
                </a:cubicBezTo>
                <a:lnTo>
                  <a:pt x="207311" y="450325"/>
                </a:lnTo>
                <a:close/>
                <a:moveTo>
                  <a:pt x="373023" y="429924"/>
                </a:moveTo>
                <a:lnTo>
                  <a:pt x="306275" y="482717"/>
                </a:lnTo>
                <a:lnTo>
                  <a:pt x="373023" y="535421"/>
                </a:lnTo>
                <a:lnTo>
                  <a:pt x="373023" y="528044"/>
                </a:lnTo>
                <a:cubicBezTo>
                  <a:pt x="373023" y="520845"/>
                  <a:pt x="378896" y="514979"/>
                  <a:pt x="386105" y="514979"/>
                </a:cubicBezTo>
                <a:lnTo>
                  <a:pt x="500377" y="514979"/>
                </a:lnTo>
                <a:cubicBezTo>
                  <a:pt x="499665" y="514001"/>
                  <a:pt x="499042" y="512935"/>
                  <a:pt x="498419" y="511868"/>
                </a:cubicBezTo>
                <a:lnTo>
                  <a:pt x="462820" y="450365"/>
                </a:lnTo>
                <a:lnTo>
                  <a:pt x="386105" y="450365"/>
                </a:lnTo>
                <a:cubicBezTo>
                  <a:pt x="378896" y="450365"/>
                  <a:pt x="373023" y="444500"/>
                  <a:pt x="373023" y="437300"/>
                </a:cubicBezTo>
                <a:close/>
                <a:moveTo>
                  <a:pt x="523388" y="419020"/>
                </a:moveTo>
                <a:cubicBezTo>
                  <a:pt x="526622" y="419886"/>
                  <a:pt x="529534" y="421973"/>
                  <a:pt x="531357" y="425083"/>
                </a:cubicBezTo>
                <a:lnTo>
                  <a:pt x="541138" y="442050"/>
                </a:lnTo>
                <a:cubicBezTo>
                  <a:pt x="544695" y="448357"/>
                  <a:pt x="542561" y="456352"/>
                  <a:pt x="536337" y="459906"/>
                </a:cubicBezTo>
                <a:cubicBezTo>
                  <a:pt x="534292" y="461149"/>
                  <a:pt x="532069" y="461682"/>
                  <a:pt x="529846" y="461682"/>
                </a:cubicBezTo>
                <a:cubicBezTo>
                  <a:pt x="525311" y="461682"/>
                  <a:pt x="520865" y="459373"/>
                  <a:pt x="518464" y="455109"/>
                </a:cubicBezTo>
                <a:lnTo>
                  <a:pt x="508683" y="438141"/>
                </a:lnTo>
                <a:cubicBezTo>
                  <a:pt x="505037" y="431923"/>
                  <a:pt x="507171" y="423928"/>
                  <a:pt x="513484" y="420286"/>
                </a:cubicBezTo>
                <a:cubicBezTo>
                  <a:pt x="516597" y="418509"/>
                  <a:pt x="520153" y="418154"/>
                  <a:pt x="523388" y="419020"/>
                </a:cubicBezTo>
                <a:close/>
                <a:moveTo>
                  <a:pt x="511146" y="352423"/>
                </a:moveTo>
                <a:lnTo>
                  <a:pt x="506874" y="381397"/>
                </a:lnTo>
                <a:cubicBezTo>
                  <a:pt x="506251" y="385307"/>
                  <a:pt x="503937" y="388774"/>
                  <a:pt x="500466" y="390818"/>
                </a:cubicBezTo>
                <a:cubicBezTo>
                  <a:pt x="496995" y="392773"/>
                  <a:pt x="492812" y="393129"/>
                  <a:pt x="489075" y="391618"/>
                </a:cubicBezTo>
                <a:lnTo>
                  <a:pt x="450183" y="376242"/>
                </a:lnTo>
                <a:lnTo>
                  <a:pt x="521113" y="498803"/>
                </a:lnTo>
                <a:cubicBezTo>
                  <a:pt x="526809" y="508758"/>
                  <a:pt x="537578" y="514979"/>
                  <a:pt x="549147" y="514979"/>
                </a:cubicBezTo>
                <a:cubicBezTo>
                  <a:pt x="550393" y="514979"/>
                  <a:pt x="551639" y="514890"/>
                  <a:pt x="552885" y="514712"/>
                </a:cubicBezTo>
                <a:lnTo>
                  <a:pt x="551194" y="511779"/>
                </a:lnTo>
                <a:cubicBezTo>
                  <a:pt x="547546" y="505558"/>
                  <a:pt x="549681" y="497559"/>
                  <a:pt x="556000" y="493915"/>
                </a:cubicBezTo>
                <a:cubicBezTo>
                  <a:pt x="562230" y="490360"/>
                  <a:pt x="570240" y="492493"/>
                  <a:pt x="573889" y="498715"/>
                </a:cubicBezTo>
                <a:lnTo>
                  <a:pt x="575402" y="501381"/>
                </a:lnTo>
                <a:cubicBezTo>
                  <a:pt x="582521" y="491427"/>
                  <a:pt x="583589" y="477828"/>
                  <a:pt x="577092" y="466541"/>
                </a:cubicBezTo>
                <a:close/>
                <a:moveTo>
                  <a:pt x="501178" y="300519"/>
                </a:moveTo>
                <a:cubicBezTo>
                  <a:pt x="506696" y="299452"/>
                  <a:pt x="512214" y="302030"/>
                  <a:pt x="514973" y="306829"/>
                </a:cubicBezTo>
                <a:lnTo>
                  <a:pt x="599787" y="453476"/>
                </a:lnTo>
                <a:cubicBezTo>
                  <a:pt x="615895" y="481383"/>
                  <a:pt x="606283" y="517201"/>
                  <a:pt x="578338" y="533288"/>
                </a:cubicBezTo>
                <a:cubicBezTo>
                  <a:pt x="569439" y="538443"/>
                  <a:pt x="559382" y="541109"/>
                  <a:pt x="549147" y="541109"/>
                </a:cubicBezTo>
                <a:cubicBezTo>
                  <a:pt x="549058" y="541109"/>
                  <a:pt x="548969" y="541109"/>
                  <a:pt x="548969" y="541109"/>
                </a:cubicBezTo>
                <a:lnTo>
                  <a:pt x="399188" y="541109"/>
                </a:lnTo>
                <a:lnTo>
                  <a:pt x="399188" y="562439"/>
                </a:lnTo>
                <a:cubicBezTo>
                  <a:pt x="399188" y="567505"/>
                  <a:pt x="396340" y="572038"/>
                  <a:pt x="391801" y="574260"/>
                </a:cubicBezTo>
                <a:cubicBezTo>
                  <a:pt x="389932" y="575060"/>
                  <a:pt x="388063" y="575504"/>
                  <a:pt x="386105" y="575504"/>
                </a:cubicBezTo>
                <a:cubicBezTo>
                  <a:pt x="383168" y="575504"/>
                  <a:pt x="380320" y="574527"/>
                  <a:pt x="377917" y="572660"/>
                </a:cubicBezTo>
                <a:lnTo>
                  <a:pt x="276995" y="492937"/>
                </a:lnTo>
                <a:cubicBezTo>
                  <a:pt x="273880" y="490449"/>
                  <a:pt x="272100" y="486716"/>
                  <a:pt x="272100" y="482717"/>
                </a:cubicBezTo>
                <a:cubicBezTo>
                  <a:pt x="272100" y="478717"/>
                  <a:pt x="273880" y="474895"/>
                  <a:pt x="276995" y="472407"/>
                </a:cubicBezTo>
                <a:lnTo>
                  <a:pt x="377917" y="392684"/>
                </a:lnTo>
                <a:cubicBezTo>
                  <a:pt x="381922" y="389574"/>
                  <a:pt x="387262" y="388951"/>
                  <a:pt x="391801" y="391173"/>
                </a:cubicBezTo>
                <a:cubicBezTo>
                  <a:pt x="396340" y="393306"/>
                  <a:pt x="399188" y="397928"/>
                  <a:pt x="399188" y="402905"/>
                </a:cubicBezTo>
                <a:lnTo>
                  <a:pt x="399188" y="424236"/>
                </a:lnTo>
                <a:lnTo>
                  <a:pt x="447780" y="424236"/>
                </a:lnTo>
                <a:lnTo>
                  <a:pt x="408710" y="356689"/>
                </a:lnTo>
                <a:cubicBezTo>
                  <a:pt x="405951" y="351890"/>
                  <a:pt x="406485" y="345846"/>
                  <a:pt x="410134" y="341669"/>
                </a:cubicBezTo>
                <a:cubicBezTo>
                  <a:pt x="413783" y="337403"/>
                  <a:pt x="419657" y="335981"/>
                  <a:pt x="424908" y="338025"/>
                </a:cubicBezTo>
                <a:lnTo>
                  <a:pt x="483379" y="361222"/>
                </a:lnTo>
                <a:lnTo>
                  <a:pt x="490677" y="311451"/>
                </a:lnTo>
                <a:cubicBezTo>
                  <a:pt x="491477" y="305940"/>
                  <a:pt x="495749" y="301585"/>
                  <a:pt x="501178" y="300519"/>
                </a:cubicBezTo>
                <a:close/>
                <a:moveTo>
                  <a:pt x="181497" y="271148"/>
                </a:moveTo>
                <a:lnTo>
                  <a:pt x="102364" y="302522"/>
                </a:lnTo>
                <a:lnTo>
                  <a:pt x="108239" y="305899"/>
                </a:lnTo>
                <a:cubicBezTo>
                  <a:pt x="111266" y="307677"/>
                  <a:pt x="113402" y="310521"/>
                  <a:pt x="114292" y="313898"/>
                </a:cubicBezTo>
                <a:cubicBezTo>
                  <a:pt x="115271" y="317187"/>
                  <a:pt x="114737" y="320831"/>
                  <a:pt x="113046" y="323764"/>
                </a:cubicBezTo>
                <a:lnTo>
                  <a:pt x="54921" y="424373"/>
                </a:lnTo>
                <a:cubicBezTo>
                  <a:pt x="56078" y="424284"/>
                  <a:pt x="57324" y="424195"/>
                  <a:pt x="58481" y="424195"/>
                </a:cubicBezTo>
                <a:lnTo>
                  <a:pt x="129602" y="424195"/>
                </a:lnTo>
                <a:lnTo>
                  <a:pt x="169035" y="356115"/>
                </a:lnTo>
                <a:cubicBezTo>
                  <a:pt x="170816" y="353093"/>
                  <a:pt x="173664" y="350871"/>
                  <a:pt x="176957" y="349982"/>
                </a:cubicBezTo>
                <a:cubicBezTo>
                  <a:pt x="180340" y="349094"/>
                  <a:pt x="183900" y="349538"/>
                  <a:pt x="186927" y="351315"/>
                </a:cubicBezTo>
                <a:lnTo>
                  <a:pt x="193870" y="355315"/>
                </a:lnTo>
                <a:close/>
                <a:moveTo>
                  <a:pt x="187194" y="240752"/>
                </a:moveTo>
                <a:cubicBezTo>
                  <a:pt x="190932" y="239330"/>
                  <a:pt x="195116" y="239597"/>
                  <a:pt x="198587" y="241641"/>
                </a:cubicBezTo>
                <a:cubicBezTo>
                  <a:pt x="202059" y="243596"/>
                  <a:pt x="204373" y="247063"/>
                  <a:pt x="204996" y="251062"/>
                </a:cubicBezTo>
                <a:lnTo>
                  <a:pt x="223689" y="378245"/>
                </a:lnTo>
                <a:cubicBezTo>
                  <a:pt x="224401" y="383222"/>
                  <a:pt x="222265" y="388111"/>
                  <a:pt x="218081" y="390955"/>
                </a:cubicBezTo>
                <a:cubicBezTo>
                  <a:pt x="213987" y="393799"/>
                  <a:pt x="208557" y="393977"/>
                  <a:pt x="204195" y="391488"/>
                </a:cubicBezTo>
                <a:lnTo>
                  <a:pt x="185147" y="380467"/>
                </a:lnTo>
                <a:lnTo>
                  <a:pt x="159867" y="424195"/>
                </a:lnTo>
                <a:lnTo>
                  <a:pt x="244963" y="424195"/>
                </a:lnTo>
                <a:cubicBezTo>
                  <a:pt x="250571" y="424195"/>
                  <a:pt x="255467" y="427750"/>
                  <a:pt x="257336" y="432994"/>
                </a:cubicBezTo>
                <a:cubicBezTo>
                  <a:pt x="259116" y="438237"/>
                  <a:pt x="257425" y="444103"/>
                  <a:pt x="253063" y="447569"/>
                </a:cubicBezTo>
                <a:lnTo>
                  <a:pt x="208646" y="482676"/>
                </a:lnTo>
                <a:lnTo>
                  <a:pt x="253063" y="517782"/>
                </a:lnTo>
                <a:cubicBezTo>
                  <a:pt x="257425" y="521249"/>
                  <a:pt x="259116" y="527026"/>
                  <a:pt x="257336" y="532269"/>
                </a:cubicBezTo>
                <a:cubicBezTo>
                  <a:pt x="255467" y="537513"/>
                  <a:pt x="250571" y="541068"/>
                  <a:pt x="244963" y="541068"/>
                </a:cubicBezTo>
                <a:lnTo>
                  <a:pt x="58481" y="541068"/>
                </a:lnTo>
                <a:cubicBezTo>
                  <a:pt x="26259" y="541068"/>
                  <a:pt x="0" y="514849"/>
                  <a:pt x="0" y="482676"/>
                </a:cubicBezTo>
                <a:cubicBezTo>
                  <a:pt x="0" y="472011"/>
                  <a:pt x="2848" y="462056"/>
                  <a:pt x="7922" y="453435"/>
                </a:cubicBezTo>
                <a:lnTo>
                  <a:pt x="7833" y="453435"/>
                </a:lnTo>
                <a:lnTo>
                  <a:pt x="83850" y="322075"/>
                </a:lnTo>
                <a:lnTo>
                  <a:pt x="65780" y="311676"/>
                </a:lnTo>
                <a:cubicBezTo>
                  <a:pt x="61508" y="309188"/>
                  <a:pt x="58926" y="304388"/>
                  <a:pt x="59282" y="299411"/>
                </a:cubicBezTo>
                <a:cubicBezTo>
                  <a:pt x="59638" y="294434"/>
                  <a:pt x="62843" y="290079"/>
                  <a:pt x="67561" y="288213"/>
                </a:cubicBezTo>
                <a:close/>
                <a:moveTo>
                  <a:pt x="356200" y="84461"/>
                </a:moveTo>
                <a:cubicBezTo>
                  <a:pt x="355666" y="85527"/>
                  <a:pt x="355132" y="86594"/>
                  <a:pt x="354509" y="87660"/>
                </a:cubicBezTo>
                <a:lnTo>
                  <a:pt x="318906" y="149154"/>
                </a:lnTo>
                <a:lnTo>
                  <a:pt x="363320" y="225843"/>
                </a:lnTo>
                <a:cubicBezTo>
                  <a:pt x="365011" y="228865"/>
                  <a:pt x="365456" y="232419"/>
                  <a:pt x="364566" y="235796"/>
                </a:cubicBezTo>
                <a:cubicBezTo>
                  <a:pt x="363676" y="239084"/>
                  <a:pt x="361451" y="241928"/>
                  <a:pt x="358514" y="243705"/>
                </a:cubicBezTo>
                <a:lnTo>
                  <a:pt x="355488" y="245482"/>
                </a:lnTo>
                <a:lnTo>
                  <a:pt x="434615" y="276762"/>
                </a:lnTo>
                <a:lnTo>
                  <a:pt x="446987" y="192697"/>
                </a:lnTo>
                <a:lnTo>
                  <a:pt x="437196" y="198384"/>
                </a:lnTo>
                <a:cubicBezTo>
                  <a:pt x="434170" y="200073"/>
                  <a:pt x="430609" y="200517"/>
                  <a:pt x="427227" y="199628"/>
                </a:cubicBezTo>
                <a:cubicBezTo>
                  <a:pt x="423845" y="198740"/>
                  <a:pt x="420997" y="196518"/>
                  <a:pt x="419306" y="193586"/>
                </a:cubicBezTo>
                <a:close/>
                <a:moveTo>
                  <a:pt x="277751" y="80095"/>
                </a:moveTo>
                <a:cubicBezTo>
                  <a:pt x="280987" y="79228"/>
                  <a:pt x="284546" y="79584"/>
                  <a:pt x="287659" y="81362"/>
                </a:cubicBezTo>
                <a:cubicBezTo>
                  <a:pt x="293887" y="85006"/>
                  <a:pt x="296022" y="93005"/>
                  <a:pt x="292463" y="99227"/>
                </a:cubicBezTo>
                <a:lnTo>
                  <a:pt x="283033" y="115492"/>
                </a:lnTo>
                <a:cubicBezTo>
                  <a:pt x="280631" y="119669"/>
                  <a:pt x="276272" y="121980"/>
                  <a:pt x="271734" y="121980"/>
                </a:cubicBezTo>
                <a:cubicBezTo>
                  <a:pt x="269510" y="121980"/>
                  <a:pt x="267286" y="121447"/>
                  <a:pt x="265240" y="120203"/>
                </a:cubicBezTo>
                <a:cubicBezTo>
                  <a:pt x="258923" y="116647"/>
                  <a:pt x="256788" y="108648"/>
                  <a:pt x="260436" y="102426"/>
                </a:cubicBezTo>
                <a:lnTo>
                  <a:pt x="269777" y="86161"/>
                </a:lnTo>
                <a:cubicBezTo>
                  <a:pt x="271601" y="83050"/>
                  <a:pt x="274515" y="80962"/>
                  <a:pt x="277751" y="80095"/>
                </a:cubicBezTo>
                <a:close/>
                <a:moveTo>
                  <a:pt x="304487" y="26166"/>
                </a:moveTo>
                <a:cubicBezTo>
                  <a:pt x="301460" y="26077"/>
                  <a:pt x="298434" y="26433"/>
                  <a:pt x="295408" y="27232"/>
                </a:cubicBezTo>
                <a:cubicBezTo>
                  <a:pt x="287130" y="29454"/>
                  <a:pt x="280099" y="34786"/>
                  <a:pt x="275826" y="42250"/>
                </a:cubicBezTo>
                <a:lnTo>
                  <a:pt x="202040" y="169859"/>
                </a:lnTo>
                <a:lnTo>
                  <a:pt x="235951" y="156441"/>
                </a:lnTo>
                <a:cubicBezTo>
                  <a:pt x="237553" y="155819"/>
                  <a:pt x="239155" y="155552"/>
                  <a:pt x="240847" y="155552"/>
                </a:cubicBezTo>
                <a:cubicBezTo>
                  <a:pt x="243072" y="155552"/>
                  <a:pt x="245297" y="156085"/>
                  <a:pt x="247344" y="157240"/>
                </a:cubicBezTo>
                <a:cubicBezTo>
                  <a:pt x="250815" y="159284"/>
                  <a:pt x="253219" y="162750"/>
                  <a:pt x="253753" y="166660"/>
                </a:cubicBezTo>
                <a:lnTo>
                  <a:pt x="258826" y="200873"/>
                </a:lnTo>
                <a:lnTo>
                  <a:pt x="331812" y="74597"/>
                </a:lnTo>
                <a:cubicBezTo>
                  <a:pt x="338843" y="62334"/>
                  <a:pt x="336974" y="47405"/>
                  <a:pt x="328251" y="37274"/>
                </a:cubicBezTo>
                <a:lnTo>
                  <a:pt x="325136" y="42606"/>
                </a:lnTo>
                <a:cubicBezTo>
                  <a:pt x="322733" y="46871"/>
                  <a:pt x="318372" y="49182"/>
                  <a:pt x="313832" y="49182"/>
                </a:cubicBezTo>
                <a:cubicBezTo>
                  <a:pt x="311607" y="49182"/>
                  <a:pt x="309382" y="48649"/>
                  <a:pt x="307335" y="47405"/>
                </a:cubicBezTo>
                <a:cubicBezTo>
                  <a:pt x="301015" y="43850"/>
                  <a:pt x="298879" y="35852"/>
                  <a:pt x="302528" y="29543"/>
                </a:cubicBezTo>
                <a:close/>
                <a:moveTo>
                  <a:pt x="311451" y="496"/>
                </a:moveTo>
                <a:cubicBezTo>
                  <a:pt x="318973" y="1484"/>
                  <a:pt x="326293" y="3950"/>
                  <a:pt x="333058" y="7860"/>
                </a:cubicBezTo>
                <a:cubicBezTo>
                  <a:pt x="342315" y="13192"/>
                  <a:pt x="349524" y="20657"/>
                  <a:pt x="354509" y="29276"/>
                </a:cubicBezTo>
                <a:lnTo>
                  <a:pt x="354509" y="29187"/>
                </a:lnTo>
                <a:lnTo>
                  <a:pt x="435416" y="169148"/>
                </a:lnTo>
                <a:lnTo>
                  <a:pt x="457312" y="156529"/>
                </a:lnTo>
                <a:cubicBezTo>
                  <a:pt x="461673" y="154041"/>
                  <a:pt x="467013" y="154219"/>
                  <a:pt x="471197" y="157063"/>
                </a:cubicBezTo>
                <a:cubicBezTo>
                  <a:pt x="475380" y="159906"/>
                  <a:pt x="477516" y="164794"/>
                  <a:pt x="476804" y="169770"/>
                </a:cubicBezTo>
                <a:lnTo>
                  <a:pt x="458113" y="296934"/>
                </a:lnTo>
                <a:cubicBezTo>
                  <a:pt x="457490" y="300844"/>
                  <a:pt x="455175" y="304399"/>
                  <a:pt x="451704" y="306354"/>
                </a:cubicBezTo>
                <a:cubicBezTo>
                  <a:pt x="449657" y="307509"/>
                  <a:pt x="447432" y="308131"/>
                  <a:pt x="445118" y="308131"/>
                </a:cubicBezTo>
                <a:cubicBezTo>
                  <a:pt x="443515" y="308131"/>
                  <a:pt x="441824" y="307776"/>
                  <a:pt x="440311" y="307154"/>
                </a:cubicBezTo>
                <a:lnTo>
                  <a:pt x="320686" y="259789"/>
                </a:lnTo>
                <a:cubicBezTo>
                  <a:pt x="315969" y="257923"/>
                  <a:pt x="312764" y="253569"/>
                  <a:pt x="312408" y="248592"/>
                </a:cubicBezTo>
                <a:cubicBezTo>
                  <a:pt x="312052" y="243616"/>
                  <a:pt x="314544" y="238817"/>
                  <a:pt x="318906" y="236329"/>
                </a:cubicBezTo>
                <a:lnTo>
                  <a:pt x="334037" y="227621"/>
                </a:lnTo>
                <a:lnTo>
                  <a:pt x="303775" y="175280"/>
                </a:lnTo>
                <a:lnTo>
                  <a:pt x="262653" y="246460"/>
                </a:lnTo>
                <a:cubicBezTo>
                  <a:pt x="260250" y="250547"/>
                  <a:pt x="255889" y="253036"/>
                  <a:pt x="251349" y="253036"/>
                </a:cubicBezTo>
                <a:cubicBezTo>
                  <a:pt x="250459" y="253036"/>
                  <a:pt x="249658" y="252947"/>
                  <a:pt x="248857" y="252769"/>
                </a:cubicBezTo>
                <a:cubicBezTo>
                  <a:pt x="243339" y="251703"/>
                  <a:pt x="239155" y="247348"/>
                  <a:pt x="238354" y="241839"/>
                </a:cubicBezTo>
                <a:lnTo>
                  <a:pt x="230255" y="186832"/>
                </a:lnTo>
                <a:lnTo>
                  <a:pt x="176673" y="208070"/>
                </a:lnTo>
                <a:cubicBezTo>
                  <a:pt x="171510" y="210114"/>
                  <a:pt x="165636" y="208604"/>
                  <a:pt x="161986" y="204427"/>
                </a:cubicBezTo>
                <a:cubicBezTo>
                  <a:pt x="158337" y="200250"/>
                  <a:pt x="157714" y="194208"/>
                  <a:pt x="160562" y="189320"/>
                </a:cubicBezTo>
                <a:lnTo>
                  <a:pt x="253130" y="29187"/>
                </a:lnTo>
                <a:cubicBezTo>
                  <a:pt x="260962" y="15680"/>
                  <a:pt x="273601" y="6083"/>
                  <a:pt x="288643" y="1995"/>
                </a:cubicBezTo>
                <a:cubicBezTo>
                  <a:pt x="296209" y="-4"/>
                  <a:pt x="303930" y="-493"/>
                  <a:pt x="311451" y="496"/>
                </a:cubicBezTo>
                <a:close/>
              </a:path>
            </a:pathLst>
          </a:custGeom>
          <a:solidFill>
            <a:srgbClr val="647D2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Siemens Sans Global" pitchFamily="2" charset="-128"/>
              <a:cs typeface="+mn-cs"/>
            </a:endParaRPr>
          </a:p>
        </p:txBody>
      </p:sp>
      <p:sp>
        <p:nvSpPr>
          <p:cNvPr id="10" name="文本占位符 2"/>
          <p:cNvSpPr txBox="1"/>
          <p:nvPr/>
        </p:nvSpPr>
        <p:spPr bwMode="auto">
          <a:xfrm>
            <a:off x="5880100" y="1816725"/>
            <a:ext cx="5672992" cy="3600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noAutofit/>
          </a:bodyPr>
          <a:lstStyle>
            <a:lvl1pPr marL="0" indent="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90204" pitchFamily="34" charset="0"/>
              <a:buNone/>
              <a:defRPr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1pPr>
            <a:lvl2pPr marL="17907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2pPr>
            <a:lvl3pPr marL="358775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3pPr>
            <a:lvl4pPr marL="537845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4pPr>
            <a:lvl5pPr marL="7175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 baseline="0">
                <a:solidFill>
                  <a:schemeClr val="tx1"/>
                </a:solidFill>
                <a:latin typeface="Arial" panose="020B0604020202090204" pitchFamily="34" charset="0"/>
                <a:ea typeface="+mn-ea"/>
                <a:cs typeface="Arial" panose="020B0604020202090204" pitchFamily="34" charset="0"/>
              </a:defRPr>
            </a:lvl5pPr>
            <a:lvl6pPr marL="1220470" indent="-18859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670" indent="-18859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4870" indent="-18859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070" indent="-18859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400" b="1" kern="0" dirty="0">
                <a:latin typeface="+mn-lt"/>
                <a:ea typeface="Siemens Sans Global" pitchFamily="2" charset="-128"/>
              </a:rPr>
              <a:t>认清四色垃圾桶，垃圾分类要清楚，</a:t>
            </a:r>
            <a:endParaRPr lang="zh-CN" altLang="en-US" sz="2400" b="1" kern="0" dirty="0">
              <a:latin typeface="+mn-lt"/>
              <a:ea typeface="Siemens Sans Global" pitchFamily="2" charset="-128"/>
            </a:endParaRPr>
          </a:p>
          <a:p>
            <a:endParaRPr lang="zh-CN" altLang="en-US" sz="2400" b="1" kern="0" dirty="0">
              <a:latin typeface="+mn-lt"/>
              <a:ea typeface="Siemens Sans Global" pitchFamily="2" charset="-128"/>
            </a:endParaRPr>
          </a:p>
          <a:p>
            <a:r>
              <a:rPr lang="zh-CN" altLang="en-US" sz="2400" b="1" kern="0" dirty="0">
                <a:latin typeface="+mn-lt"/>
                <a:ea typeface="Siemens Sans Global" pitchFamily="2" charset="-128"/>
              </a:rPr>
              <a:t>蓝色大桶可回收，变废为宝好颜色，</a:t>
            </a:r>
            <a:endParaRPr lang="zh-CN" altLang="en-US" sz="2400" b="1" kern="0" dirty="0">
              <a:latin typeface="+mn-lt"/>
              <a:ea typeface="Siemens Sans Global" pitchFamily="2" charset="-128"/>
            </a:endParaRPr>
          </a:p>
          <a:p>
            <a:endParaRPr lang="zh-CN" altLang="en-US" sz="2400" b="1" kern="0" dirty="0">
              <a:latin typeface="+mn-lt"/>
              <a:ea typeface="Siemens Sans Global" pitchFamily="2" charset="-128"/>
            </a:endParaRPr>
          </a:p>
          <a:p>
            <a:r>
              <a:rPr lang="zh-CN" altLang="en-US" sz="2400" b="1" kern="0" dirty="0">
                <a:latin typeface="+mn-lt"/>
                <a:ea typeface="Siemens Sans Global" pitchFamily="2" charset="-128"/>
              </a:rPr>
              <a:t>绿色大桶装剩菜，变成肥料来灌溉，</a:t>
            </a:r>
            <a:endParaRPr lang="zh-CN" altLang="en-US" sz="2400" b="1" kern="0" dirty="0">
              <a:latin typeface="+mn-lt"/>
              <a:ea typeface="Siemens Sans Global" pitchFamily="2" charset="-128"/>
            </a:endParaRPr>
          </a:p>
          <a:p>
            <a:endParaRPr lang="zh-CN" altLang="en-US" sz="2400" b="1" kern="0" dirty="0">
              <a:latin typeface="+mn-lt"/>
              <a:ea typeface="Siemens Sans Global" pitchFamily="2" charset="-128"/>
            </a:endParaRPr>
          </a:p>
          <a:p>
            <a:r>
              <a:rPr lang="zh-CN" altLang="en-US" sz="2400" b="1" kern="0" dirty="0">
                <a:latin typeface="+mn-lt"/>
                <a:ea typeface="Siemens Sans Global" pitchFamily="2" charset="-128"/>
              </a:rPr>
              <a:t>红桶垃圾最有害，电池灯管就是它，</a:t>
            </a:r>
            <a:endParaRPr lang="zh-CN" altLang="en-US" sz="2400" b="1" kern="0" dirty="0">
              <a:latin typeface="+mn-lt"/>
              <a:ea typeface="Siemens Sans Global" pitchFamily="2" charset="-128"/>
            </a:endParaRPr>
          </a:p>
          <a:p>
            <a:endParaRPr lang="zh-CN" altLang="en-US" sz="2400" b="1" kern="0" dirty="0">
              <a:latin typeface="+mn-lt"/>
              <a:ea typeface="Siemens Sans Global" pitchFamily="2" charset="-128"/>
            </a:endParaRPr>
          </a:p>
          <a:p>
            <a:r>
              <a:rPr lang="zh-CN" altLang="en-US" sz="2400" b="1" kern="0" dirty="0">
                <a:latin typeface="+mn-lt"/>
                <a:ea typeface="Siemens Sans Global" pitchFamily="2" charset="-128"/>
              </a:rPr>
              <a:t>灰色大桶装其他，废布旧物来安家。</a:t>
            </a:r>
            <a:endParaRPr lang="zh-CN" altLang="en-US" sz="2400" b="1" kern="0" dirty="0">
              <a:latin typeface="+mn-lt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内容和主题概要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>
              <a:ea typeface="Siemens Sans Global" pitchFamily="2" charset="-128"/>
            </a:endParaRPr>
          </a:p>
          <a:p>
            <a:endParaRPr lang="en-US" dirty="0">
              <a:ea typeface="Siemens Sans Global" pitchFamily="2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9" name="Agenda" descr="Sample table of contents"/>
          <p:cNvSpPr>
            <a:spLocks noGrp="1"/>
          </p:cNvSpPr>
          <p:nvPr>
            <p:ph type="body" sz="quarter" idx="12"/>
          </p:nvPr>
        </p:nvSpPr>
        <p:spPr>
          <a:xfrm>
            <a:off x="411480" y="1158240"/>
            <a:ext cx="5998210" cy="4726940"/>
          </a:xfrm>
        </p:spPr>
        <p:txBody>
          <a:bodyPr/>
          <a:lstStyle/>
          <a:p>
            <a:pPr defTabSz="914400" fontAlgn="auto">
              <a:lnSpc>
                <a:spcPct val="150000"/>
              </a:lnSpc>
              <a:tabLst>
                <a:tab pos="7199630" algn="r"/>
              </a:tabLst>
            </a:pPr>
            <a:r>
              <a:rPr lang="zh-CN" altLang="en-US" sz="2400" b="1" dirty="0">
                <a:ea typeface="Siemens Sans Global" pitchFamily="2" charset="-128"/>
              </a:rPr>
              <a:t>垃圾你扔对了吗</a:t>
            </a:r>
            <a:endParaRPr lang="en-US" sz="2400" b="1" noProof="0" dirty="0">
              <a:ea typeface="Siemens Sans Global" pitchFamily="2" charset="-128"/>
            </a:endParaRPr>
          </a:p>
          <a:p>
            <a:pPr lvl="1" defTabSz="914400" fontAlgn="auto">
              <a:lnSpc>
                <a:spcPct val="150000"/>
              </a:lnSpc>
              <a:tabLst>
                <a:tab pos="7199630" algn="r"/>
              </a:tabLst>
            </a:pPr>
            <a:r>
              <a:rPr lang="zh-CN" altLang="en-US" sz="2000" noProof="0" dirty="0">
                <a:ea typeface="Siemens Sans Global" pitchFamily="2" charset="-128"/>
              </a:rPr>
              <a:t>为什么要保护环境  </a:t>
            </a:r>
            <a:r>
              <a:rPr lang="en-US" altLang="zh-CN" sz="2000" noProof="0" dirty="0">
                <a:ea typeface="Siemens Sans Global" pitchFamily="2" charset="-128"/>
              </a:rPr>
              <a:t>                                      </a:t>
            </a:r>
            <a:r>
              <a:rPr lang="zh-CN" altLang="en-US" sz="2000" noProof="0" dirty="0">
                <a:ea typeface="Siemens Sans Global" pitchFamily="2" charset="-128"/>
              </a:rPr>
              <a:t> </a:t>
            </a:r>
            <a:r>
              <a:rPr lang="en-US" sz="2000" noProof="0" dirty="0">
                <a:ea typeface="Siemens Sans Global" pitchFamily="2" charset="-128"/>
              </a:rPr>
              <a:t>3</a:t>
            </a:r>
            <a:endParaRPr lang="en-US" sz="2000" noProof="0" dirty="0">
              <a:ea typeface="Siemens Sans Global" pitchFamily="2" charset="-128"/>
            </a:endParaRPr>
          </a:p>
          <a:p>
            <a:pPr lvl="1" defTabSz="914400" fontAlgn="auto">
              <a:lnSpc>
                <a:spcPct val="150000"/>
              </a:lnSpc>
              <a:tabLst>
                <a:tab pos="7199630" algn="r"/>
              </a:tabLst>
            </a:pPr>
            <a:endParaRPr lang="en-US" sz="2000" noProof="0" dirty="0">
              <a:ea typeface="Siemens Sans Global" pitchFamily="2" charset="-128"/>
            </a:endParaRPr>
          </a:p>
          <a:p>
            <a:pPr lvl="1" defTabSz="914400" fontAlgn="auto">
              <a:lnSpc>
                <a:spcPct val="150000"/>
              </a:lnSpc>
              <a:tabLst>
                <a:tab pos="7199630" algn="r"/>
              </a:tabLst>
            </a:pPr>
            <a:r>
              <a:rPr lang="zh-CN" altLang="en-US" sz="2000" dirty="0">
                <a:ea typeface="Siemens Sans Global" pitchFamily="2" charset="-128"/>
              </a:rPr>
              <a:t>如何保护环境                    </a:t>
            </a:r>
            <a:r>
              <a:rPr lang="en-US" altLang="zh-CN" sz="2000" dirty="0">
                <a:ea typeface="Siemens Sans Global" pitchFamily="2" charset="-128"/>
              </a:rPr>
              <a:t>                         </a:t>
            </a:r>
            <a:r>
              <a:rPr lang="zh-CN" altLang="en-US" sz="2000" dirty="0">
                <a:ea typeface="Siemens Sans Global" pitchFamily="2" charset="-128"/>
              </a:rPr>
              <a:t>   </a:t>
            </a:r>
            <a:r>
              <a:rPr lang="en-US" altLang="zh-CN" sz="2000" dirty="0">
                <a:ea typeface="Siemens Sans Global" pitchFamily="2" charset="-128"/>
              </a:rPr>
              <a:t>9</a:t>
            </a:r>
            <a:endParaRPr lang="en-US" altLang="zh-CN" sz="2000" dirty="0">
              <a:ea typeface="Siemens Sans Global" pitchFamily="2" charset="-128"/>
            </a:endParaRPr>
          </a:p>
          <a:p>
            <a:pPr lvl="1" defTabSz="914400" fontAlgn="auto">
              <a:lnSpc>
                <a:spcPct val="150000"/>
              </a:lnSpc>
              <a:tabLst>
                <a:tab pos="7199630" algn="r"/>
              </a:tabLst>
            </a:pPr>
            <a:endParaRPr lang="en-US" altLang="zh-CN" sz="2000" dirty="0">
              <a:ea typeface="Siemens Sans Global" pitchFamily="2" charset="-128"/>
            </a:endParaRPr>
          </a:p>
          <a:p>
            <a:pPr lvl="1" defTabSz="914400" fontAlgn="auto">
              <a:lnSpc>
                <a:spcPct val="150000"/>
              </a:lnSpc>
              <a:tabLst>
                <a:tab pos="7199630" algn="r"/>
              </a:tabLst>
            </a:pPr>
            <a:r>
              <a:rPr lang="zh-CN" altLang="en-US" sz="2000" dirty="0">
                <a:ea typeface="Siemens Sans Global" pitchFamily="2" charset="-128"/>
              </a:rPr>
              <a:t>自己动手检验</a:t>
            </a:r>
            <a:r>
              <a:rPr lang="zh-CN" altLang="en-US" sz="2000" noProof="0" dirty="0">
                <a:ea typeface="Siemens Sans Global" pitchFamily="2" charset="-128"/>
              </a:rPr>
              <a:t>                          </a:t>
            </a:r>
            <a:r>
              <a:rPr lang="en-US" altLang="zh-CN" sz="2000" noProof="0" dirty="0">
                <a:ea typeface="Siemens Sans Global" pitchFamily="2" charset="-128"/>
              </a:rPr>
              <a:t>                  </a:t>
            </a:r>
            <a:r>
              <a:rPr lang="zh-CN" altLang="en-US" sz="2000" noProof="0" dirty="0">
                <a:ea typeface="Siemens Sans Global" pitchFamily="2" charset="-128"/>
              </a:rPr>
              <a:t>  </a:t>
            </a:r>
            <a:r>
              <a:rPr lang="en-US" altLang="zh-CN" sz="2000" dirty="0">
                <a:ea typeface="Siemens Sans Global" pitchFamily="2" charset="-128"/>
              </a:rPr>
              <a:t>14</a:t>
            </a:r>
            <a:endParaRPr lang="en-US" altLang="zh-CN" sz="2000" dirty="0">
              <a:ea typeface="Siemens Sans Global" pitchFamily="2" charset="-128"/>
            </a:endParaRPr>
          </a:p>
          <a:p>
            <a:pPr lvl="1" defTabSz="914400" fontAlgn="auto">
              <a:lnSpc>
                <a:spcPct val="150000"/>
              </a:lnSpc>
              <a:tabLst>
                <a:tab pos="7199630" algn="r"/>
              </a:tabLst>
            </a:pPr>
            <a:endParaRPr lang="en-US" altLang="zh-CN" sz="2000" noProof="0" dirty="0">
              <a:ea typeface="Siemens Sans Global" pitchFamily="2" charset="-128"/>
            </a:endParaRPr>
          </a:p>
          <a:p>
            <a:pPr lvl="1" defTabSz="914400" fontAlgn="auto">
              <a:lnSpc>
                <a:spcPct val="150000"/>
              </a:lnSpc>
              <a:tabLst>
                <a:tab pos="7199630" algn="r"/>
              </a:tabLst>
            </a:pPr>
            <a:r>
              <a:rPr lang="zh-CN" altLang="en-US" sz="2000" dirty="0">
                <a:ea typeface="Siemens Sans Global" pitchFamily="2" charset="-128"/>
              </a:rPr>
              <a:t>小小环保歌                      </a:t>
            </a:r>
            <a:r>
              <a:rPr lang="en-US" altLang="zh-CN" sz="2000" dirty="0">
                <a:ea typeface="Siemens Sans Global" pitchFamily="2" charset="-128"/>
              </a:rPr>
              <a:t>                  </a:t>
            </a:r>
            <a:r>
              <a:rPr lang="zh-CN" altLang="en-US" sz="2000" dirty="0">
                <a:ea typeface="Siemens Sans Global" pitchFamily="2" charset="-128"/>
              </a:rPr>
              <a:t>          </a:t>
            </a:r>
            <a:r>
              <a:rPr lang="en-US" altLang="zh-CN" sz="2000" dirty="0">
                <a:ea typeface="Siemens Sans Global" pitchFamily="2" charset="-128"/>
              </a:rPr>
              <a:t>16</a:t>
            </a:r>
            <a:endParaRPr lang="en-US" sz="2000" noProof="0" dirty="0">
              <a:ea typeface="Siemens Sans Global" pitchFamily="2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082157" y="1251990"/>
            <a:ext cx="3698680" cy="36672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为什么要保护环境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410400" y="2015800"/>
            <a:ext cx="5523359" cy="293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根据联合国环境规划署，在我们的海域可能有多达</a:t>
            </a:r>
            <a:r>
              <a:rPr lang="en-US" altLang="zh-CN" sz="2400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51</a:t>
            </a:r>
            <a:r>
              <a:rPr lang="zh-CN" altLang="en-US" sz="2400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万亿个塑料微粒，其中许多塑料微粒已经集聚成五个巨大的塑料涡流。</a:t>
            </a:r>
            <a:endParaRPr lang="zh-CN" altLang="en-US" sz="24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8" name="图片 7" descr="fa26df9f652b3c0f81e28a399a20a24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8272" y="1268421"/>
            <a:ext cx="4843576" cy="408403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10400" y="1273690"/>
            <a:ext cx="6312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Siemens Sans Global" pitchFamily="2" charset="-128"/>
                <a:ea typeface="Siemens Sans Global" pitchFamily="2" charset="-128"/>
              </a:rPr>
              <a:t>这样的海洋你见过吗？</a:t>
            </a:r>
            <a:endParaRPr kumimoji="0" lang="zh-CN" altLang="en-US" sz="1400" b="1" i="0" u="none" strike="noStrike" kern="1200" cap="none" spc="0" normalizeH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为什么要保护环境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6" name="Picture 4" descr="镇巴县碾子镇公路边成垃圾场 肆意焚烧垃圾 - 西部网（陕西新闻网） rexian.cnwest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271" y="1268420"/>
            <a:ext cx="4833805" cy="407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410400" y="1284040"/>
            <a:ext cx="5900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emens Sans Global" pitchFamily="2" charset="-128"/>
                <a:ea typeface="Siemens Sans Global" pitchFamily="2" charset="-128"/>
              </a:rPr>
              <a:t>对大气污染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0400" y="1900390"/>
            <a:ext cx="5900297" cy="367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由于焚烧或长时间的堆放，垃圾腐烂霉变，释放出大量恶臭、含硫等有毒气体，粉尘和细小颗粒物随风飞扬，致使空气中二氧化硫悬浮颗粒物超标。酸雨现象扬尘污染频频发生。</a:t>
            </a:r>
            <a:endParaRPr lang="zh-CN" altLang="en-US" sz="24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为什么要保护环境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39411" y="1985839"/>
            <a:ext cx="6252586" cy="3348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45" lvl="3" indent="0" algn="l">
              <a:lnSpc>
                <a:spcPct val="200000"/>
              </a:lnSpc>
              <a:spcBef>
                <a:spcPts val="0"/>
              </a:spcBef>
              <a:buNone/>
            </a:pPr>
            <a:r>
              <a:rPr lang="zh-CN" altLang="en-US" sz="2400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垃圾产生大量酸性、碱性，有毒物质、生活排放出来的垃圾含汞、铅在堆置或填埋工程、镉等废水，渗透到地表水或地下水造成水体黑臭，地下水浅层不能使用、水质恶化。</a:t>
            </a:r>
            <a:endParaRPr lang="zh-CN" altLang="en-US" sz="24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2394" y="1289202"/>
            <a:ext cx="3962835" cy="363640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10400" y="1289202"/>
            <a:ext cx="4865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emens Sans Global" pitchFamily="2" charset="-128"/>
                <a:ea typeface="Siemens Sans Global" pitchFamily="2" charset="-128"/>
              </a:rPr>
              <a:t>对水环境污染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为什么要保护环境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410400" y="2020618"/>
            <a:ext cx="6112320" cy="3348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垃圾中，有毒气体随风飘散，空气中二氧化硫、铅含量升高，使呼吸道疾病发病率升高，对人体构成致癌隐患。地下水污染物含量超标，引发腹泻、血吸虫、沙眼等。</a:t>
            </a:r>
            <a:endParaRPr lang="zh-CN" altLang="en-US" sz="24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0400" y="1357050"/>
            <a:ext cx="4865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emens Sans Global" pitchFamily="2" charset="-128"/>
                <a:ea typeface="Siemens Sans Global" pitchFamily="2" charset="-128"/>
              </a:rPr>
              <a:t>对人体污染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r="16809"/>
          <a:stretch>
            <a:fillRect/>
          </a:stretch>
        </p:blipFill>
        <p:spPr bwMode="auto">
          <a:xfrm>
            <a:off x="7635690" y="1306849"/>
            <a:ext cx="3852428" cy="34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为什么要保护环境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Rectangle 5"/>
          <p:cNvSpPr/>
          <p:nvPr/>
        </p:nvSpPr>
        <p:spPr>
          <a:xfrm>
            <a:off x="1258162" y="4774292"/>
            <a:ext cx="9996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zh-CN" altLang="en-US" sz="2000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现代的垃圾含有化学物质，有的会导致人们发病率提升。如果通过填埋或者堆放处理垃圾，即使远离生活场所对垃圾进行填埋，并且采用了相应的隔离技术，也难以杜绝有害物质渗透，这些有害物质会随着地球的循环而进入到整个生态圈中，污染水源和土地，通过植物或者动物，最终影响到人们的身体健康。</a:t>
            </a:r>
            <a:endParaRPr lang="zh-CN" altLang="en-US" sz="20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6" name="Picture 4" descr="户外探险过程中产生的垃圾应该如何处理？ - 知乎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62" y="1054800"/>
            <a:ext cx="9996302" cy="26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996125" y="3996257"/>
            <a:ext cx="8520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emens Sans Global" pitchFamily="2" charset="-128"/>
                <a:ea typeface="Siemens Sans Global" pitchFamily="2" charset="-128"/>
              </a:rPr>
              <a:t>如果垃圾不分类，会给我们的生活带来什么危害呢？</a:t>
            </a:r>
            <a:endParaRPr kumimoji="0" lang="zh-CN" altLang="en-US" sz="2800" b="0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为什么要保护环境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8944" y="1268421"/>
            <a:ext cx="781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emens Sans Global" pitchFamily="2" charset="-128"/>
                <a:ea typeface="Siemens Sans Global" pitchFamily="2" charset="-128"/>
              </a:rPr>
              <a:t>垃圾分类可以给我们的生活带来什么好处？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1991" y="4467671"/>
            <a:ext cx="2803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B8D57"/>
                </a:solidFill>
                <a:latin typeface="Siemens Sans Global" pitchFamily="2" charset="-128"/>
                <a:ea typeface="Siemens Sans Global" pitchFamily="2" charset="-128"/>
              </a:rPr>
              <a:t>减少占地面积，</a:t>
            </a:r>
            <a:endParaRPr lang="en-US" altLang="zh-CN" sz="2400" dirty="0">
              <a:solidFill>
                <a:srgbClr val="2B8D57"/>
              </a:solidFill>
              <a:latin typeface="Siemens Sans Global" pitchFamily="2" charset="-128"/>
              <a:ea typeface="Siemens Sans Global" pitchFamily="2" charset="-128"/>
            </a:endParaRPr>
          </a:p>
          <a:p>
            <a:pPr algn="ctr"/>
            <a:r>
              <a:rPr lang="zh-CN" altLang="en-US" sz="2400" dirty="0">
                <a:solidFill>
                  <a:srgbClr val="2B8D57"/>
                </a:solidFill>
                <a:latin typeface="Siemens Sans Global" pitchFamily="2" charset="-128"/>
                <a:ea typeface="Siemens Sans Global" pitchFamily="2" charset="-128"/>
              </a:rPr>
              <a:t>提高土地利用率。</a:t>
            </a:r>
            <a:endParaRPr lang="zh-CN" altLang="en-US" sz="2400" dirty="0">
              <a:solidFill>
                <a:srgbClr val="2B8D57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69237" y="4467672"/>
            <a:ext cx="248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rgbClr val="2B8D57"/>
                </a:solidFill>
                <a:latin typeface="Siemens Sans Global" pitchFamily="2" charset="-128"/>
                <a:ea typeface="Siemens Sans Global" pitchFamily="2" charset="-128"/>
              </a:rPr>
              <a:t>变废为宝，</a:t>
            </a:r>
            <a:endParaRPr lang="en-US" altLang="zh-CN" sz="2400" dirty="0">
              <a:solidFill>
                <a:srgbClr val="2B8D57"/>
              </a:solidFill>
              <a:latin typeface="Siemens Sans Global" pitchFamily="2" charset="-128"/>
              <a:ea typeface="Siemens Sans Global" pitchFamily="2" charset="-128"/>
            </a:endParaRPr>
          </a:p>
          <a:p>
            <a:r>
              <a:rPr lang="zh-CN" altLang="en-US" sz="2400" dirty="0">
                <a:solidFill>
                  <a:srgbClr val="2B8D57"/>
                </a:solidFill>
                <a:latin typeface="Siemens Sans Global" pitchFamily="2" charset="-128"/>
                <a:ea typeface="Siemens Sans Global" pitchFamily="2" charset="-128"/>
              </a:rPr>
              <a:t>有效利用资源</a:t>
            </a:r>
            <a:endParaRPr lang="zh-CN" altLang="en-US" sz="2400" dirty="0">
              <a:solidFill>
                <a:srgbClr val="2B8D57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74981" y="4467671"/>
            <a:ext cx="2360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rgbClr val="2B8D57"/>
                </a:solidFill>
                <a:latin typeface="Siemens Sans Global" pitchFamily="2" charset="-128"/>
                <a:ea typeface="Siemens Sans Global" pitchFamily="2" charset="-128"/>
              </a:rPr>
              <a:t>减少废弃污染，保护生态环境。</a:t>
            </a:r>
            <a:endParaRPr lang="zh-CN" altLang="en-US" sz="2400" dirty="0">
              <a:solidFill>
                <a:srgbClr val="2B8D57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379537" y="2440807"/>
            <a:ext cx="1681845" cy="1440000"/>
          </a:xfrm>
          <a:prstGeom prst="ellipse">
            <a:avLst/>
          </a:prstGeom>
          <a:solidFill>
            <a:srgbClr val="00AA4D"/>
          </a:solidFill>
          <a:ln>
            <a:noFill/>
          </a:ln>
          <a:effectLst>
            <a:outerShdw blurRad="165100" dist="50800" dir="5400000" algn="t" rotWithShape="0">
              <a:schemeClr val="bg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Siemens Sans Global" pitchFamily="2" charset="-128"/>
            </a:endParaRPr>
          </a:p>
        </p:txBody>
      </p:sp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1900895" y="2872807"/>
            <a:ext cx="672738" cy="576000"/>
            <a:chOff x="1959429" y="2688874"/>
            <a:chExt cx="859971" cy="514509"/>
          </a:xfrm>
        </p:grpSpPr>
        <p:sp>
          <p:nvSpPr>
            <p:cNvPr id="11" name="矩形 10"/>
            <p:cNvSpPr/>
            <p:nvPr/>
          </p:nvSpPr>
          <p:spPr>
            <a:xfrm>
              <a:off x="1959429" y="2689654"/>
              <a:ext cx="696685" cy="500833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Siemens Sans Global" pitchFamily="2" charset="-128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1959429" y="2689654"/>
              <a:ext cx="696685" cy="49061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656114" y="2689154"/>
              <a:ext cx="16328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2656114" y="3194416"/>
              <a:ext cx="16328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2743199" y="2691187"/>
              <a:ext cx="0" cy="20277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flipV="1">
              <a:off x="2743200" y="2987716"/>
              <a:ext cx="0" cy="20277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2057770" y="3087554"/>
              <a:ext cx="27943" cy="10293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095869" y="3057525"/>
              <a:ext cx="36095" cy="1329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133968" y="3018398"/>
              <a:ext cx="46716" cy="17209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174529" y="2987716"/>
              <a:ext cx="54131" cy="19940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2212628" y="2959100"/>
              <a:ext cx="61900" cy="22801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2250727" y="2924175"/>
              <a:ext cx="71381" cy="26294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2290710" y="2889250"/>
              <a:ext cx="79243" cy="29190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2328809" y="2860218"/>
              <a:ext cx="87125" cy="3209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366908" y="2819400"/>
              <a:ext cx="98206" cy="36175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2401751" y="2794000"/>
              <a:ext cx="105100" cy="38715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2439850" y="2765010"/>
              <a:ext cx="112971" cy="41614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2477949" y="2728822"/>
              <a:ext cx="122795" cy="45233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2519545" y="2688874"/>
              <a:ext cx="133640" cy="49228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2559941" y="2826466"/>
              <a:ext cx="102321" cy="3769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2607521" y="3037111"/>
              <a:ext cx="42446" cy="15635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椭圆 31"/>
          <p:cNvSpPr/>
          <p:nvPr/>
        </p:nvSpPr>
        <p:spPr>
          <a:xfrm>
            <a:off x="5368975" y="2371771"/>
            <a:ext cx="1681845" cy="1440000"/>
          </a:xfrm>
          <a:prstGeom prst="ellipse">
            <a:avLst/>
          </a:prstGeom>
          <a:solidFill>
            <a:srgbClr val="00AA4D"/>
          </a:solidFill>
          <a:ln>
            <a:noFill/>
          </a:ln>
          <a:effectLst>
            <a:outerShdw blurRad="165100" dist="50800" dir="5400000" algn="t" rotWithShape="0">
              <a:schemeClr val="bg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Siemens Sans Global" pitchFamily="2" charset="-128"/>
            </a:endParaRPr>
          </a:p>
        </p:txBody>
      </p:sp>
      <p:grpSp>
        <p:nvGrpSpPr>
          <p:cNvPr id="33" name="组合 32"/>
          <p:cNvGrpSpPr>
            <a:grpSpLocks noChangeAspect="1"/>
          </p:cNvGrpSpPr>
          <p:nvPr/>
        </p:nvGrpSpPr>
        <p:grpSpPr>
          <a:xfrm>
            <a:off x="5908931" y="2841007"/>
            <a:ext cx="601931" cy="576000"/>
            <a:chOff x="4297611" y="2450068"/>
            <a:chExt cx="805348" cy="900083"/>
          </a:xfrm>
        </p:grpSpPr>
        <p:grpSp>
          <p:nvGrpSpPr>
            <p:cNvPr id="34" name="组合 33"/>
            <p:cNvGrpSpPr/>
            <p:nvPr/>
          </p:nvGrpSpPr>
          <p:grpSpPr>
            <a:xfrm>
              <a:off x="4297611" y="2797173"/>
              <a:ext cx="275002" cy="505205"/>
              <a:chOff x="3553624" y="2830263"/>
              <a:chExt cx="314325" cy="577447"/>
            </a:xfrm>
          </p:grpSpPr>
          <p:sp>
            <p:nvSpPr>
              <p:cNvPr id="45" name="圆角矩形 78"/>
              <p:cNvSpPr/>
              <p:nvPr/>
            </p:nvSpPr>
            <p:spPr>
              <a:xfrm>
                <a:off x="3621888" y="2847975"/>
                <a:ext cx="177800" cy="55973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46" name="圆角矩形 79"/>
              <p:cNvSpPr/>
              <p:nvPr/>
            </p:nvSpPr>
            <p:spPr>
              <a:xfrm>
                <a:off x="3553624" y="2830263"/>
                <a:ext cx="314325" cy="12745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47" name="圆角矩形 106"/>
              <p:cNvSpPr/>
              <p:nvPr/>
            </p:nvSpPr>
            <p:spPr>
              <a:xfrm>
                <a:off x="3653363" y="3001381"/>
                <a:ext cx="113506" cy="357332"/>
              </a:xfrm>
              <a:prstGeom prst="roundRect">
                <a:avLst>
                  <a:gd name="adj" fmla="val 50000"/>
                </a:avLst>
              </a:prstGeom>
              <a:solidFill>
                <a:srgbClr val="32A2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Siemens Sans Global" pitchFamily="2" charset="-128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4546813" y="2774950"/>
              <a:ext cx="556146" cy="575201"/>
              <a:chOff x="4546813" y="2774950"/>
              <a:chExt cx="556146" cy="575201"/>
            </a:xfrm>
          </p:grpSpPr>
          <p:sp>
            <p:nvSpPr>
              <p:cNvPr id="42" name="任意多边形 86"/>
              <p:cNvSpPr/>
              <p:nvPr/>
            </p:nvSpPr>
            <p:spPr>
              <a:xfrm>
                <a:off x="4747107" y="2774950"/>
                <a:ext cx="155556" cy="415442"/>
              </a:xfrm>
              <a:custGeom>
                <a:avLst/>
                <a:gdLst>
                  <a:gd name="connsiteX0" fmla="*/ 709 w 155556"/>
                  <a:gd name="connsiteY0" fmla="*/ 0 h 415442"/>
                  <a:gd name="connsiteX1" fmla="*/ 154847 w 155556"/>
                  <a:gd name="connsiteY1" fmla="*/ 0 h 415442"/>
                  <a:gd name="connsiteX2" fmla="*/ 155556 w 155556"/>
                  <a:gd name="connsiteY2" fmla="*/ 3511 h 415442"/>
                  <a:gd name="connsiteX3" fmla="*/ 155556 w 155556"/>
                  <a:gd name="connsiteY3" fmla="*/ 337664 h 415442"/>
                  <a:gd name="connsiteX4" fmla="*/ 77778 w 155556"/>
                  <a:gd name="connsiteY4" fmla="*/ 415442 h 415442"/>
                  <a:gd name="connsiteX5" fmla="*/ 0 w 155556"/>
                  <a:gd name="connsiteY5" fmla="*/ 337664 h 415442"/>
                  <a:gd name="connsiteX6" fmla="*/ 0 w 155556"/>
                  <a:gd name="connsiteY6" fmla="*/ 3511 h 41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556" h="415442">
                    <a:moveTo>
                      <a:pt x="709" y="0"/>
                    </a:moveTo>
                    <a:lnTo>
                      <a:pt x="154847" y="0"/>
                    </a:lnTo>
                    <a:lnTo>
                      <a:pt x="155556" y="3511"/>
                    </a:lnTo>
                    <a:lnTo>
                      <a:pt x="155556" y="337664"/>
                    </a:lnTo>
                    <a:cubicBezTo>
                      <a:pt x="155556" y="380620"/>
                      <a:pt x="120734" y="415442"/>
                      <a:pt x="77778" y="415442"/>
                    </a:cubicBezTo>
                    <a:cubicBezTo>
                      <a:pt x="34822" y="415442"/>
                      <a:pt x="0" y="380620"/>
                      <a:pt x="0" y="337664"/>
                    </a:cubicBezTo>
                    <a:lnTo>
                      <a:pt x="0" y="35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43" name="等腰三角形 42"/>
              <p:cNvSpPr/>
              <p:nvPr/>
            </p:nvSpPr>
            <p:spPr>
              <a:xfrm>
                <a:off x="4546813" y="2981124"/>
                <a:ext cx="556146" cy="369027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Siemens Sans Global" pitchFamily="2" charset="-128"/>
                </a:endParaRPr>
              </a:p>
            </p:txBody>
          </p:sp>
          <p:sp>
            <p:nvSpPr>
              <p:cNvPr id="44" name="等腰三角形 43"/>
              <p:cNvSpPr/>
              <p:nvPr/>
            </p:nvSpPr>
            <p:spPr>
              <a:xfrm>
                <a:off x="4666649" y="3122207"/>
                <a:ext cx="316472" cy="185146"/>
              </a:xfrm>
              <a:prstGeom prst="triangle">
                <a:avLst/>
              </a:prstGeom>
              <a:solidFill>
                <a:srgbClr val="32A2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Siemens Sans Global" pitchFamily="2" charset="-128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4666649" y="2560998"/>
              <a:ext cx="118486" cy="1184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Siemens Sans Global" pitchFamily="2" charset="-128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817977" y="2651621"/>
              <a:ext cx="84686" cy="84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Siemens Sans Global" pitchFamily="2" charset="-128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4837019" y="2450068"/>
              <a:ext cx="65644" cy="65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Siemens Sans Global" pitchFamily="2" charset="-128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4320124" y="2672701"/>
              <a:ext cx="65644" cy="65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Siemens Sans Global" pitchFamily="2" charset="-128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427976" y="2710708"/>
              <a:ext cx="65644" cy="65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Siemens Sans Global" pitchFamily="2" charset="-128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4402277" y="2560998"/>
              <a:ext cx="65644" cy="65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Siemens Sans Global" pitchFamily="2" charset="-128"/>
              </a:endParaRPr>
            </a:p>
          </p:txBody>
        </p:sp>
      </p:grpSp>
      <p:sp>
        <p:nvSpPr>
          <p:cNvPr id="48" name="椭圆 47"/>
          <p:cNvSpPr/>
          <p:nvPr/>
        </p:nvSpPr>
        <p:spPr>
          <a:xfrm>
            <a:off x="9313644" y="2450727"/>
            <a:ext cx="1681845" cy="1440000"/>
          </a:xfrm>
          <a:prstGeom prst="ellipse">
            <a:avLst/>
          </a:prstGeom>
          <a:solidFill>
            <a:srgbClr val="00AA4D"/>
          </a:solidFill>
          <a:ln>
            <a:noFill/>
          </a:ln>
          <a:effectLst>
            <a:outerShdw blurRad="165100" dist="50800" dir="5400000" algn="t" rotWithShape="0">
              <a:schemeClr val="bg1">
                <a:lumMod val="50000"/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Siemens Sans Global" pitchFamily="2" charset="-128"/>
            </a:endParaRPr>
          </a:p>
        </p:txBody>
      </p:sp>
      <p:grpSp>
        <p:nvGrpSpPr>
          <p:cNvPr id="49" name="Group 4"/>
          <p:cNvGrpSpPr>
            <a:grpSpLocks noChangeAspect="1"/>
          </p:cNvGrpSpPr>
          <p:nvPr/>
        </p:nvGrpSpPr>
        <p:grpSpPr bwMode="auto">
          <a:xfrm>
            <a:off x="9735447" y="2860367"/>
            <a:ext cx="695429" cy="576000"/>
            <a:chOff x="3273" y="1610"/>
            <a:chExt cx="1134" cy="1097"/>
          </a:xfrm>
        </p:grpSpPr>
        <p:sp>
          <p:nvSpPr>
            <p:cNvPr id="5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73" y="1613"/>
              <a:ext cx="1134" cy="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6"/>
            <p:cNvSpPr>
              <a:spLocks noEditPoints="1"/>
            </p:cNvSpPr>
            <p:nvPr/>
          </p:nvSpPr>
          <p:spPr bwMode="auto">
            <a:xfrm>
              <a:off x="3497" y="1610"/>
              <a:ext cx="732" cy="417"/>
            </a:xfrm>
            <a:custGeom>
              <a:avLst/>
              <a:gdLst>
                <a:gd name="T0" fmla="*/ 2284 w 2584"/>
                <a:gd name="T1" fmla="*/ 655 h 1471"/>
                <a:gd name="T2" fmla="*/ 2584 w 2584"/>
                <a:gd name="T3" fmla="*/ 495 h 1471"/>
                <a:gd name="T4" fmla="*/ 2304 w 2584"/>
                <a:gd name="T5" fmla="*/ 1471 h 1471"/>
                <a:gd name="T6" fmla="*/ 1344 w 2584"/>
                <a:gd name="T7" fmla="*/ 1215 h 1471"/>
                <a:gd name="T8" fmla="*/ 1628 w 2584"/>
                <a:gd name="T9" fmla="*/ 1039 h 1471"/>
                <a:gd name="T10" fmla="*/ 1272 w 2584"/>
                <a:gd name="T11" fmla="*/ 379 h 1471"/>
                <a:gd name="T12" fmla="*/ 640 w 2584"/>
                <a:gd name="T13" fmla="*/ 1419 h 1471"/>
                <a:gd name="T14" fmla="*/ 0 w 2584"/>
                <a:gd name="T15" fmla="*/ 1039 h 1471"/>
                <a:gd name="T16" fmla="*/ 392 w 2584"/>
                <a:gd name="T17" fmla="*/ 395 h 1471"/>
                <a:gd name="T18" fmla="*/ 588 w 2584"/>
                <a:gd name="T19" fmla="*/ 139 h 1471"/>
                <a:gd name="T20" fmla="*/ 876 w 2584"/>
                <a:gd name="T21" fmla="*/ 19 h 1471"/>
                <a:gd name="T22" fmla="*/ 1284 w 2584"/>
                <a:gd name="T23" fmla="*/ 19 h 1471"/>
                <a:gd name="T24" fmla="*/ 1864 w 2584"/>
                <a:gd name="T25" fmla="*/ 71 h 1471"/>
                <a:gd name="T26" fmla="*/ 2028 w 2584"/>
                <a:gd name="T27" fmla="*/ 207 h 1471"/>
                <a:gd name="T28" fmla="*/ 2284 w 2584"/>
                <a:gd name="T29" fmla="*/ 655 h 1471"/>
                <a:gd name="T30" fmla="*/ 2116 w 2584"/>
                <a:gd name="T31" fmla="*/ 527 h 1471"/>
                <a:gd name="T32" fmla="*/ 1884 w 2584"/>
                <a:gd name="T33" fmla="*/ 163 h 1471"/>
                <a:gd name="T34" fmla="*/ 1684 w 2584"/>
                <a:gd name="T35" fmla="*/ 103 h 1471"/>
                <a:gd name="T36" fmla="*/ 1196 w 2584"/>
                <a:gd name="T37" fmla="*/ 107 h 1471"/>
                <a:gd name="T38" fmla="*/ 1304 w 2584"/>
                <a:gd name="T39" fmla="*/ 227 h 1471"/>
                <a:gd name="T40" fmla="*/ 1332 w 2584"/>
                <a:gd name="T41" fmla="*/ 267 h 1471"/>
                <a:gd name="T42" fmla="*/ 1756 w 2584"/>
                <a:gd name="T43" fmla="*/ 1079 h 1471"/>
                <a:gd name="T44" fmla="*/ 1588 w 2584"/>
                <a:gd name="T45" fmla="*/ 1171 h 1471"/>
                <a:gd name="T46" fmla="*/ 2236 w 2584"/>
                <a:gd name="T47" fmla="*/ 1363 h 1471"/>
                <a:gd name="T48" fmla="*/ 2428 w 2584"/>
                <a:gd name="T49" fmla="*/ 695 h 1471"/>
                <a:gd name="T50" fmla="*/ 2256 w 2584"/>
                <a:gd name="T51" fmla="*/ 791 h 1471"/>
                <a:gd name="T52" fmla="*/ 2116 w 2584"/>
                <a:gd name="T53" fmla="*/ 527 h 1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4" h="1471">
                  <a:moveTo>
                    <a:pt x="2284" y="655"/>
                  </a:moveTo>
                  <a:cubicBezTo>
                    <a:pt x="2385" y="603"/>
                    <a:pt x="2481" y="545"/>
                    <a:pt x="2584" y="495"/>
                  </a:cubicBezTo>
                  <a:cubicBezTo>
                    <a:pt x="2490" y="819"/>
                    <a:pt x="2399" y="1147"/>
                    <a:pt x="2304" y="1471"/>
                  </a:cubicBezTo>
                  <a:cubicBezTo>
                    <a:pt x="1979" y="1390"/>
                    <a:pt x="1668" y="1296"/>
                    <a:pt x="1344" y="1215"/>
                  </a:cubicBezTo>
                  <a:cubicBezTo>
                    <a:pt x="1433" y="1151"/>
                    <a:pt x="1535" y="1099"/>
                    <a:pt x="1628" y="1039"/>
                  </a:cubicBezTo>
                  <a:cubicBezTo>
                    <a:pt x="1513" y="816"/>
                    <a:pt x="1388" y="602"/>
                    <a:pt x="1272" y="379"/>
                  </a:cubicBezTo>
                  <a:cubicBezTo>
                    <a:pt x="1054" y="718"/>
                    <a:pt x="853" y="1075"/>
                    <a:pt x="640" y="1419"/>
                  </a:cubicBezTo>
                  <a:cubicBezTo>
                    <a:pt x="423" y="1296"/>
                    <a:pt x="218" y="1161"/>
                    <a:pt x="0" y="1039"/>
                  </a:cubicBezTo>
                  <a:cubicBezTo>
                    <a:pt x="129" y="826"/>
                    <a:pt x="254" y="607"/>
                    <a:pt x="392" y="395"/>
                  </a:cubicBezTo>
                  <a:cubicBezTo>
                    <a:pt x="452" y="303"/>
                    <a:pt x="508" y="213"/>
                    <a:pt x="588" y="139"/>
                  </a:cubicBezTo>
                  <a:cubicBezTo>
                    <a:pt x="678" y="92"/>
                    <a:pt x="761" y="31"/>
                    <a:pt x="876" y="19"/>
                  </a:cubicBezTo>
                  <a:cubicBezTo>
                    <a:pt x="998" y="6"/>
                    <a:pt x="1145" y="18"/>
                    <a:pt x="1284" y="19"/>
                  </a:cubicBezTo>
                  <a:cubicBezTo>
                    <a:pt x="1498" y="21"/>
                    <a:pt x="1718" y="0"/>
                    <a:pt x="1864" y="71"/>
                  </a:cubicBezTo>
                  <a:cubicBezTo>
                    <a:pt x="1928" y="102"/>
                    <a:pt x="1984" y="154"/>
                    <a:pt x="2028" y="207"/>
                  </a:cubicBezTo>
                  <a:cubicBezTo>
                    <a:pt x="2131" y="332"/>
                    <a:pt x="2189" y="512"/>
                    <a:pt x="2284" y="655"/>
                  </a:cubicBezTo>
                  <a:close/>
                  <a:moveTo>
                    <a:pt x="2116" y="527"/>
                  </a:moveTo>
                  <a:cubicBezTo>
                    <a:pt x="2045" y="390"/>
                    <a:pt x="1994" y="247"/>
                    <a:pt x="1884" y="163"/>
                  </a:cubicBezTo>
                  <a:cubicBezTo>
                    <a:pt x="1825" y="139"/>
                    <a:pt x="1764" y="110"/>
                    <a:pt x="1684" y="103"/>
                  </a:cubicBezTo>
                  <a:cubicBezTo>
                    <a:pt x="1536" y="90"/>
                    <a:pt x="1355" y="119"/>
                    <a:pt x="1196" y="107"/>
                  </a:cubicBezTo>
                  <a:cubicBezTo>
                    <a:pt x="1238" y="143"/>
                    <a:pt x="1273" y="182"/>
                    <a:pt x="1304" y="227"/>
                  </a:cubicBezTo>
                  <a:cubicBezTo>
                    <a:pt x="1313" y="240"/>
                    <a:pt x="1324" y="254"/>
                    <a:pt x="1332" y="267"/>
                  </a:cubicBezTo>
                  <a:cubicBezTo>
                    <a:pt x="1483" y="519"/>
                    <a:pt x="1610" y="821"/>
                    <a:pt x="1756" y="1079"/>
                  </a:cubicBezTo>
                  <a:cubicBezTo>
                    <a:pt x="1700" y="1109"/>
                    <a:pt x="1642" y="1138"/>
                    <a:pt x="1588" y="1171"/>
                  </a:cubicBezTo>
                  <a:cubicBezTo>
                    <a:pt x="1806" y="1233"/>
                    <a:pt x="2017" y="1302"/>
                    <a:pt x="2236" y="1363"/>
                  </a:cubicBezTo>
                  <a:cubicBezTo>
                    <a:pt x="2298" y="1141"/>
                    <a:pt x="2375" y="913"/>
                    <a:pt x="2428" y="695"/>
                  </a:cubicBezTo>
                  <a:cubicBezTo>
                    <a:pt x="2371" y="728"/>
                    <a:pt x="2320" y="766"/>
                    <a:pt x="2256" y="791"/>
                  </a:cubicBezTo>
                  <a:cubicBezTo>
                    <a:pt x="2214" y="706"/>
                    <a:pt x="2163" y="617"/>
                    <a:pt x="2116" y="5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ea typeface="Siemens Sans Global" pitchFamily="2" charset="-128"/>
              </a:endParaRPr>
            </a:p>
          </p:txBody>
        </p:sp>
        <p:sp>
          <p:nvSpPr>
            <p:cNvPr id="52" name="Freeform 8"/>
            <p:cNvSpPr>
              <a:spLocks noEditPoints="1"/>
            </p:cNvSpPr>
            <p:nvPr/>
          </p:nvSpPr>
          <p:spPr bwMode="auto">
            <a:xfrm>
              <a:off x="3279" y="1982"/>
              <a:ext cx="511" cy="637"/>
            </a:xfrm>
            <a:custGeom>
              <a:avLst/>
              <a:gdLst>
                <a:gd name="T0" fmla="*/ 976 w 1805"/>
                <a:gd name="T1" fmla="*/ 0 h 2244"/>
                <a:gd name="T2" fmla="*/ 984 w 1805"/>
                <a:gd name="T3" fmla="*/ 0 h 2244"/>
                <a:gd name="T4" fmla="*/ 1252 w 1805"/>
                <a:gd name="T5" fmla="*/ 944 h 2244"/>
                <a:gd name="T6" fmla="*/ 960 w 1805"/>
                <a:gd name="T7" fmla="*/ 796 h 2244"/>
                <a:gd name="T8" fmla="*/ 580 w 1805"/>
                <a:gd name="T9" fmla="*/ 1444 h 2244"/>
                <a:gd name="T10" fmla="*/ 1800 w 1805"/>
                <a:gd name="T11" fmla="*/ 1448 h 2244"/>
                <a:gd name="T12" fmla="*/ 1796 w 1805"/>
                <a:gd name="T13" fmla="*/ 2188 h 2244"/>
                <a:gd name="T14" fmla="*/ 612 w 1805"/>
                <a:gd name="T15" fmla="*/ 2096 h 2244"/>
                <a:gd name="T16" fmla="*/ 272 w 1805"/>
                <a:gd name="T17" fmla="*/ 1636 h 2244"/>
                <a:gd name="T18" fmla="*/ 68 w 1805"/>
                <a:gd name="T19" fmla="*/ 1304 h 2244"/>
                <a:gd name="T20" fmla="*/ 4 w 1805"/>
                <a:gd name="T21" fmla="*/ 1044 h 2244"/>
                <a:gd name="T22" fmla="*/ 128 w 1805"/>
                <a:gd name="T23" fmla="*/ 724 h 2244"/>
                <a:gd name="T24" fmla="*/ 288 w 1805"/>
                <a:gd name="T25" fmla="*/ 440 h 2244"/>
                <a:gd name="T26" fmla="*/ 0 w 1805"/>
                <a:gd name="T27" fmla="*/ 264 h 2244"/>
                <a:gd name="T28" fmla="*/ 976 w 1805"/>
                <a:gd name="T29" fmla="*/ 0 h 2244"/>
                <a:gd name="T30" fmla="*/ 968 w 1805"/>
                <a:gd name="T31" fmla="*/ 272 h 2244"/>
                <a:gd name="T32" fmla="*/ 912 w 1805"/>
                <a:gd name="T33" fmla="*/ 116 h 2244"/>
                <a:gd name="T34" fmla="*/ 252 w 1805"/>
                <a:gd name="T35" fmla="*/ 296 h 2244"/>
                <a:gd name="T36" fmla="*/ 424 w 1805"/>
                <a:gd name="T37" fmla="*/ 388 h 2244"/>
                <a:gd name="T38" fmla="*/ 204 w 1805"/>
                <a:gd name="T39" fmla="*/ 744 h 2244"/>
                <a:gd name="T40" fmla="*/ 88 w 1805"/>
                <a:gd name="T41" fmla="*/ 1148 h 2244"/>
                <a:gd name="T42" fmla="*/ 228 w 1805"/>
                <a:gd name="T43" fmla="*/ 1400 h 2244"/>
                <a:gd name="T44" fmla="*/ 380 w 1805"/>
                <a:gd name="T45" fmla="*/ 1644 h 2244"/>
                <a:gd name="T46" fmla="*/ 584 w 1805"/>
                <a:gd name="T47" fmla="*/ 1228 h 2244"/>
                <a:gd name="T48" fmla="*/ 928 w 1805"/>
                <a:gd name="T49" fmla="*/ 668 h 2244"/>
                <a:gd name="T50" fmla="*/ 1096 w 1805"/>
                <a:gd name="T51" fmla="*/ 756 h 2244"/>
                <a:gd name="T52" fmla="*/ 968 w 1805"/>
                <a:gd name="T53" fmla="*/ 2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5" h="2244">
                  <a:moveTo>
                    <a:pt x="976" y="0"/>
                  </a:moveTo>
                  <a:cubicBezTo>
                    <a:pt x="979" y="0"/>
                    <a:pt x="981" y="0"/>
                    <a:pt x="984" y="0"/>
                  </a:cubicBezTo>
                  <a:cubicBezTo>
                    <a:pt x="1073" y="315"/>
                    <a:pt x="1161" y="631"/>
                    <a:pt x="1252" y="944"/>
                  </a:cubicBezTo>
                  <a:cubicBezTo>
                    <a:pt x="1156" y="910"/>
                    <a:pt x="1060" y="840"/>
                    <a:pt x="960" y="796"/>
                  </a:cubicBezTo>
                  <a:cubicBezTo>
                    <a:pt x="830" y="1008"/>
                    <a:pt x="707" y="1228"/>
                    <a:pt x="580" y="1444"/>
                  </a:cubicBezTo>
                  <a:cubicBezTo>
                    <a:pt x="967" y="1447"/>
                    <a:pt x="1420" y="1439"/>
                    <a:pt x="1800" y="1448"/>
                  </a:cubicBezTo>
                  <a:cubicBezTo>
                    <a:pt x="1797" y="1693"/>
                    <a:pt x="1805" y="1949"/>
                    <a:pt x="1796" y="2188"/>
                  </a:cubicBezTo>
                  <a:cubicBezTo>
                    <a:pt x="1395" y="2163"/>
                    <a:pt x="890" y="2244"/>
                    <a:pt x="612" y="2096"/>
                  </a:cubicBezTo>
                  <a:cubicBezTo>
                    <a:pt x="459" y="1993"/>
                    <a:pt x="373" y="1805"/>
                    <a:pt x="272" y="1636"/>
                  </a:cubicBezTo>
                  <a:cubicBezTo>
                    <a:pt x="201" y="1517"/>
                    <a:pt x="120" y="1409"/>
                    <a:pt x="68" y="1304"/>
                  </a:cubicBezTo>
                  <a:cubicBezTo>
                    <a:pt x="35" y="1237"/>
                    <a:pt x="4" y="1136"/>
                    <a:pt x="4" y="1044"/>
                  </a:cubicBezTo>
                  <a:cubicBezTo>
                    <a:pt x="5" y="909"/>
                    <a:pt x="68" y="827"/>
                    <a:pt x="128" y="724"/>
                  </a:cubicBezTo>
                  <a:cubicBezTo>
                    <a:pt x="183" y="628"/>
                    <a:pt x="236" y="534"/>
                    <a:pt x="288" y="440"/>
                  </a:cubicBezTo>
                  <a:cubicBezTo>
                    <a:pt x="194" y="379"/>
                    <a:pt x="98" y="321"/>
                    <a:pt x="0" y="264"/>
                  </a:cubicBezTo>
                  <a:cubicBezTo>
                    <a:pt x="317" y="168"/>
                    <a:pt x="653" y="91"/>
                    <a:pt x="976" y="0"/>
                  </a:cubicBezTo>
                  <a:close/>
                  <a:moveTo>
                    <a:pt x="968" y="272"/>
                  </a:moveTo>
                  <a:cubicBezTo>
                    <a:pt x="962" y="250"/>
                    <a:pt x="938" y="108"/>
                    <a:pt x="912" y="116"/>
                  </a:cubicBezTo>
                  <a:cubicBezTo>
                    <a:pt x="707" y="180"/>
                    <a:pt x="463" y="224"/>
                    <a:pt x="252" y="296"/>
                  </a:cubicBezTo>
                  <a:cubicBezTo>
                    <a:pt x="309" y="327"/>
                    <a:pt x="374" y="350"/>
                    <a:pt x="424" y="388"/>
                  </a:cubicBezTo>
                  <a:cubicBezTo>
                    <a:pt x="351" y="496"/>
                    <a:pt x="275" y="631"/>
                    <a:pt x="204" y="744"/>
                  </a:cubicBezTo>
                  <a:cubicBezTo>
                    <a:pt x="141" y="844"/>
                    <a:pt x="41" y="969"/>
                    <a:pt x="88" y="1148"/>
                  </a:cubicBezTo>
                  <a:cubicBezTo>
                    <a:pt x="111" y="1235"/>
                    <a:pt x="178" y="1316"/>
                    <a:pt x="228" y="1400"/>
                  </a:cubicBezTo>
                  <a:cubicBezTo>
                    <a:pt x="281" y="1489"/>
                    <a:pt x="332" y="1572"/>
                    <a:pt x="380" y="1644"/>
                  </a:cubicBezTo>
                  <a:cubicBezTo>
                    <a:pt x="407" y="1465"/>
                    <a:pt x="507" y="1353"/>
                    <a:pt x="584" y="1228"/>
                  </a:cubicBezTo>
                  <a:cubicBezTo>
                    <a:pt x="699" y="1040"/>
                    <a:pt x="811" y="849"/>
                    <a:pt x="928" y="668"/>
                  </a:cubicBezTo>
                  <a:cubicBezTo>
                    <a:pt x="985" y="694"/>
                    <a:pt x="1041" y="742"/>
                    <a:pt x="1096" y="756"/>
                  </a:cubicBezTo>
                  <a:cubicBezTo>
                    <a:pt x="1054" y="602"/>
                    <a:pt x="1009" y="431"/>
                    <a:pt x="968" y="2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ea typeface="Siemens Sans Global" pitchFamily="2" charset="-128"/>
              </a:endParaRPr>
            </a:p>
          </p:txBody>
        </p:sp>
        <p:sp>
          <p:nvSpPr>
            <p:cNvPr id="53" name="Freeform 9"/>
            <p:cNvSpPr>
              <a:spLocks noEditPoints="1"/>
            </p:cNvSpPr>
            <p:nvPr/>
          </p:nvSpPr>
          <p:spPr bwMode="auto">
            <a:xfrm>
              <a:off x="3840" y="1993"/>
              <a:ext cx="567" cy="714"/>
            </a:xfrm>
            <a:custGeom>
              <a:avLst/>
              <a:gdLst>
                <a:gd name="T0" fmla="*/ 736 w 2002"/>
                <a:gd name="T1" fmla="*/ 2520 h 2520"/>
                <a:gd name="T2" fmla="*/ 732 w 2002"/>
                <a:gd name="T3" fmla="*/ 2520 h 2520"/>
                <a:gd name="T4" fmla="*/ 0 w 2002"/>
                <a:gd name="T5" fmla="*/ 1812 h 2520"/>
                <a:gd name="T6" fmla="*/ 640 w 2002"/>
                <a:gd name="T7" fmla="*/ 1136 h 2520"/>
                <a:gd name="T8" fmla="*/ 680 w 2002"/>
                <a:gd name="T9" fmla="*/ 1104 h 2520"/>
                <a:gd name="T10" fmla="*/ 696 w 2002"/>
                <a:gd name="T11" fmla="*/ 1428 h 2520"/>
                <a:gd name="T12" fmla="*/ 1452 w 2002"/>
                <a:gd name="T13" fmla="*/ 1420 h 2520"/>
                <a:gd name="T14" fmla="*/ 828 w 2002"/>
                <a:gd name="T15" fmla="*/ 372 h 2520"/>
                <a:gd name="T16" fmla="*/ 1472 w 2002"/>
                <a:gd name="T17" fmla="*/ 0 h 2520"/>
                <a:gd name="T18" fmla="*/ 1852 w 2002"/>
                <a:gd name="T19" fmla="*/ 636 h 2520"/>
                <a:gd name="T20" fmla="*/ 1968 w 2002"/>
                <a:gd name="T21" fmla="*/ 860 h 2520"/>
                <a:gd name="T22" fmla="*/ 1964 w 2002"/>
                <a:gd name="T23" fmla="*/ 1244 h 2520"/>
                <a:gd name="T24" fmla="*/ 1868 w 2002"/>
                <a:gd name="T25" fmla="*/ 1424 h 2520"/>
                <a:gd name="T26" fmla="*/ 1668 w 2002"/>
                <a:gd name="T27" fmla="*/ 1776 h 2520"/>
                <a:gd name="T28" fmla="*/ 1508 w 2002"/>
                <a:gd name="T29" fmla="*/ 2040 h 2520"/>
                <a:gd name="T30" fmla="*/ 1416 w 2002"/>
                <a:gd name="T31" fmla="*/ 2108 h 2520"/>
                <a:gd name="T32" fmla="*/ 1292 w 2002"/>
                <a:gd name="T33" fmla="*/ 2160 h 2520"/>
                <a:gd name="T34" fmla="*/ 740 w 2002"/>
                <a:gd name="T35" fmla="*/ 2180 h 2520"/>
                <a:gd name="T36" fmla="*/ 736 w 2002"/>
                <a:gd name="T37" fmla="*/ 2520 h 2520"/>
                <a:gd name="T38" fmla="*/ 128 w 2002"/>
                <a:gd name="T39" fmla="*/ 1808 h 2520"/>
                <a:gd name="T40" fmla="*/ 600 w 2002"/>
                <a:gd name="T41" fmla="*/ 2264 h 2520"/>
                <a:gd name="T42" fmla="*/ 628 w 2002"/>
                <a:gd name="T43" fmla="*/ 2284 h 2520"/>
                <a:gd name="T44" fmla="*/ 624 w 2002"/>
                <a:gd name="T45" fmla="*/ 2096 h 2520"/>
                <a:gd name="T46" fmla="*/ 1120 w 2002"/>
                <a:gd name="T47" fmla="*/ 2096 h 2520"/>
                <a:gd name="T48" fmla="*/ 1252 w 2002"/>
                <a:gd name="T49" fmla="*/ 2096 h 2520"/>
                <a:gd name="T50" fmla="*/ 1584 w 2002"/>
                <a:gd name="T51" fmla="*/ 1768 h 2520"/>
                <a:gd name="T52" fmla="*/ 1728 w 2002"/>
                <a:gd name="T53" fmla="*/ 1480 h 2520"/>
                <a:gd name="T54" fmla="*/ 1488 w 2002"/>
                <a:gd name="T55" fmla="*/ 1528 h 2520"/>
                <a:gd name="T56" fmla="*/ 608 w 2002"/>
                <a:gd name="T57" fmla="*/ 1520 h 2520"/>
                <a:gd name="T58" fmla="*/ 596 w 2002"/>
                <a:gd name="T59" fmla="*/ 1328 h 2520"/>
                <a:gd name="T60" fmla="*/ 128 w 2002"/>
                <a:gd name="T61" fmla="*/ 1808 h 2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2" h="2520">
                  <a:moveTo>
                    <a:pt x="736" y="2520"/>
                  </a:moveTo>
                  <a:cubicBezTo>
                    <a:pt x="735" y="2520"/>
                    <a:pt x="733" y="2520"/>
                    <a:pt x="732" y="2520"/>
                  </a:cubicBezTo>
                  <a:cubicBezTo>
                    <a:pt x="492" y="2280"/>
                    <a:pt x="238" y="2054"/>
                    <a:pt x="0" y="1812"/>
                  </a:cubicBezTo>
                  <a:cubicBezTo>
                    <a:pt x="209" y="1590"/>
                    <a:pt x="433" y="1357"/>
                    <a:pt x="640" y="1136"/>
                  </a:cubicBezTo>
                  <a:cubicBezTo>
                    <a:pt x="653" y="1122"/>
                    <a:pt x="669" y="1096"/>
                    <a:pt x="680" y="1104"/>
                  </a:cubicBezTo>
                  <a:cubicBezTo>
                    <a:pt x="686" y="1197"/>
                    <a:pt x="691" y="1321"/>
                    <a:pt x="696" y="1428"/>
                  </a:cubicBezTo>
                  <a:cubicBezTo>
                    <a:pt x="950" y="1428"/>
                    <a:pt x="1196" y="1419"/>
                    <a:pt x="1452" y="1420"/>
                  </a:cubicBezTo>
                  <a:cubicBezTo>
                    <a:pt x="1261" y="1069"/>
                    <a:pt x="1027" y="727"/>
                    <a:pt x="828" y="372"/>
                  </a:cubicBezTo>
                  <a:cubicBezTo>
                    <a:pt x="1045" y="251"/>
                    <a:pt x="1251" y="118"/>
                    <a:pt x="1472" y="0"/>
                  </a:cubicBezTo>
                  <a:cubicBezTo>
                    <a:pt x="1592" y="209"/>
                    <a:pt x="1726" y="422"/>
                    <a:pt x="1852" y="636"/>
                  </a:cubicBezTo>
                  <a:cubicBezTo>
                    <a:pt x="1894" y="708"/>
                    <a:pt x="1949" y="786"/>
                    <a:pt x="1968" y="860"/>
                  </a:cubicBezTo>
                  <a:cubicBezTo>
                    <a:pt x="1994" y="963"/>
                    <a:pt x="2002" y="1132"/>
                    <a:pt x="1964" y="1244"/>
                  </a:cubicBezTo>
                  <a:cubicBezTo>
                    <a:pt x="1946" y="1298"/>
                    <a:pt x="1901" y="1365"/>
                    <a:pt x="1868" y="1424"/>
                  </a:cubicBezTo>
                  <a:cubicBezTo>
                    <a:pt x="1801" y="1544"/>
                    <a:pt x="1732" y="1660"/>
                    <a:pt x="1668" y="1776"/>
                  </a:cubicBezTo>
                  <a:cubicBezTo>
                    <a:pt x="1620" y="1863"/>
                    <a:pt x="1573" y="1979"/>
                    <a:pt x="1508" y="2040"/>
                  </a:cubicBezTo>
                  <a:cubicBezTo>
                    <a:pt x="1488" y="2058"/>
                    <a:pt x="1437" y="2097"/>
                    <a:pt x="1416" y="2108"/>
                  </a:cubicBezTo>
                  <a:cubicBezTo>
                    <a:pt x="1383" y="2126"/>
                    <a:pt x="1335" y="2148"/>
                    <a:pt x="1292" y="2160"/>
                  </a:cubicBezTo>
                  <a:cubicBezTo>
                    <a:pt x="1136" y="2203"/>
                    <a:pt x="924" y="2165"/>
                    <a:pt x="740" y="2180"/>
                  </a:cubicBezTo>
                  <a:cubicBezTo>
                    <a:pt x="731" y="2285"/>
                    <a:pt x="739" y="2408"/>
                    <a:pt x="736" y="2520"/>
                  </a:cubicBezTo>
                  <a:close/>
                  <a:moveTo>
                    <a:pt x="128" y="1808"/>
                  </a:moveTo>
                  <a:cubicBezTo>
                    <a:pt x="283" y="1954"/>
                    <a:pt x="447" y="2118"/>
                    <a:pt x="600" y="2264"/>
                  </a:cubicBezTo>
                  <a:cubicBezTo>
                    <a:pt x="607" y="2271"/>
                    <a:pt x="614" y="2292"/>
                    <a:pt x="628" y="2284"/>
                  </a:cubicBezTo>
                  <a:cubicBezTo>
                    <a:pt x="631" y="2219"/>
                    <a:pt x="615" y="2153"/>
                    <a:pt x="624" y="2096"/>
                  </a:cubicBezTo>
                  <a:cubicBezTo>
                    <a:pt x="792" y="2103"/>
                    <a:pt x="969" y="2087"/>
                    <a:pt x="1120" y="2096"/>
                  </a:cubicBezTo>
                  <a:cubicBezTo>
                    <a:pt x="1165" y="2099"/>
                    <a:pt x="1211" y="2105"/>
                    <a:pt x="1252" y="2096"/>
                  </a:cubicBezTo>
                  <a:cubicBezTo>
                    <a:pt x="1439" y="2055"/>
                    <a:pt x="1506" y="1920"/>
                    <a:pt x="1584" y="1768"/>
                  </a:cubicBezTo>
                  <a:cubicBezTo>
                    <a:pt x="1635" y="1669"/>
                    <a:pt x="1685" y="1570"/>
                    <a:pt x="1728" y="1480"/>
                  </a:cubicBezTo>
                  <a:cubicBezTo>
                    <a:pt x="1664" y="1516"/>
                    <a:pt x="1579" y="1530"/>
                    <a:pt x="1488" y="1528"/>
                  </a:cubicBezTo>
                  <a:cubicBezTo>
                    <a:pt x="1216" y="1523"/>
                    <a:pt x="881" y="1527"/>
                    <a:pt x="608" y="1520"/>
                  </a:cubicBezTo>
                  <a:cubicBezTo>
                    <a:pt x="597" y="1463"/>
                    <a:pt x="612" y="1380"/>
                    <a:pt x="596" y="1328"/>
                  </a:cubicBezTo>
                  <a:cubicBezTo>
                    <a:pt x="441" y="1489"/>
                    <a:pt x="279" y="1643"/>
                    <a:pt x="128" y="18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ea typeface="Siemens Sans Global" pitchFamily="2" charset="-128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如何保护环境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2" y="1892810"/>
            <a:ext cx="5653938" cy="37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680" b="5755"/>
          <a:stretch>
            <a:fillRect/>
          </a:stretch>
        </p:blipFill>
        <p:spPr>
          <a:xfrm>
            <a:off x="7322698" y="1892810"/>
            <a:ext cx="4260529" cy="359907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1692" y="914478"/>
            <a:ext cx="25010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ea typeface="Siemens Sans Global" pitchFamily="2" charset="-128"/>
              </a:rPr>
              <a:t>可回收垃圾</a:t>
            </a:r>
            <a:endParaRPr lang="zh-CN" altLang="en-US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sie-ppt-O365-16x9-standard-short-version-eng-v3-4-4</Template>
  <TotalTime>0</TotalTime>
  <Words>1678</Words>
  <Application>WPS 表格</Application>
  <PresentationFormat>宽屏</PresentationFormat>
  <Paragraphs>201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Siemens Sans Global</vt:lpstr>
      <vt:lpstr>微软雅黑</vt:lpstr>
      <vt:lpstr>汉仪旗黑</vt:lpstr>
      <vt:lpstr>Wingdings</vt:lpstr>
      <vt:lpstr>MS PGothic</vt:lpstr>
      <vt:lpstr>冬青黑体简体中文</vt:lpstr>
      <vt:lpstr>ヒラギノ角ゴ Pro W3</vt:lpstr>
      <vt:lpstr>Arial</vt:lpstr>
      <vt:lpstr>宋体</vt:lpstr>
      <vt:lpstr>Arial Unicode MS</vt:lpstr>
      <vt:lpstr>汉仪书宋二KW</vt:lpstr>
      <vt:lpstr>Siemens Sans Global</vt:lpstr>
      <vt:lpstr>Siemens 2022</vt:lpstr>
      <vt:lpstr>PowerPoint 演示文稿</vt:lpstr>
      <vt:lpstr>内容和主题概要</vt:lpstr>
      <vt:lpstr>为什么要保护环境</vt:lpstr>
      <vt:lpstr>为什么要保护环境</vt:lpstr>
      <vt:lpstr>为什么要保护环境</vt:lpstr>
      <vt:lpstr>为什么要保护环境</vt:lpstr>
      <vt:lpstr>为什么要保护环境</vt:lpstr>
      <vt:lpstr>为什么要保护环境</vt:lpstr>
      <vt:lpstr>如何保护环境</vt:lpstr>
      <vt:lpstr>如何保护环境</vt:lpstr>
      <vt:lpstr>如何保护环境</vt:lpstr>
      <vt:lpstr>如何保护环境</vt:lpstr>
      <vt:lpstr>如何保护环境</vt:lpstr>
      <vt:lpstr>自己动手检验</vt:lpstr>
      <vt:lpstr>自己动手检验 </vt:lpstr>
      <vt:lpstr>小小环保歌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子莹 张</dc:creator>
  <cp:keywords>Template</cp:keywords>
  <dc:description>Version 3.4.4
April 2023</dc:description>
  <cp:lastModifiedBy>刘某人</cp:lastModifiedBy>
  <cp:revision>10</cp:revision>
  <dcterms:created xsi:type="dcterms:W3CDTF">2025-05-29T09:28:20Z</dcterms:created>
  <dcterms:modified xsi:type="dcterms:W3CDTF">2025-05-29T09:28:20Z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4.0.0</vt:lpwstr>
  </property>
  <property fmtid="{D5CDD505-2E9C-101B-9397-08002B2CF9AE}" pid="3" name="Language">
    <vt:lpwstr>English</vt:lpwstr>
  </property>
  <property fmtid="{D5CDD505-2E9C-101B-9397-08002B2CF9AE}" pid="4" name="ICV">
    <vt:lpwstr>F177A44A49D54BC8BB239CE68717E82E_12</vt:lpwstr>
  </property>
  <property fmtid="{D5CDD505-2E9C-101B-9397-08002B2CF9AE}" pid="5" name="KSOProductBuildVer">
    <vt:lpwstr>2052-7.4.1.8983</vt:lpwstr>
  </property>
</Properties>
</file>