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31"/>
  </p:notesMasterIdLst>
  <p:sldIdLst>
    <p:sldId id="257" r:id="rId3"/>
    <p:sldId id="405" r:id="rId4"/>
    <p:sldId id="399" r:id="rId5"/>
    <p:sldId id="289" r:id="rId6"/>
    <p:sldId id="288" r:id="rId7"/>
    <p:sldId id="406" r:id="rId8"/>
    <p:sldId id="407" r:id="rId9"/>
    <p:sldId id="403" r:id="rId10"/>
    <p:sldId id="291" r:id="rId11"/>
    <p:sldId id="402" r:id="rId12"/>
    <p:sldId id="418" r:id="rId13"/>
    <p:sldId id="411" r:id="rId14"/>
    <p:sldId id="421" r:id="rId15"/>
    <p:sldId id="408" r:id="rId16"/>
    <p:sldId id="279" r:id="rId17"/>
    <p:sldId id="409" r:id="rId18"/>
    <p:sldId id="263" r:id="rId19"/>
    <p:sldId id="431" r:id="rId20"/>
    <p:sldId id="422" r:id="rId21"/>
    <p:sldId id="413" r:id="rId22"/>
    <p:sldId id="428" r:id="rId23"/>
    <p:sldId id="262" r:id="rId24"/>
    <p:sldId id="424" r:id="rId25"/>
    <p:sldId id="426" r:id="rId26"/>
    <p:sldId id="427" r:id="rId27"/>
    <p:sldId id="425" r:id="rId28"/>
    <p:sldId id="417" r:id="rId29"/>
    <p:sldId id="430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880E"/>
    <a:srgbClr val="2A6E30"/>
    <a:srgbClr val="5BA902"/>
    <a:srgbClr val="1DAA12"/>
    <a:srgbClr val="468238"/>
    <a:srgbClr val="920000"/>
    <a:srgbClr val="CC0000"/>
    <a:srgbClr val="F29E98"/>
    <a:srgbClr val="94D500"/>
    <a:srgbClr val="FF2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F1ED1F-C771-49C9-BD9D-92D4303DE5F7}" v="160" dt="2022-06-07T09:04:18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28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i, Maili" userId="eaded68f-bb24-4bc8-9fe9-95ea949325a3" providerId="ADAL" clId="{9EF1ED1F-C771-49C9-BD9D-92D4303DE5F7}"/>
    <pc:docChg chg="undo custSel addSld delSld modSld sldOrd">
      <pc:chgData name="Bai, Maili" userId="eaded68f-bb24-4bc8-9fe9-95ea949325a3" providerId="ADAL" clId="{9EF1ED1F-C771-49C9-BD9D-92D4303DE5F7}" dt="2022-06-07T09:04:18.852" v="579"/>
      <pc:docMkLst>
        <pc:docMk/>
      </pc:docMkLst>
      <pc:sldChg chg="addSp delSp modSp mod modTransition">
        <pc:chgData name="Bai, Maili" userId="eaded68f-bb24-4bc8-9fe9-95ea949325a3" providerId="ADAL" clId="{9EF1ED1F-C771-49C9-BD9D-92D4303DE5F7}" dt="2022-06-07T08:58:00.373" v="554"/>
        <pc:sldMkLst>
          <pc:docMk/>
          <pc:sldMk cId="3745335228" sldId="257"/>
        </pc:sldMkLst>
        <pc:spChg chg="add del mod">
          <ac:chgData name="Bai, Maili" userId="eaded68f-bb24-4bc8-9fe9-95ea949325a3" providerId="ADAL" clId="{9EF1ED1F-C771-49C9-BD9D-92D4303DE5F7}" dt="2022-06-07T08:06:14.220" v="179" actId="478"/>
          <ac:spMkLst>
            <pc:docMk/>
            <pc:sldMk cId="3745335228" sldId="257"/>
            <ac:spMk id="2" creationId="{21A5B83A-7A91-49D0-971A-DAAC3CA14B06}"/>
          </ac:spMkLst>
        </pc:spChg>
        <pc:spChg chg="add mod">
          <ac:chgData name="Bai, Maili" userId="eaded68f-bb24-4bc8-9fe9-95ea949325a3" providerId="ADAL" clId="{9EF1ED1F-C771-49C9-BD9D-92D4303DE5F7}" dt="2022-06-07T08:26:51.631" v="393" actId="207"/>
          <ac:spMkLst>
            <pc:docMk/>
            <pc:sldMk cId="3745335228" sldId="257"/>
            <ac:spMk id="3" creationId="{4570FC2A-8BF0-4BEF-9C71-9556F99A951D}"/>
          </ac:spMkLst>
        </pc:spChg>
        <pc:spChg chg="add mod">
          <ac:chgData name="Bai, Maili" userId="eaded68f-bb24-4bc8-9fe9-95ea949325a3" providerId="ADAL" clId="{9EF1ED1F-C771-49C9-BD9D-92D4303DE5F7}" dt="2022-06-07T08:26:31.662" v="392" actId="207"/>
          <ac:spMkLst>
            <pc:docMk/>
            <pc:sldMk cId="3745335228" sldId="257"/>
            <ac:spMk id="7" creationId="{AA3EC157-1013-4FD8-819E-686C1E8B190B}"/>
          </ac:spMkLst>
        </pc:spChg>
        <pc:spChg chg="del mod">
          <ac:chgData name="Bai, Maili" userId="eaded68f-bb24-4bc8-9fe9-95ea949325a3" providerId="ADAL" clId="{9EF1ED1F-C771-49C9-BD9D-92D4303DE5F7}" dt="2022-06-07T08:05:34.869" v="123" actId="478"/>
          <ac:spMkLst>
            <pc:docMk/>
            <pc:sldMk cId="3745335228" sldId="257"/>
            <ac:spMk id="16" creationId="{EBD8C4E9-BE38-4E37-8ECC-7BD69D46C590}"/>
          </ac:spMkLst>
        </pc:spChg>
        <pc:spChg chg="mod">
          <ac:chgData name="Bai, Maili" userId="eaded68f-bb24-4bc8-9fe9-95ea949325a3" providerId="ADAL" clId="{9EF1ED1F-C771-49C9-BD9D-92D4303DE5F7}" dt="2022-06-07T08:27:43.919" v="397" actId="14100"/>
          <ac:spMkLst>
            <pc:docMk/>
            <pc:sldMk cId="3745335228" sldId="257"/>
            <ac:spMk id="40" creationId="{8945DAF8-B6B9-420F-8E9A-29930ADD7F74}"/>
          </ac:spMkLst>
        </pc:spChg>
        <pc:picChg chg="mod">
          <ac:chgData name="Bai, Maili" userId="eaded68f-bb24-4bc8-9fe9-95ea949325a3" providerId="ADAL" clId="{9EF1ED1F-C771-49C9-BD9D-92D4303DE5F7}" dt="2022-06-07T08:27:37.402" v="396" actId="688"/>
          <ac:picMkLst>
            <pc:docMk/>
            <pc:sldMk cId="3745335228" sldId="257"/>
            <ac:picMk id="14" creationId="{457FFA48-2EB3-46B6-B3B8-2E59D4A77BC6}"/>
          </ac:picMkLst>
        </pc:picChg>
        <pc:picChg chg="mod">
          <ac:chgData name="Bai, Maili" userId="eaded68f-bb24-4bc8-9fe9-95ea949325a3" providerId="ADAL" clId="{9EF1ED1F-C771-49C9-BD9D-92D4303DE5F7}" dt="2022-06-07T08:10:45.323" v="254" actId="1076"/>
          <ac:picMkLst>
            <pc:docMk/>
            <pc:sldMk cId="3745335228" sldId="257"/>
            <ac:picMk id="22" creationId="{81BCC85B-FE01-4782-BB8C-0350FC626E00}"/>
          </ac:picMkLst>
        </pc:picChg>
        <pc:picChg chg="add mod">
          <ac:chgData name="Bai, Maili" userId="eaded68f-bb24-4bc8-9fe9-95ea949325a3" providerId="ADAL" clId="{9EF1ED1F-C771-49C9-BD9D-92D4303DE5F7}" dt="2022-06-07T08:10:43.514" v="253" actId="1076"/>
          <ac:picMkLst>
            <pc:docMk/>
            <pc:sldMk cId="3745335228" sldId="257"/>
            <ac:picMk id="39" creationId="{12AF8BCC-8107-4381-8FFA-D7867EA54307}"/>
          </ac:picMkLst>
        </pc:picChg>
      </pc:sldChg>
      <pc:sldChg chg="addSp delSp modSp mod">
        <pc:chgData name="Bai, Maili" userId="eaded68f-bb24-4bc8-9fe9-95ea949325a3" providerId="ADAL" clId="{9EF1ED1F-C771-49C9-BD9D-92D4303DE5F7}" dt="2022-06-07T08:24:17.829" v="370" actId="207"/>
        <pc:sldMkLst>
          <pc:docMk/>
          <pc:sldMk cId="0" sldId="262"/>
        </pc:sldMkLst>
        <pc:spChg chg="del mod">
          <ac:chgData name="Bai, Maili" userId="eaded68f-bb24-4bc8-9fe9-95ea949325a3" providerId="ADAL" clId="{9EF1ED1F-C771-49C9-BD9D-92D4303DE5F7}" dt="2022-06-07T08:14:43.591" v="312" actId="478"/>
          <ac:spMkLst>
            <pc:docMk/>
            <pc:sldMk cId="0" sldId="262"/>
            <ac:spMk id="27" creationId="{2A913772-B419-4C71-889B-34990C2D89BB}"/>
          </ac:spMkLst>
        </pc:spChg>
        <pc:spChg chg="mod">
          <ac:chgData name="Bai, Maili" userId="eaded68f-bb24-4bc8-9fe9-95ea949325a3" providerId="ADAL" clId="{9EF1ED1F-C771-49C9-BD9D-92D4303DE5F7}" dt="2022-06-07T08:24:17.829" v="370" actId="207"/>
          <ac:spMkLst>
            <pc:docMk/>
            <pc:sldMk cId="0" sldId="262"/>
            <ac:spMk id="31" creationId="{2ADB09ED-75DF-4B60-990F-0EEA61CD30F7}"/>
          </ac:spMkLst>
        </pc:spChg>
        <pc:picChg chg="add mod">
          <ac:chgData name="Bai, Maili" userId="eaded68f-bb24-4bc8-9fe9-95ea949325a3" providerId="ADAL" clId="{9EF1ED1F-C771-49C9-BD9D-92D4303DE5F7}" dt="2022-06-07T08:14:31.912" v="310"/>
          <ac:picMkLst>
            <pc:docMk/>
            <pc:sldMk cId="0" sldId="262"/>
            <ac:picMk id="15" creationId="{9DCA9531-1D29-44DB-A109-98BBD3E5791A}"/>
          </ac:picMkLst>
        </pc:picChg>
      </pc:sldChg>
      <pc:sldChg chg="addSp modSp mod modTransition">
        <pc:chgData name="Bai, Maili" userId="eaded68f-bb24-4bc8-9fe9-95ea949325a3" providerId="ADAL" clId="{9EF1ED1F-C771-49C9-BD9D-92D4303DE5F7}" dt="2022-06-07T08:54:30.166" v="529"/>
        <pc:sldMkLst>
          <pc:docMk/>
          <pc:sldMk cId="0" sldId="263"/>
        </pc:sldMkLst>
        <pc:spChg chg="mod">
          <ac:chgData name="Bai, Maili" userId="eaded68f-bb24-4bc8-9fe9-95ea949325a3" providerId="ADAL" clId="{9EF1ED1F-C771-49C9-BD9D-92D4303DE5F7}" dt="2022-06-07T08:46:04.086" v="509" actId="1076"/>
          <ac:spMkLst>
            <pc:docMk/>
            <pc:sldMk cId="0" sldId="263"/>
            <ac:spMk id="5" creationId="{39B1E406-9589-4CC4-BF45-35CD7081817F}"/>
          </ac:spMkLst>
        </pc:spChg>
        <pc:spChg chg="mod">
          <ac:chgData name="Bai, Maili" userId="eaded68f-bb24-4bc8-9fe9-95ea949325a3" providerId="ADAL" clId="{9EF1ED1F-C771-49C9-BD9D-92D4303DE5F7}" dt="2022-06-07T08:23:46.604" v="364" actId="207"/>
          <ac:spMkLst>
            <pc:docMk/>
            <pc:sldMk cId="0" sldId="263"/>
            <ac:spMk id="6" creationId="{E27A7CB3-A3C2-49D7-B0C2-614784F193EF}"/>
          </ac:spMkLst>
        </pc:spChg>
        <pc:picChg chg="add mod">
          <ac:chgData name="Bai, Maili" userId="eaded68f-bb24-4bc8-9fe9-95ea949325a3" providerId="ADAL" clId="{9EF1ED1F-C771-49C9-BD9D-92D4303DE5F7}" dt="2022-06-07T08:14:07.940" v="304"/>
          <ac:picMkLst>
            <pc:docMk/>
            <pc:sldMk cId="0" sldId="263"/>
            <ac:picMk id="7" creationId="{2EA902A1-1024-4EC0-8254-B0A0B92E2AB3}"/>
          </ac:picMkLst>
        </pc:picChg>
      </pc:sldChg>
      <pc:sldChg chg="addSp modSp mod modAnim">
        <pc:chgData name="Bai, Maili" userId="eaded68f-bb24-4bc8-9fe9-95ea949325a3" providerId="ADAL" clId="{9EF1ED1F-C771-49C9-BD9D-92D4303DE5F7}" dt="2022-06-07T08:37:23.297" v="474" actId="255"/>
        <pc:sldMkLst>
          <pc:docMk/>
          <pc:sldMk cId="248776617" sldId="279"/>
        </pc:sldMkLst>
        <pc:spChg chg="mod">
          <ac:chgData name="Bai, Maili" userId="eaded68f-bb24-4bc8-9fe9-95ea949325a3" providerId="ADAL" clId="{9EF1ED1F-C771-49C9-BD9D-92D4303DE5F7}" dt="2022-06-07T08:23:36.554" v="362" actId="207"/>
          <ac:spMkLst>
            <pc:docMk/>
            <pc:sldMk cId="248776617" sldId="279"/>
            <ac:spMk id="11" creationId="{9BCA9C57-6CE1-4E8B-BE78-A3EDB4F2D7F3}"/>
          </ac:spMkLst>
        </pc:spChg>
        <pc:spChg chg="mod">
          <ac:chgData name="Bai, Maili" userId="eaded68f-bb24-4bc8-9fe9-95ea949325a3" providerId="ADAL" clId="{9EF1ED1F-C771-49C9-BD9D-92D4303DE5F7}" dt="2022-06-07T08:37:23.297" v="474" actId="255"/>
          <ac:spMkLst>
            <pc:docMk/>
            <pc:sldMk cId="248776617" sldId="279"/>
            <ac:spMk id="13" creationId="{59D9AC9D-0CDC-4FE4-B874-4E7F788194EC}"/>
          </ac:spMkLst>
        </pc:spChg>
        <pc:picChg chg="add mod">
          <ac:chgData name="Bai, Maili" userId="eaded68f-bb24-4bc8-9fe9-95ea949325a3" providerId="ADAL" clId="{9EF1ED1F-C771-49C9-BD9D-92D4303DE5F7}" dt="2022-06-07T08:14:00.520" v="302"/>
          <ac:picMkLst>
            <pc:docMk/>
            <pc:sldMk cId="248776617" sldId="279"/>
            <ac:picMk id="14" creationId="{0E8A5809-C9F3-4F86-8997-AA498AA4385C}"/>
          </ac:picMkLst>
        </pc:picChg>
      </pc:sldChg>
      <pc:sldChg chg="addSp modSp mod">
        <pc:chgData name="Bai, Maili" userId="eaded68f-bb24-4bc8-9fe9-95ea949325a3" providerId="ADAL" clId="{9EF1ED1F-C771-49C9-BD9D-92D4303DE5F7}" dt="2022-06-07T08:11:48.432" v="268" actId="1076"/>
        <pc:sldMkLst>
          <pc:docMk/>
          <pc:sldMk cId="1574625" sldId="288"/>
        </pc:sldMkLst>
        <pc:picChg chg="add mod">
          <ac:chgData name="Bai, Maili" userId="eaded68f-bb24-4bc8-9fe9-95ea949325a3" providerId="ADAL" clId="{9EF1ED1F-C771-49C9-BD9D-92D4303DE5F7}" dt="2022-06-07T08:11:45.868" v="266"/>
          <ac:picMkLst>
            <pc:docMk/>
            <pc:sldMk cId="1574625" sldId="288"/>
            <ac:picMk id="7" creationId="{72475C8A-818E-443C-8B63-D2A37ACC740C}"/>
          </ac:picMkLst>
        </pc:picChg>
        <pc:picChg chg="mod">
          <ac:chgData name="Bai, Maili" userId="eaded68f-bb24-4bc8-9fe9-95ea949325a3" providerId="ADAL" clId="{9EF1ED1F-C771-49C9-BD9D-92D4303DE5F7}" dt="2022-06-07T08:11:48.432" v="268" actId="1076"/>
          <ac:picMkLst>
            <pc:docMk/>
            <pc:sldMk cId="1574625" sldId="288"/>
            <ac:picMk id="23" creationId="{B881C1DF-8839-4429-BBA1-E772A1275248}"/>
          </ac:picMkLst>
        </pc:picChg>
      </pc:sldChg>
      <pc:sldChg chg="addSp modSp mod">
        <pc:chgData name="Bai, Maili" userId="eaded68f-bb24-4bc8-9fe9-95ea949325a3" providerId="ADAL" clId="{9EF1ED1F-C771-49C9-BD9D-92D4303DE5F7}" dt="2022-06-07T08:11:41.302" v="265" actId="14100"/>
        <pc:sldMkLst>
          <pc:docMk/>
          <pc:sldMk cId="2476322012" sldId="289"/>
        </pc:sldMkLst>
        <pc:picChg chg="mod">
          <ac:chgData name="Bai, Maili" userId="eaded68f-bb24-4bc8-9fe9-95ea949325a3" providerId="ADAL" clId="{9EF1ED1F-C771-49C9-BD9D-92D4303DE5F7}" dt="2022-06-07T08:11:41.302" v="265" actId="14100"/>
          <ac:picMkLst>
            <pc:docMk/>
            <pc:sldMk cId="2476322012" sldId="289"/>
            <ac:picMk id="3" creationId="{7FCB4895-AF5F-4FAF-89C5-58D01A941453}"/>
          </ac:picMkLst>
        </pc:picChg>
        <pc:picChg chg="mod">
          <ac:chgData name="Bai, Maili" userId="eaded68f-bb24-4bc8-9fe9-95ea949325a3" providerId="ADAL" clId="{9EF1ED1F-C771-49C9-BD9D-92D4303DE5F7}" dt="2022-06-07T08:11:37.529" v="264" actId="14100"/>
          <ac:picMkLst>
            <pc:docMk/>
            <pc:sldMk cId="2476322012" sldId="289"/>
            <ac:picMk id="5" creationId="{C707B566-677A-4FB9-9048-078D8A880BB6}"/>
          </ac:picMkLst>
        </pc:picChg>
        <pc:picChg chg="add mod">
          <ac:chgData name="Bai, Maili" userId="eaded68f-bb24-4bc8-9fe9-95ea949325a3" providerId="ADAL" clId="{9EF1ED1F-C771-49C9-BD9D-92D4303DE5F7}" dt="2022-06-07T08:11:14.854" v="260"/>
          <ac:picMkLst>
            <pc:docMk/>
            <pc:sldMk cId="2476322012" sldId="289"/>
            <ac:picMk id="6" creationId="{69BAC390-EFA5-421D-9E20-6C6220B7FD36}"/>
          </ac:picMkLst>
        </pc:picChg>
        <pc:picChg chg="mod">
          <ac:chgData name="Bai, Maili" userId="eaded68f-bb24-4bc8-9fe9-95ea949325a3" providerId="ADAL" clId="{9EF1ED1F-C771-49C9-BD9D-92D4303DE5F7}" dt="2022-06-07T08:11:34.651" v="263" actId="14100"/>
          <ac:picMkLst>
            <pc:docMk/>
            <pc:sldMk cId="2476322012" sldId="289"/>
            <ac:picMk id="13" creationId="{034AC6ED-3A62-43A7-B256-B2CC66114434}"/>
          </ac:picMkLst>
        </pc:picChg>
      </pc:sldChg>
      <pc:sldChg chg="addSp modSp mod">
        <pc:chgData name="Bai, Maili" userId="eaded68f-bb24-4bc8-9fe9-95ea949325a3" providerId="ADAL" clId="{9EF1ED1F-C771-49C9-BD9D-92D4303DE5F7}" dt="2022-06-07T08:40:48.886" v="491" actId="20577"/>
        <pc:sldMkLst>
          <pc:docMk/>
          <pc:sldMk cId="726117840" sldId="291"/>
        </pc:sldMkLst>
        <pc:spChg chg="mod">
          <ac:chgData name="Bai, Maili" userId="eaded68f-bb24-4bc8-9fe9-95ea949325a3" providerId="ADAL" clId="{9EF1ED1F-C771-49C9-BD9D-92D4303DE5F7}" dt="2022-06-07T08:40:48.886" v="491" actId="20577"/>
          <ac:spMkLst>
            <pc:docMk/>
            <pc:sldMk cId="726117840" sldId="291"/>
            <ac:spMk id="3" creationId="{16BC7C89-B70E-4B13-96AF-528EBA6A9315}"/>
          </ac:spMkLst>
        </pc:spChg>
        <pc:spChg chg="mod">
          <ac:chgData name="Bai, Maili" userId="eaded68f-bb24-4bc8-9fe9-95ea949325a3" providerId="ADAL" clId="{9EF1ED1F-C771-49C9-BD9D-92D4303DE5F7}" dt="2022-06-07T08:22:57.639" v="355" actId="207"/>
          <ac:spMkLst>
            <pc:docMk/>
            <pc:sldMk cId="726117840" sldId="291"/>
            <ac:spMk id="7" creationId="{4DF17C4A-5763-4A79-8E9F-34D3068EE565}"/>
          </ac:spMkLst>
        </pc:spChg>
        <pc:picChg chg="add mod">
          <ac:chgData name="Bai, Maili" userId="eaded68f-bb24-4bc8-9fe9-95ea949325a3" providerId="ADAL" clId="{9EF1ED1F-C771-49C9-BD9D-92D4303DE5F7}" dt="2022-06-07T08:12:04.733" v="272"/>
          <ac:picMkLst>
            <pc:docMk/>
            <pc:sldMk cId="726117840" sldId="291"/>
            <ac:picMk id="8" creationId="{CC8D027A-6457-47E8-84F3-9FB2A1DC0667}"/>
          </ac:picMkLst>
        </pc:picChg>
      </pc:sldChg>
      <pc:sldChg chg="del">
        <pc:chgData name="Bai, Maili" userId="eaded68f-bb24-4bc8-9fe9-95ea949325a3" providerId="ADAL" clId="{9EF1ED1F-C771-49C9-BD9D-92D4303DE5F7}" dt="2022-06-06T08:26:32.782" v="12" actId="47"/>
        <pc:sldMkLst>
          <pc:docMk/>
          <pc:sldMk cId="49962650" sldId="397"/>
        </pc:sldMkLst>
      </pc:sldChg>
      <pc:sldChg chg="addSp modSp mod modTransition">
        <pc:chgData name="Bai, Maili" userId="eaded68f-bb24-4bc8-9fe9-95ea949325a3" providerId="ADAL" clId="{9EF1ED1F-C771-49C9-BD9D-92D4303DE5F7}" dt="2022-06-07T08:58:37.046" v="556"/>
        <pc:sldMkLst>
          <pc:docMk/>
          <pc:sldMk cId="724611437" sldId="399"/>
        </pc:sldMkLst>
        <pc:spChg chg="mod">
          <ac:chgData name="Bai, Maili" userId="eaded68f-bb24-4bc8-9fe9-95ea949325a3" providerId="ADAL" clId="{9EF1ED1F-C771-49C9-BD9D-92D4303DE5F7}" dt="2022-06-07T08:22:17.587" v="349" actId="207"/>
          <ac:spMkLst>
            <pc:docMk/>
            <pc:sldMk cId="724611437" sldId="399"/>
            <ac:spMk id="2" creationId="{8B5E45A2-9537-490B-AE43-C0150E88BFD3}"/>
          </ac:spMkLst>
        </pc:spChg>
        <pc:spChg chg="mod">
          <ac:chgData name="Bai, Maili" userId="eaded68f-bb24-4bc8-9fe9-95ea949325a3" providerId="ADAL" clId="{9EF1ED1F-C771-49C9-BD9D-92D4303DE5F7}" dt="2022-06-07T08:19:05.185" v="331" actId="20577"/>
          <ac:spMkLst>
            <pc:docMk/>
            <pc:sldMk cId="724611437" sldId="399"/>
            <ac:spMk id="8" creationId="{0D726708-F759-499D-8BE2-CB3D6CAE6E65}"/>
          </ac:spMkLst>
        </pc:spChg>
        <pc:picChg chg="add mod">
          <ac:chgData name="Bai, Maili" userId="eaded68f-bb24-4bc8-9fe9-95ea949325a3" providerId="ADAL" clId="{9EF1ED1F-C771-49C9-BD9D-92D4303DE5F7}" dt="2022-06-07T08:11:10.372" v="259" actId="1076"/>
          <ac:picMkLst>
            <pc:docMk/>
            <pc:sldMk cId="724611437" sldId="399"/>
            <ac:picMk id="30" creationId="{C089D1B1-4393-46C1-B986-D60890522EE1}"/>
          </ac:picMkLst>
        </pc:picChg>
      </pc:sldChg>
      <pc:sldChg chg="addSp modSp mod modAnim">
        <pc:chgData name="Bai, Maili" userId="eaded68f-bb24-4bc8-9fe9-95ea949325a3" providerId="ADAL" clId="{9EF1ED1F-C771-49C9-BD9D-92D4303DE5F7}" dt="2022-06-07T08:35:09.106" v="441"/>
        <pc:sldMkLst>
          <pc:docMk/>
          <pc:sldMk cId="816086673" sldId="402"/>
        </pc:sldMkLst>
        <pc:spChg chg="mod">
          <ac:chgData name="Bai, Maili" userId="eaded68f-bb24-4bc8-9fe9-95ea949325a3" providerId="ADAL" clId="{9EF1ED1F-C771-49C9-BD9D-92D4303DE5F7}" dt="2022-06-07T08:19:44.674" v="332" actId="948"/>
          <ac:spMkLst>
            <pc:docMk/>
            <pc:sldMk cId="816086673" sldId="402"/>
            <ac:spMk id="3" creationId="{565CE7C5-BC16-482B-8CE8-D174B429154B}"/>
          </ac:spMkLst>
        </pc:spChg>
        <pc:spChg chg="mod">
          <ac:chgData name="Bai, Maili" userId="eaded68f-bb24-4bc8-9fe9-95ea949325a3" providerId="ADAL" clId="{9EF1ED1F-C771-49C9-BD9D-92D4303DE5F7}" dt="2022-06-07T08:23:03.247" v="356" actId="207"/>
          <ac:spMkLst>
            <pc:docMk/>
            <pc:sldMk cId="816086673" sldId="402"/>
            <ac:spMk id="16" creationId="{6D165D30-4A4A-4F5A-B021-AD18E604F2E6}"/>
          </ac:spMkLst>
        </pc:spChg>
        <pc:picChg chg="add mod">
          <ac:chgData name="Bai, Maili" userId="eaded68f-bb24-4bc8-9fe9-95ea949325a3" providerId="ADAL" clId="{9EF1ED1F-C771-49C9-BD9D-92D4303DE5F7}" dt="2022-06-07T08:12:07.323" v="273"/>
          <ac:picMkLst>
            <pc:docMk/>
            <pc:sldMk cId="816086673" sldId="402"/>
            <ac:picMk id="18" creationId="{F3334CC2-3879-4A5C-B339-77D9AF66F4FA}"/>
          </ac:picMkLst>
        </pc:picChg>
      </pc:sldChg>
      <pc:sldChg chg="addSp modSp mod">
        <pc:chgData name="Bai, Maili" userId="eaded68f-bb24-4bc8-9fe9-95ea949325a3" providerId="ADAL" clId="{9EF1ED1F-C771-49C9-BD9D-92D4303DE5F7}" dt="2022-06-07T08:41:07.455" v="498" actId="14100"/>
        <pc:sldMkLst>
          <pc:docMk/>
          <pc:sldMk cId="2571620028" sldId="403"/>
        </pc:sldMkLst>
        <pc:spChg chg="mod">
          <ac:chgData name="Bai, Maili" userId="eaded68f-bb24-4bc8-9fe9-95ea949325a3" providerId="ADAL" clId="{9EF1ED1F-C771-49C9-BD9D-92D4303DE5F7}" dt="2022-06-07T08:41:07.455" v="498" actId="14100"/>
          <ac:spMkLst>
            <pc:docMk/>
            <pc:sldMk cId="2571620028" sldId="403"/>
            <ac:spMk id="4" creationId="{923A27A2-3C66-49E8-8E44-B0B5C551440E}"/>
          </ac:spMkLst>
        </pc:spChg>
        <pc:spChg chg="mod">
          <ac:chgData name="Bai, Maili" userId="eaded68f-bb24-4bc8-9fe9-95ea949325a3" providerId="ADAL" clId="{9EF1ED1F-C771-49C9-BD9D-92D4303DE5F7}" dt="2022-06-07T08:22:39.481" v="352" actId="207"/>
          <ac:spMkLst>
            <pc:docMk/>
            <pc:sldMk cId="2571620028" sldId="403"/>
            <ac:spMk id="13" creationId="{4E18856F-594B-4FF7-989C-EA476031994C}"/>
          </ac:spMkLst>
        </pc:spChg>
        <pc:picChg chg="add mod">
          <ac:chgData name="Bai, Maili" userId="eaded68f-bb24-4bc8-9fe9-95ea949325a3" providerId="ADAL" clId="{9EF1ED1F-C771-49C9-BD9D-92D4303DE5F7}" dt="2022-06-07T08:10:22.535" v="249" actId="1076"/>
          <ac:picMkLst>
            <pc:docMk/>
            <pc:sldMk cId="2571620028" sldId="403"/>
            <ac:picMk id="3" creationId="{4C6D272F-65D8-49A7-804F-88019A1364FE}"/>
          </ac:picMkLst>
        </pc:picChg>
        <pc:picChg chg="mod">
          <ac:chgData name="Bai, Maili" userId="eaded68f-bb24-4bc8-9fe9-95ea949325a3" providerId="ADAL" clId="{9EF1ED1F-C771-49C9-BD9D-92D4303DE5F7}" dt="2022-06-07T08:22:48.917" v="354" actId="1076"/>
          <ac:picMkLst>
            <pc:docMk/>
            <pc:sldMk cId="2571620028" sldId="403"/>
            <ac:picMk id="19" creationId="{EADF504A-DF81-440E-A684-AE1D54F5C8A7}"/>
          </ac:picMkLst>
        </pc:picChg>
      </pc:sldChg>
      <pc:sldChg chg="addSp modSp mod modTransition">
        <pc:chgData name="Bai, Maili" userId="eaded68f-bb24-4bc8-9fe9-95ea949325a3" providerId="ADAL" clId="{9EF1ED1F-C771-49C9-BD9D-92D4303DE5F7}" dt="2022-06-07T08:43:19.220" v="504"/>
        <pc:sldMkLst>
          <pc:docMk/>
          <pc:sldMk cId="3347480020" sldId="405"/>
        </pc:sldMkLst>
        <pc:graphicFrameChg chg="mod">
          <ac:chgData name="Bai, Maili" userId="eaded68f-bb24-4bc8-9fe9-95ea949325a3" providerId="ADAL" clId="{9EF1ED1F-C771-49C9-BD9D-92D4303DE5F7}" dt="2022-06-07T08:29:21.606" v="410" actId="20577"/>
          <ac:graphicFrameMkLst>
            <pc:docMk/>
            <pc:sldMk cId="3347480020" sldId="405"/>
            <ac:graphicFrameMk id="4" creationId="{960D7BE0-8E0F-4D55-AB55-6A688E0F23CA}"/>
          </ac:graphicFrameMkLst>
        </pc:graphicFrameChg>
        <pc:picChg chg="mod">
          <ac:chgData name="Bai, Maili" userId="eaded68f-bb24-4bc8-9fe9-95ea949325a3" providerId="ADAL" clId="{9EF1ED1F-C771-49C9-BD9D-92D4303DE5F7}" dt="2022-06-07T08:10:54.853" v="257" actId="1076"/>
          <ac:picMkLst>
            <pc:docMk/>
            <pc:sldMk cId="3347480020" sldId="405"/>
            <ac:picMk id="3" creationId="{E32FA744-6F98-4176-857B-83FEA8B07436}"/>
          </ac:picMkLst>
        </pc:picChg>
        <pc:picChg chg="add mod">
          <ac:chgData name="Bai, Maili" userId="eaded68f-bb24-4bc8-9fe9-95ea949325a3" providerId="ADAL" clId="{9EF1ED1F-C771-49C9-BD9D-92D4303DE5F7}" dt="2022-06-07T08:10:54.853" v="257" actId="1076"/>
          <ac:picMkLst>
            <pc:docMk/>
            <pc:sldMk cId="3347480020" sldId="405"/>
            <ac:picMk id="7" creationId="{31D7A55E-5186-485D-8332-FEB806DD4A84}"/>
          </ac:picMkLst>
        </pc:picChg>
      </pc:sldChg>
      <pc:sldChg chg="addSp modSp modTransition">
        <pc:chgData name="Bai, Maili" userId="eaded68f-bb24-4bc8-9fe9-95ea949325a3" providerId="ADAL" clId="{9EF1ED1F-C771-49C9-BD9D-92D4303DE5F7}" dt="2022-06-07T08:48:07.484" v="517"/>
        <pc:sldMkLst>
          <pc:docMk/>
          <pc:sldMk cId="3873930240" sldId="406"/>
        </pc:sldMkLst>
        <pc:graphicFrameChg chg="mod">
          <ac:chgData name="Bai, Maili" userId="eaded68f-bb24-4bc8-9fe9-95ea949325a3" providerId="ADAL" clId="{9EF1ED1F-C771-49C9-BD9D-92D4303DE5F7}" dt="2022-06-07T08:41:30.315" v="499" actId="255"/>
          <ac:graphicFrameMkLst>
            <pc:docMk/>
            <pc:sldMk cId="3873930240" sldId="406"/>
            <ac:graphicFrameMk id="5" creationId="{369F3BB0-7432-44F9-AAEF-BC56BD4DC62F}"/>
          </ac:graphicFrameMkLst>
        </pc:graphicFrameChg>
        <pc:picChg chg="add mod">
          <ac:chgData name="Bai, Maili" userId="eaded68f-bb24-4bc8-9fe9-95ea949325a3" providerId="ADAL" clId="{9EF1ED1F-C771-49C9-BD9D-92D4303DE5F7}" dt="2022-06-07T08:11:54.806" v="269"/>
          <ac:picMkLst>
            <pc:docMk/>
            <pc:sldMk cId="3873930240" sldId="406"/>
            <ac:picMk id="9" creationId="{4BE27654-0F3C-4F53-B216-80D4B2C90A7B}"/>
          </ac:picMkLst>
        </pc:picChg>
      </pc:sldChg>
      <pc:sldChg chg="addSp modSp mod">
        <pc:chgData name="Bai, Maili" userId="eaded68f-bb24-4bc8-9fe9-95ea949325a3" providerId="ADAL" clId="{9EF1ED1F-C771-49C9-BD9D-92D4303DE5F7}" dt="2022-06-07T08:22:27.458" v="350" actId="207"/>
        <pc:sldMkLst>
          <pc:docMk/>
          <pc:sldMk cId="2649641633" sldId="407"/>
        </pc:sldMkLst>
        <pc:spChg chg="mod">
          <ac:chgData name="Bai, Maili" userId="eaded68f-bb24-4bc8-9fe9-95ea949325a3" providerId="ADAL" clId="{9EF1ED1F-C771-49C9-BD9D-92D4303DE5F7}" dt="2022-06-07T08:22:27.458" v="350" actId="207"/>
          <ac:spMkLst>
            <pc:docMk/>
            <pc:sldMk cId="2649641633" sldId="407"/>
            <ac:spMk id="4" creationId="{E3005338-0539-4C72-9607-A47C0456F3AB}"/>
          </ac:spMkLst>
        </pc:spChg>
        <pc:picChg chg="add mod">
          <ac:chgData name="Bai, Maili" userId="eaded68f-bb24-4bc8-9fe9-95ea949325a3" providerId="ADAL" clId="{9EF1ED1F-C771-49C9-BD9D-92D4303DE5F7}" dt="2022-06-07T08:12:00.244" v="271" actId="1076"/>
          <ac:picMkLst>
            <pc:docMk/>
            <pc:sldMk cId="2649641633" sldId="407"/>
            <ac:picMk id="8" creationId="{54B4DF4D-909F-4DBC-B7C3-10EFE92A8A78}"/>
          </ac:picMkLst>
        </pc:picChg>
      </pc:sldChg>
      <pc:sldChg chg="addSp modSp mod">
        <pc:chgData name="Bai, Maili" userId="eaded68f-bb24-4bc8-9fe9-95ea949325a3" providerId="ADAL" clId="{9EF1ED1F-C771-49C9-BD9D-92D4303DE5F7}" dt="2022-06-07T08:23:31.314" v="361" actId="207"/>
        <pc:sldMkLst>
          <pc:docMk/>
          <pc:sldMk cId="61576393" sldId="408"/>
        </pc:sldMkLst>
        <pc:spChg chg="mod">
          <ac:chgData name="Bai, Maili" userId="eaded68f-bb24-4bc8-9fe9-95ea949325a3" providerId="ADAL" clId="{9EF1ED1F-C771-49C9-BD9D-92D4303DE5F7}" dt="2022-06-07T08:23:31.314" v="361" actId="207"/>
          <ac:spMkLst>
            <pc:docMk/>
            <pc:sldMk cId="61576393" sldId="408"/>
            <ac:spMk id="6" creationId="{F761F34D-0ED4-4ACF-8F2C-E7324F6A54C9}"/>
          </ac:spMkLst>
        </pc:spChg>
        <pc:picChg chg="add mod">
          <ac:chgData name="Bai, Maili" userId="eaded68f-bb24-4bc8-9fe9-95ea949325a3" providerId="ADAL" clId="{9EF1ED1F-C771-49C9-BD9D-92D4303DE5F7}" dt="2022-06-07T08:13:49.533" v="301"/>
          <ac:picMkLst>
            <pc:docMk/>
            <pc:sldMk cId="61576393" sldId="408"/>
            <ac:picMk id="7" creationId="{A00A3ECF-4285-4A9D-A457-79D9CF3E626C}"/>
          </ac:picMkLst>
        </pc:picChg>
      </pc:sldChg>
      <pc:sldChg chg="addSp modSp mod">
        <pc:chgData name="Bai, Maili" userId="eaded68f-bb24-4bc8-9fe9-95ea949325a3" providerId="ADAL" clId="{9EF1ED1F-C771-49C9-BD9D-92D4303DE5F7}" dt="2022-06-07T08:37:43.800" v="478" actId="1076"/>
        <pc:sldMkLst>
          <pc:docMk/>
          <pc:sldMk cId="457974259" sldId="409"/>
        </pc:sldMkLst>
        <pc:spChg chg="mod">
          <ac:chgData name="Bai, Maili" userId="eaded68f-bb24-4bc8-9fe9-95ea949325a3" providerId="ADAL" clId="{9EF1ED1F-C771-49C9-BD9D-92D4303DE5F7}" dt="2022-06-07T08:37:43.800" v="478" actId="1076"/>
          <ac:spMkLst>
            <pc:docMk/>
            <pc:sldMk cId="457974259" sldId="409"/>
            <ac:spMk id="3" creationId="{C4DA8F90-EE72-44D0-902E-EA5868749D93}"/>
          </ac:spMkLst>
        </pc:spChg>
        <pc:spChg chg="mod">
          <ac:chgData name="Bai, Maili" userId="eaded68f-bb24-4bc8-9fe9-95ea949325a3" providerId="ADAL" clId="{9EF1ED1F-C771-49C9-BD9D-92D4303DE5F7}" dt="2022-06-07T08:23:41.153" v="363" actId="207"/>
          <ac:spMkLst>
            <pc:docMk/>
            <pc:sldMk cId="457974259" sldId="409"/>
            <ac:spMk id="8" creationId="{304EEBDA-4172-4A8B-ABAE-59FC30C475B1}"/>
          </ac:spMkLst>
        </pc:spChg>
        <pc:picChg chg="add mod">
          <ac:chgData name="Bai, Maili" userId="eaded68f-bb24-4bc8-9fe9-95ea949325a3" providerId="ADAL" clId="{9EF1ED1F-C771-49C9-BD9D-92D4303DE5F7}" dt="2022-06-07T08:14:05.165" v="303"/>
          <ac:picMkLst>
            <pc:docMk/>
            <pc:sldMk cId="457974259" sldId="409"/>
            <ac:picMk id="9" creationId="{C2DD2060-FF97-4A24-9319-03D0C111F902}"/>
          </ac:picMkLst>
        </pc:picChg>
      </pc:sldChg>
      <pc:sldChg chg="addSp modSp mod modTransition">
        <pc:chgData name="Bai, Maili" userId="eaded68f-bb24-4bc8-9fe9-95ea949325a3" providerId="ADAL" clId="{9EF1ED1F-C771-49C9-BD9D-92D4303DE5F7}" dt="2022-06-07T08:45:41.960" v="508"/>
        <pc:sldMkLst>
          <pc:docMk/>
          <pc:sldMk cId="1146879696" sldId="411"/>
        </pc:sldMkLst>
        <pc:spChg chg="mod">
          <ac:chgData name="Bai, Maili" userId="eaded68f-bb24-4bc8-9fe9-95ea949325a3" providerId="ADAL" clId="{9EF1ED1F-C771-49C9-BD9D-92D4303DE5F7}" dt="2022-06-07T08:40:17.678" v="487" actId="255"/>
          <ac:spMkLst>
            <pc:docMk/>
            <pc:sldMk cId="1146879696" sldId="411"/>
            <ac:spMk id="3" creationId="{B361E497-AE25-4441-A156-9A0D834BEABF}"/>
          </ac:spMkLst>
        </pc:spChg>
        <pc:spChg chg="mod">
          <ac:chgData name="Bai, Maili" userId="eaded68f-bb24-4bc8-9fe9-95ea949325a3" providerId="ADAL" clId="{9EF1ED1F-C771-49C9-BD9D-92D4303DE5F7}" dt="2022-06-07T08:23:19.577" v="359" actId="207"/>
          <ac:spMkLst>
            <pc:docMk/>
            <pc:sldMk cId="1146879696" sldId="411"/>
            <ac:spMk id="8" creationId="{EC39B3A5-D891-4F8C-B4F4-E659E453FAB7}"/>
          </ac:spMkLst>
        </pc:spChg>
        <pc:picChg chg="add mod">
          <ac:chgData name="Bai, Maili" userId="eaded68f-bb24-4bc8-9fe9-95ea949325a3" providerId="ADAL" clId="{9EF1ED1F-C771-49C9-BD9D-92D4303DE5F7}" dt="2022-06-07T08:13:41.973" v="299"/>
          <ac:picMkLst>
            <pc:docMk/>
            <pc:sldMk cId="1146879696" sldId="411"/>
            <ac:picMk id="9" creationId="{DD6A4CD0-D295-4B2E-9BED-154EFAE4AFA2}"/>
          </ac:picMkLst>
        </pc:picChg>
      </pc:sldChg>
      <pc:sldChg chg="addSp modSp mod modTransition">
        <pc:chgData name="Bai, Maili" userId="eaded68f-bb24-4bc8-9fe9-95ea949325a3" providerId="ADAL" clId="{9EF1ED1F-C771-49C9-BD9D-92D4303DE5F7}" dt="2022-06-07T08:52:33.905" v="523"/>
        <pc:sldMkLst>
          <pc:docMk/>
          <pc:sldMk cId="1448353907" sldId="413"/>
        </pc:sldMkLst>
        <pc:spChg chg="mod">
          <ac:chgData name="Bai, Maili" userId="eaded68f-bb24-4bc8-9fe9-95ea949325a3" providerId="ADAL" clId="{9EF1ED1F-C771-49C9-BD9D-92D4303DE5F7}" dt="2022-06-07T08:24:10.266" v="369" actId="207"/>
          <ac:spMkLst>
            <pc:docMk/>
            <pc:sldMk cId="1448353907" sldId="413"/>
            <ac:spMk id="3" creationId="{370FEC95-BA97-4ABC-97AC-9CF26DCC25EF}"/>
          </ac:spMkLst>
        </pc:spChg>
        <pc:spChg chg="mod">
          <ac:chgData name="Bai, Maili" userId="eaded68f-bb24-4bc8-9fe9-95ea949325a3" providerId="ADAL" clId="{9EF1ED1F-C771-49C9-BD9D-92D4303DE5F7}" dt="2022-06-07T08:39:46.114" v="486" actId="14100"/>
          <ac:spMkLst>
            <pc:docMk/>
            <pc:sldMk cId="1448353907" sldId="413"/>
            <ac:spMk id="4" creationId="{2800252B-C451-4139-A5A5-CFE8E0751163}"/>
          </ac:spMkLst>
        </pc:spChg>
        <pc:picChg chg="add mod">
          <ac:chgData name="Bai, Maili" userId="eaded68f-bb24-4bc8-9fe9-95ea949325a3" providerId="ADAL" clId="{9EF1ED1F-C771-49C9-BD9D-92D4303DE5F7}" dt="2022-06-07T08:14:16.247" v="307"/>
          <ac:picMkLst>
            <pc:docMk/>
            <pc:sldMk cId="1448353907" sldId="413"/>
            <ac:picMk id="6" creationId="{84389BB3-9ABA-477A-A0DC-0E5351823432}"/>
          </ac:picMkLst>
        </pc:picChg>
      </pc:sldChg>
      <pc:sldChg chg="addSp modSp mod modTransition">
        <pc:chgData name="Bai, Maili" userId="eaded68f-bb24-4bc8-9fe9-95ea949325a3" providerId="ADAL" clId="{9EF1ED1F-C771-49C9-BD9D-92D4303DE5F7}" dt="2022-06-07T08:47:06.060" v="516"/>
        <pc:sldMkLst>
          <pc:docMk/>
          <pc:sldMk cId="0" sldId="417"/>
        </pc:sldMkLst>
        <pc:spChg chg="mod">
          <ac:chgData name="Bai, Maili" userId="eaded68f-bb24-4bc8-9fe9-95ea949325a3" providerId="ADAL" clId="{9EF1ED1F-C771-49C9-BD9D-92D4303DE5F7}" dt="2022-06-07T08:39:11.722" v="484" actId="948"/>
          <ac:spMkLst>
            <pc:docMk/>
            <pc:sldMk cId="0" sldId="417"/>
            <ac:spMk id="23" creationId="{58315CA1-002A-497D-8153-764F067F7EE2}"/>
          </ac:spMkLst>
        </pc:spChg>
        <pc:picChg chg="add mod">
          <ac:chgData name="Bai, Maili" userId="eaded68f-bb24-4bc8-9fe9-95ea949325a3" providerId="ADAL" clId="{9EF1ED1F-C771-49C9-BD9D-92D4303DE5F7}" dt="2022-06-07T08:15:55.315" v="326" actId="1076"/>
          <ac:picMkLst>
            <pc:docMk/>
            <pc:sldMk cId="0" sldId="417"/>
            <ac:picMk id="16" creationId="{B7922583-A611-48E2-BA67-A34CED47789C}"/>
          </ac:picMkLst>
        </pc:picChg>
      </pc:sldChg>
      <pc:sldChg chg="addSp delSp modSp mod modTransition modAnim">
        <pc:chgData name="Bai, Maili" userId="eaded68f-bb24-4bc8-9fe9-95ea949325a3" providerId="ADAL" clId="{9EF1ED1F-C771-49C9-BD9D-92D4303DE5F7}" dt="2022-06-07T08:45:09.705" v="506"/>
        <pc:sldMkLst>
          <pc:docMk/>
          <pc:sldMk cId="2512115964" sldId="418"/>
        </pc:sldMkLst>
        <pc:spChg chg="add del mod">
          <ac:chgData name="Bai, Maili" userId="eaded68f-bb24-4bc8-9fe9-95ea949325a3" providerId="ADAL" clId="{9EF1ED1F-C771-49C9-BD9D-92D4303DE5F7}" dt="2022-06-07T08:35:28.274" v="443" actId="478"/>
          <ac:spMkLst>
            <pc:docMk/>
            <pc:sldMk cId="2512115964" sldId="418"/>
            <ac:spMk id="2" creationId="{ABD0AFF2-D8F2-4065-9555-B79C8F52F4F0}"/>
          </ac:spMkLst>
        </pc:spChg>
        <pc:spChg chg="add mod">
          <ac:chgData name="Bai, Maili" userId="eaded68f-bb24-4bc8-9fe9-95ea949325a3" providerId="ADAL" clId="{9EF1ED1F-C771-49C9-BD9D-92D4303DE5F7}" dt="2022-06-07T08:40:28.359" v="488" actId="255"/>
          <ac:spMkLst>
            <pc:docMk/>
            <pc:sldMk cId="2512115964" sldId="418"/>
            <ac:spMk id="3" creationId="{41036119-7149-4CE4-9A51-26F3B36861AE}"/>
          </ac:spMkLst>
        </pc:spChg>
        <pc:spChg chg="del mod">
          <ac:chgData name="Bai, Maili" userId="eaded68f-bb24-4bc8-9fe9-95ea949325a3" providerId="ADAL" clId="{9EF1ED1F-C771-49C9-BD9D-92D4303DE5F7}" dt="2022-06-07T08:12:27.742" v="276" actId="478"/>
          <ac:spMkLst>
            <pc:docMk/>
            <pc:sldMk cId="2512115964" sldId="418"/>
            <ac:spMk id="4" creationId="{B7C6F4E6-A132-4BEA-B83E-40130B54D4EE}"/>
          </ac:spMkLst>
        </pc:spChg>
        <pc:spChg chg="mod">
          <ac:chgData name="Bai, Maili" userId="eaded68f-bb24-4bc8-9fe9-95ea949325a3" providerId="ADAL" clId="{9EF1ED1F-C771-49C9-BD9D-92D4303DE5F7}" dt="2022-06-07T08:23:09.104" v="357" actId="207"/>
          <ac:spMkLst>
            <pc:docMk/>
            <pc:sldMk cId="2512115964" sldId="418"/>
            <ac:spMk id="78" creationId="{A907C1C9-248E-4B4A-A4F1-1CD65CE314E1}"/>
          </ac:spMkLst>
        </pc:spChg>
        <pc:picChg chg="add mod">
          <ac:chgData name="Bai, Maili" userId="eaded68f-bb24-4bc8-9fe9-95ea949325a3" providerId="ADAL" clId="{9EF1ED1F-C771-49C9-BD9D-92D4303DE5F7}" dt="2022-06-07T08:13:38.664" v="298" actId="1076"/>
          <ac:picMkLst>
            <pc:docMk/>
            <pc:sldMk cId="2512115964" sldId="418"/>
            <ac:picMk id="23" creationId="{5F27D400-324C-47C8-9D4E-EAD31AE7ED00}"/>
          </ac:picMkLst>
        </pc:picChg>
      </pc:sldChg>
      <pc:sldChg chg="addSp modSp mod modAnim">
        <pc:chgData name="Bai, Maili" userId="eaded68f-bb24-4bc8-9fe9-95ea949325a3" providerId="ADAL" clId="{9EF1ED1F-C771-49C9-BD9D-92D4303DE5F7}" dt="2022-06-07T08:36:56.621" v="473" actId="14100"/>
        <pc:sldMkLst>
          <pc:docMk/>
          <pc:sldMk cId="943198609" sldId="421"/>
        </pc:sldMkLst>
        <pc:spChg chg="mod">
          <ac:chgData name="Bai, Maili" userId="eaded68f-bb24-4bc8-9fe9-95ea949325a3" providerId="ADAL" clId="{9EF1ED1F-C771-49C9-BD9D-92D4303DE5F7}" dt="2022-06-07T08:36:56.621" v="473" actId="14100"/>
          <ac:spMkLst>
            <pc:docMk/>
            <pc:sldMk cId="943198609" sldId="421"/>
            <ac:spMk id="22" creationId="{851C5C25-B7E5-40A8-A050-7EE80F1156FB}"/>
          </ac:spMkLst>
        </pc:spChg>
        <pc:spChg chg="mod">
          <ac:chgData name="Bai, Maili" userId="eaded68f-bb24-4bc8-9fe9-95ea949325a3" providerId="ADAL" clId="{9EF1ED1F-C771-49C9-BD9D-92D4303DE5F7}" dt="2022-06-07T08:23:26.133" v="360" actId="207"/>
          <ac:spMkLst>
            <pc:docMk/>
            <pc:sldMk cId="943198609" sldId="421"/>
            <ac:spMk id="25" creationId="{F9852207-36F7-49DB-A419-DF1F096F7116}"/>
          </ac:spMkLst>
        </pc:spChg>
        <pc:picChg chg="add mod">
          <ac:chgData name="Bai, Maili" userId="eaded68f-bb24-4bc8-9fe9-95ea949325a3" providerId="ADAL" clId="{9EF1ED1F-C771-49C9-BD9D-92D4303DE5F7}" dt="2022-06-07T08:13:45.650" v="300"/>
          <ac:picMkLst>
            <pc:docMk/>
            <pc:sldMk cId="943198609" sldId="421"/>
            <ac:picMk id="13" creationId="{3C9E8931-7643-4E3B-A211-94E78A4C1892}"/>
          </ac:picMkLst>
        </pc:picChg>
      </pc:sldChg>
      <pc:sldChg chg="addSp modSp mod">
        <pc:chgData name="Bai, Maili" userId="eaded68f-bb24-4bc8-9fe9-95ea949325a3" providerId="ADAL" clId="{9EF1ED1F-C771-49C9-BD9D-92D4303DE5F7}" dt="2022-06-07T08:38:23.785" v="482" actId="14100"/>
        <pc:sldMkLst>
          <pc:docMk/>
          <pc:sldMk cId="3682859271" sldId="422"/>
        </pc:sldMkLst>
        <pc:spChg chg="mod">
          <ac:chgData name="Bai, Maili" userId="eaded68f-bb24-4bc8-9fe9-95ea949325a3" providerId="ADAL" clId="{9EF1ED1F-C771-49C9-BD9D-92D4303DE5F7}" dt="2022-06-07T08:24:02.263" v="368" actId="1076"/>
          <ac:spMkLst>
            <pc:docMk/>
            <pc:sldMk cId="3682859271" sldId="422"/>
            <ac:spMk id="5" creationId="{17B6C77F-8715-454E-848F-192E6B67658D}"/>
          </ac:spMkLst>
        </pc:spChg>
        <pc:spChg chg="add mod">
          <ac:chgData name="Bai, Maili" userId="eaded68f-bb24-4bc8-9fe9-95ea949325a3" providerId="ADAL" clId="{9EF1ED1F-C771-49C9-BD9D-92D4303DE5F7}" dt="2022-06-06T08:27:23.058" v="42" actId="1076"/>
          <ac:spMkLst>
            <pc:docMk/>
            <pc:sldMk cId="3682859271" sldId="422"/>
            <ac:spMk id="9" creationId="{84030824-188C-42AD-BD7F-72F53381A3CC}"/>
          </ac:spMkLst>
        </pc:spChg>
        <pc:graphicFrameChg chg="mod">
          <ac:chgData name="Bai, Maili" userId="eaded68f-bb24-4bc8-9fe9-95ea949325a3" providerId="ADAL" clId="{9EF1ED1F-C771-49C9-BD9D-92D4303DE5F7}" dt="2022-06-07T08:38:23.785" v="482" actId="14100"/>
          <ac:graphicFrameMkLst>
            <pc:docMk/>
            <pc:sldMk cId="3682859271" sldId="422"/>
            <ac:graphicFrameMk id="3" creationId="{95CB47EE-193D-4F7F-94EC-D7248DFCF8B3}"/>
          </ac:graphicFrameMkLst>
        </pc:graphicFrameChg>
        <pc:picChg chg="add mod">
          <ac:chgData name="Bai, Maili" userId="eaded68f-bb24-4bc8-9fe9-95ea949325a3" providerId="ADAL" clId="{9EF1ED1F-C771-49C9-BD9D-92D4303DE5F7}" dt="2022-06-07T08:14:13.255" v="306"/>
          <ac:picMkLst>
            <pc:docMk/>
            <pc:sldMk cId="3682859271" sldId="422"/>
            <ac:picMk id="10" creationId="{2A5B8E55-5C76-489E-94D4-E13617936E35}"/>
          </ac:picMkLst>
        </pc:picChg>
        <pc:cxnChg chg="add mod">
          <ac:chgData name="Bai, Maili" userId="eaded68f-bb24-4bc8-9fe9-95ea949325a3" providerId="ADAL" clId="{9EF1ED1F-C771-49C9-BD9D-92D4303DE5F7}" dt="2022-06-06T08:26:56.969" v="14" actId="14100"/>
          <ac:cxnSpMkLst>
            <pc:docMk/>
            <pc:sldMk cId="3682859271" sldId="422"/>
            <ac:cxnSpMk id="6" creationId="{0EF59360-2F35-4E1A-8044-D44D72CC9661}"/>
          </ac:cxnSpMkLst>
        </pc:cxnChg>
      </pc:sldChg>
      <pc:sldChg chg="addSp delSp modSp mod">
        <pc:chgData name="Bai, Maili" userId="eaded68f-bb24-4bc8-9fe9-95ea949325a3" providerId="ADAL" clId="{9EF1ED1F-C771-49C9-BD9D-92D4303DE5F7}" dt="2022-06-07T08:24:21.886" v="371" actId="207"/>
        <pc:sldMkLst>
          <pc:docMk/>
          <pc:sldMk cId="959381724" sldId="424"/>
        </pc:sldMkLst>
        <pc:spChg chg="del">
          <ac:chgData name="Bai, Maili" userId="eaded68f-bb24-4bc8-9fe9-95ea949325a3" providerId="ADAL" clId="{9EF1ED1F-C771-49C9-BD9D-92D4303DE5F7}" dt="2022-06-07T08:14:55.608" v="315" actId="478"/>
          <ac:spMkLst>
            <pc:docMk/>
            <pc:sldMk cId="959381724" sldId="424"/>
            <ac:spMk id="19" creationId="{15840262-89A2-489E-A5BB-B393833FFCEF}"/>
          </ac:spMkLst>
        </pc:spChg>
        <pc:spChg chg="mod">
          <ac:chgData name="Bai, Maili" userId="eaded68f-bb24-4bc8-9fe9-95ea949325a3" providerId="ADAL" clId="{9EF1ED1F-C771-49C9-BD9D-92D4303DE5F7}" dt="2022-06-07T08:24:21.886" v="371" actId="207"/>
          <ac:spMkLst>
            <pc:docMk/>
            <pc:sldMk cId="959381724" sldId="424"/>
            <ac:spMk id="20" creationId="{54148869-6532-40CE-97F1-B6878EEC1420}"/>
          </ac:spMkLst>
        </pc:spChg>
        <pc:picChg chg="add mod">
          <ac:chgData name="Bai, Maili" userId="eaded68f-bb24-4bc8-9fe9-95ea949325a3" providerId="ADAL" clId="{9EF1ED1F-C771-49C9-BD9D-92D4303DE5F7}" dt="2022-06-07T08:15:14.023" v="318" actId="1076"/>
          <ac:picMkLst>
            <pc:docMk/>
            <pc:sldMk cId="959381724" sldId="424"/>
            <ac:picMk id="8" creationId="{3336D482-0F23-4FE7-8514-75D4B245A6DE}"/>
          </ac:picMkLst>
        </pc:picChg>
      </pc:sldChg>
      <pc:sldChg chg="addSp delSp modSp mod">
        <pc:chgData name="Bai, Maili" userId="eaded68f-bb24-4bc8-9fe9-95ea949325a3" providerId="ADAL" clId="{9EF1ED1F-C771-49C9-BD9D-92D4303DE5F7}" dt="2022-06-07T08:24:35.654" v="374" actId="207"/>
        <pc:sldMkLst>
          <pc:docMk/>
          <pc:sldMk cId="3804787085" sldId="425"/>
        </pc:sldMkLst>
        <pc:spChg chg="del">
          <ac:chgData name="Bai, Maili" userId="eaded68f-bb24-4bc8-9fe9-95ea949325a3" providerId="ADAL" clId="{9EF1ED1F-C771-49C9-BD9D-92D4303DE5F7}" dt="2022-06-07T08:15:38.432" v="323" actId="478"/>
          <ac:spMkLst>
            <pc:docMk/>
            <pc:sldMk cId="3804787085" sldId="425"/>
            <ac:spMk id="23" creationId="{2EEC88B7-3019-4C65-8550-454AC280F5D3}"/>
          </ac:spMkLst>
        </pc:spChg>
        <pc:spChg chg="mod">
          <ac:chgData name="Bai, Maili" userId="eaded68f-bb24-4bc8-9fe9-95ea949325a3" providerId="ADAL" clId="{9EF1ED1F-C771-49C9-BD9D-92D4303DE5F7}" dt="2022-06-07T08:24:35.654" v="374" actId="207"/>
          <ac:spMkLst>
            <pc:docMk/>
            <pc:sldMk cId="3804787085" sldId="425"/>
            <ac:spMk id="24" creationId="{9F3EB741-C8F3-4345-B645-4872DC7DD2B4}"/>
          </ac:spMkLst>
        </pc:spChg>
        <pc:picChg chg="add mod">
          <ac:chgData name="Bai, Maili" userId="eaded68f-bb24-4bc8-9fe9-95ea949325a3" providerId="ADAL" clId="{9EF1ED1F-C771-49C9-BD9D-92D4303DE5F7}" dt="2022-06-07T08:15:42.711" v="324"/>
          <ac:picMkLst>
            <pc:docMk/>
            <pc:sldMk cId="3804787085" sldId="425"/>
            <ac:picMk id="9" creationId="{4702FE3B-179E-4E8B-BF92-F4223569418D}"/>
          </ac:picMkLst>
        </pc:picChg>
      </pc:sldChg>
      <pc:sldChg chg="addSp delSp modSp mod">
        <pc:chgData name="Bai, Maili" userId="eaded68f-bb24-4bc8-9fe9-95ea949325a3" providerId="ADAL" clId="{9EF1ED1F-C771-49C9-BD9D-92D4303DE5F7}" dt="2022-06-07T08:24:27.492" v="372" actId="207"/>
        <pc:sldMkLst>
          <pc:docMk/>
          <pc:sldMk cId="1531399353" sldId="426"/>
        </pc:sldMkLst>
        <pc:spChg chg="del">
          <ac:chgData name="Bai, Maili" userId="eaded68f-bb24-4bc8-9fe9-95ea949325a3" providerId="ADAL" clId="{9EF1ED1F-C771-49C9-BD9D-92D4303DE5F7}" dt="2022-06-07T08:15:20.187" v="319" actId="478"/>
          <ac:spMkLst>
            <pc:docMk/>
            <pc:sldMk cId="1531399353" sldId="426"/>
            <ac:spMk id="16" creationId="{D744D678-D420-4F6C-8DD1-25BDC9D6A921}"/>
          </ac:spMkLst>
        </pc:spChg>
        <pc:spChg chg="mod">
          <ac:chgData name="Bai, Maili" userId="eaded68f-bb24-4bc8-9fe9-95ea949325a3" providerId="ADAL" clId="{9EF1ED1F-C771-49C9-BD9D-92D4303DE5F7}" dt="2022-06-07T08:24:27.492" v="372" actId="207"/>
          <ac:spMkLst>
            <pc:docMk/>
            <pc:sldMk cId="1531399353" sldId="426"/>
            <ac:spMk id="18" creationId="{45FBB532-CA37-4C74-B125-72EFC64DA77F}"/>
          </ac:spMkLst>
        </pc:spChg>
        <pc:picChg chg="add mod">
          <ac:chgData name="Bai, Maili" userId="eaded68f-bb24-4bc8-9fe9-95ea949325a3" providerId="ADAL" clId="{9EF1ED1F-C771-49C9-BD9D-92D4303DE5F7}" dt="2022-06-07T08:15:25.548" v="320"/>
          <ac:picMkLst>
            <pc:docMk/>
            <pc:sldMk cId="1531399353" sldId="426"/>
            <ac:picMk id="20" creationId="{E799DE65-761C-46A8-99D5-65A730B2F2D9}"/>
          </ac:picMkLst>
        </pc:picChg>
      </pc:sldChg>
      <pc:sldChg chg="addSp delSp modSp mod">
        <pc:chgData name="Bai, Maili" userId="eaded68f-bb24-4bc8-9fe9-95ea949325a3" providerId="ADAL" clId="{9EF1ED1F-C771-49C9-BD9D-92D4303DE5F7}" dt="2022-06-07T08:24:31.252" v="373" actId="207"/>
        <pc:sldMkLst>
          <pc:docMk/>
          <pc:sldMk cId="3586512470" sldId="427"/>
        </pc:sldMkLst>
        <pc:spChg chg="del">
          <ac:chgData name="Bai, Maili" userId="eaded68f-bb24-4bc8-9fe9-95ea949325a3" providerId="ADAL" clId="{9EF1ED1F-C771-49C9-BD9D-92D4303DE5F7}" dt="2022-06-07T08:15:29.853" v="321" actId="478"/>
          <ac:spMkLst>
            <pc:docMk/>
            <pc:sldMk cId="3586512470" sldId="427"/>
            <ac:spMk id="18" creationId="{06408581-A75A-4355-A803-CE50DB15E898}"/>
          </ac:spMkLst>
        </pc:spChg>
        <pc:spChg chg="mod">
          <ac:chgData name="Bai, Maili" userId="eaded68f-bb24-4bc8-9fe9-95ea949325a3" providerId="ADAL" clId="{9EF1ED1F-C771-49C9-BD9D-92D4303DE5F7}" dt="2022-06-07T08:24:31.252" v="373" actId="207"/>
          <ac:spMkLst>
            <pc:docMk/>
            <pc:sldMk cId="3586512470" sldId="427"/>
            <ac:spMk id="19" creationId="{D122F0D4-5EC9-4FD6-A2A7-3230DB8814F5}"/>
          </ac:spMkLst>
        </pc:spChg>
        <pc:picChg chg="add mod">
          <ac:chgData name="Bai, Maili" userId="eaded68f-bb24-4bc8-9fe9-95ea949325a3" providerId="ADAL" clId="{9EF1ED1F-C771-49C9-BD9D-92D4303DE5F7}" dt="2022-06-07T08:15:33.871" v="322"/>
          <ac:picMkLst>
            <pc:docMk/>
            <pc:sldMk cId="3586512470" sldId="427"/>
            <ac:picMk id="9" creationId="{E151C692-7B85-48CB-95D1-EA05049C6380}"/>
          </ac:picMkLst>
        </pc:picChg>
      </pc:sldChg>
      <pc:sldChg chg="addSp modSp mod modTransition modAnim">
        <pc:chgData name="Bai, Maili" userId="eaded68f-bb24-4bc8-9fe9-95ea949325a3" providerId="ADAL" clId="{9EF1ED1F-C771-49C9-BD9D-92D4303DE5F7}" dt="2022-06-07T09:04:18.852" v="579"/>
        <pc:sldMkLst>
          <pc:docMk/>
          <pc:sldMk cId="1323970321" sldId="428"/>
        </pc:sldMkLst>
        <pc:spChg chg="mod">
          <ac:chgData name="Bai, Maili" userId="eaded68f-bb24-4bc8-9fe9-95ea949325a3" providerId="ADAL" clId="{9EF1ED1F-C771-49C9-BD9D-92D4303DE5F7}" dt="2022-06-07T08:59:42.863" v="557" actId="113"/>
          <ac:spMkLst>
            <pc:docMk/>
            <pc:sldMk cId="1323970321" sldId="428"/>
            <ac:spMk id="9" creationId="{DA8E8B54-402C-446D-88DD-D85EDB4FFFBF}"/>
          </ac:spMkLst>
        </pc:spChg>
        <pc:spChg chg="mod">
          <ac:chgData name="Bai, Maili" userId="eaded68f-bb24-4bc8-9fe9-95ea949325a3" providerId="ADAL" clId="{9EF1ED1F-C771-49C9-BD9D-92D4303DE5F7}" dt="2022-06-07T08:59:45.753" v="558" actId="113"/>
          <ac:spMkLst>
            <pc:docMk/>
            <pc:sldMk cId="1323970321" sldId="428"/>
            <ac:spMk id="23" creationId="{34BA51D4-850B-461F-A90F-374B5E2C46A8}"/>
          </ac:spMkLst>
        </pc:spChg>
        <pc:spChg chg="mod">
          <ac:chgData name="Bai, Maili" userId="eaded68f-bb24-4bc8-9fe9-95ea949325a3" providerId="ADAL" clId="{9EF1ED1F-C771-49C9-BD9D-92D4303DE5F7}" dt="2022-06-07T08:59:49.292" v="559" actId="113"/>
          <ac:spMkLst>
            <pc:docMk/>
            <pc:sldMk cId="1323970321" sldId="428"/>
            <ac:spMk id="25" creationId="{EA685C7E-17F7-4DC1-BAEE-FE242AC815DC}"/>
          </ac:spMkLst>
        </pc:spChg>
        <pc:spChg chg="mod">
          <ac:chgData name="Bai, Maili" userId="eaded68f-bb24-4bc8-9fe9-95ea949325a3" providerId="ADAL" clId="{9EF1ED1F-C771-49C9-BD9D-92D4303DE5F7}" dt="2022-06-07T08:59:52.454" v="560" actId="113"/>
          <ac:spMkLst>
            <pc:docMk/>
            <pc:sldMk cId="1323970321" sldId="428"/>
            <ac:spMk id="27" creationId="{6298AD63-870F-46B5-9737-0E25B4A7B998}"/>
          </ac:spMkLst>
        </pc:spChg>
        <pc:spChg chg="mod">
          <ac:chgData name="Bai, Maili" userId="eaded68f-bb24-4bc8-9fe9-95ea949325a3" providerId="ADAL" clId="{9EF1ED1F-C771-49C9-BD9D-92D4303DE5F7}" dt="2022-06-07T08:59:54.920" v="561" actId="113"/>
          <ac:spMkLst>
            <pc:docMk/>
            <pc:sldMk cId="1323970321" sldId="428"/>
            <ac:spMk id="29" creationId="{098FF870-5AEC-445C-952F-2B2DBFDC473A}"/>
          </ac:spMkLst>
        </pc:spChg>
        <pc:picChg chg="add mod">
          <ac:chgData name="Bai, Maili" userId="eaded68f-bb24-4bc8-9fe9-95ea949325a3" providerId="ADAL" clId="{9EF1ED1F-C771-49C9-BD9D-92D4303DE5F7}" dt="2022-06-07T08:14:30.049" v="309" actId="1076"/>
          <ac:picMkLst>
            <pc:docMk/>
            <pc:sldMk cId="1323970321" sldId="428"/>
            <ac:picMk id="33" creationId="{BB3E1BD6-489E-4442-99D9-9A670CC8A4DA}"/>
          </ac:picMkLst>
        </pc:picChg>
      </pc:sldChg>
      <pc:sldChg chg="addSp modSp ord">
        <pc:chgData name="Bai, Maili" userId="eaded68f-bb24-4bc8-9fe9-95ea949325a3" providerId="ADAL" clId="{9EF1ED1F-C771-49C9-BD9D-92D4303DE5F7}" dt="2022-06-07T08:16:01.997" v="327"/>
        <pc:sldMkLst>
          <pc:docMk/>
          <pc:sldMk cId="440489510" sldId="430"/>
        </pc:sldMkLst>
        <pc:picChg chg="add mod">
          <ac:chgData name="Bai, Maili" userId="eaded68f-bb24-4bc8-9fe9-95ea949325a3" providerId="ADAL" clId="{9EF1ED1F-C771-49C9-BD9D-92D4303DE5F7}" dt="2022-06-07T08:16:01.997" v="327"/>
          <ac:picMkLst>
            <pc:docMk/>
            <pc:sldMk cId="440489510" sldId="430"/>
            <ac:picMk id="7" creationId="{C9949521-2333-44C4-8955-32B63171D51A}"/>
          </ac:picMkLst>
        </pc:picChg>
      </pc:sldChg>
      <pc:sldChg chg="addSp delSp modSp add mod setBg delDesignElem">
        <pc:chgData name="Bai, Maili" userId="eaded68f-bb24-4bc8-9fe9-95ea949325a3" providerId="ADAL" clId="{9EF1ED1F-C771-49C9-BD9D-92D4303DE5F7}" dt="2022-06-07T08:38:10.365" v="480" actId="113"/>
        <pc:sldMkLst>
          <pc:docMk/>
          <pc:sldMk cId="4143729094" sldId="431"/>
        </pc:sldMkLst>
        <pc:spChg chg="mod">
          <ac:chgData name="Bai, Maili" userId="eaded68f-bb24-4bc8-9fe9-95ea949325a3" providerId="ADAL" clId="{9EF1ED1F-C771-49C9-BD9D-92D4303DE5F7}" dt="2022-06-07T08:23:54.400" v="366" actId="1076"/>
          <ac:spMkLst>
            <pc:docMk/>
            <pc:sldMk cId="4143729094" sldId="431"/>
            <ac:spMk id="5" creationId="{17B6C77F-8715-454E-848F-192E6B67658D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6" creationId="{B43304BE-475B-4131-A3E3-62C601B46A49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7" creationId="{3DCAC799-C7DD-4A41-9085-84D7DCAB6732}"/>
          </ac:spMkLst>
        </pc:spChg>
        <pc:spChg chg="del">
          <ac:chgData name="Bai, Maili" userId="eaded68f-bb24-4bc8-9fe9-95ea949325a3" providerId="ADAL" clId="{9EF1ED1F-C771-49C9-BD9D-92D4303DE5F7}" dt="2022-06-06T08:25:35.444" v="5"/>
          <ac:spMkLst>
            <pc:docMk/>
            <pc:sldMk cId="4143729094" sldId="431"/>
            <ac:spMk id="8" creationId="{04812C46-200A-4DEB-A05E-3ED6C68C2387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10" creationId="{85653877-B4AA-4627-A1CC-BCB71E98627F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11" creationId="{2981DCE0-DCAD-4F8C-818E-449115E55CCB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12" creationId="{1084E126-DDBD-48F8-B10B-406AAF516E0C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13" creationId="{F2576A25-3BC3-484E-9E99-9755716B51DC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14" creationId="{5BA54715-79B1-4168-A398-F765C221AF6A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15" creationId="{D3BC5FA9-92BE-463B-8E0B-0B4ACE942296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16" creationId="{03678098-043E-40C1-A129-D321053088C4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17" creationId="{FFD8EFF2-FF21-45BF-A308-0A3E190BC93B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18" creationId="{7CD0EE2F-079F-44BA-8207-A40164497BBB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19" creationId="{B85F56D1-BD30-4C1A-A574-EC4C8523792A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20" creationId="{4E9D823F-7365-4E6C-9380-166E6283E82F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21" creationId="{2D4C20B3-62CB-41C6-8DBB-CD90F6CA7FA2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22" creationId="{3786CEB6-49D4-4C5B-9B5C-6FBFA7C01B5B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23" creationId="{A480664A-B989-45BC-9D44-DC34EFBEFA36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24" creationId="{B7F4E792-AD6A-4EA6-8B0C-397750C6A66D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25" creationId="{FBB22F33-705F-4E95-B18B-1807A6D7EC3A}"/>
          </ac:spMkLst>
        </pc:spChg>
        <pc:spChg chg="add mod">
          <ac:chgData name="Bai, Maili" userId="eaded68f-bb24-4bc8-9fe9-95ea949325a3" providerId="ADAL" clId="{9EF1ED1F-C771-49C9-BD9D-92D4303DE5F7}" dt="2022-06-07T08:38:10.365" v="480" actId="113"/>
          <ac:spMkLst>
            <pc:docMk/>
            <pc:sldMk cId="4143729094" sldId="431"/>
            <ac:spMk id="26" creationId="{7A40C84E-6001-403B-AE9D-756212E212B9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27" creationId="{0367B3EA-0F7A-4E17-A4C0-14258B85A3E1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29" creationId="{45572D7D-816A-438D-B1FE-48EA6F23D843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31" creationId="{0621D709-2930-42C7-B080-0C01C47862CA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32" creationId="{20D2BAB6-B72D-40C2-BB2C-BAC39E7D64C0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33" creationId="{CEE0F5A4-0D33-4F9B-8775-3B38319D870C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35" creationId="{61EEE20B-09BF-42A1-AA38-83124AB3F70E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36" creationId="{DE6CAADB-8431-4ECC-8650-AF14385FAAFD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37" creationId="{D37BD523-B6E7-4E02-969F-63CCDF83DB81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38" creationId="{54A9C56C-F9E1-4177-9FA0-83C9AE9F758F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39" creationId="{16B40509-D1A6-4AC8-AE34-3E94CBADF2C9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40" creationId="{4E5A9722-FD6F-4927-BAED-7D3D0BFC6B66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41" creationId="{1BCCC0E3-A4FF-4C1A-96BE-F25E03143471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42" creationId="{ECE46F1D-A25B-4F02-90C5-C31C4D93ED19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43" creationId="{E75835EE-7EC7-4851-A7EF-2CDE11CA1193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44" creationId="{9EE78BB1-8A22-41FC-B9B1-FFB5FA8B30FA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45" creationId="{CF95DE66-9036-439B-89AC-36FC8B9EE7DF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46" creationId="{3986CB79-FF0F-4FCA-A264-224FE96A879A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47" creationId="{BDFB2D24-3AE9-45BC-A002-A0234A9123F2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48" creationId="{3187F07A-3031-4054-9DA0-AD27A3F277AF}"/>
          </ac:spMkLst>
        </pc:spChg>
        <pc:spChg chg="add mod">
          <ac:chgData name="Bai, Maili" userId="eaded68f-bb24-4bc8-9fe9-95ea949325a3" providerId="ADAL" clId="{9EF1ED1F-C771-49C9-BD9D-92D4303DE5F7}" dt="2022-06-06T08:26:13.793" v="9"/>
          <ac:spMkLst>
            <pc:docMk/>
            <pc:sldMk cId="4143729094" sldId="431"/>
            <ac:spMk id="49" creationId="{797F04E2-4661-48F6-A63E-78A384FA4607}"/>
          </ac:spMkLst>
        </pc:spChg>
        <pc:spChg chg="add del mod">
          <ac:chgData name="Bai, Maili" userId="eaded68f-bb24-4bc8-9fe9-95ea949325a3" providerId="ADAL" clId="{9EF1ED1F-C771-49C9-BD9D-92D4303DE5F7}" dt="2022-06-06T08:26:18.810" v="10" actId="478"/>
          <ac:spMkLst>
            <pc:docMk/>
            <pc:sldMk cId="4143729094" sldId="431"/>
            <ac:spMk id="59" creationId="{C1960363-625C-46E0-935A-8157788FDD7A}"/>
          </ac:spMkLst>
        </pc:spChg>
        <pc:graphicFrameChg chg="del">
          <ac:chgData name="Bai, Maili" userId="eaded68f-bb24-4bc8-9fe9-95ea949325a3" providerId="ADAL" clId="{9EF1ED1F-C771-49C9-BD9D-92D4303DE5F7}" dt="2022-06-06T08:25:57.963" v="8" actId="478"/>
          <ac:graphicFrameMkLst>
            <pc:docMk/>
            <pc:sldMk cId="4143729094" sldId="431"/>
            <ac:graphicFrameMk id="3" creationId="{95CB47EE-193D-4F7F-94EC-D7248DFCF8B3}"/>
          </ac:graphicFrameMkLst>
        </pc:graphicFrameChg>
        <pc:picChg chg="mod">
          <ac:chgData name="Bai, Maili" userId="eaded68f-bb24-4bc8-9fe9-95ea949325a3" providerId="ADAL" clId="{9EF1ED1F-C771-49C9-BD9D-92D4303DE5F7}" dt="2022-06-06T08:25:51.834" v="7" actId="14100"/>
          <ac:picMkLst>
            <pc:docMk/>
            <pc:sldMk cId="4143729094" sldId="431"/>
            <ac:picMk id="2" creationId="{4B14ADB3-C05C-4DEF-BAB4-A27FA0D0AC17}"/>
          </ac:picMkLst>
        </pc:picChg>
        <pc:picChg chg="add mod">
          <ac:chgData name="Bai, Maili" userId="eaded68f-bb24-4bc8-9fe9-95ea949325a3" providerId="ADAL" clId="{9EF1ED1F-C771-49C9-BD9D-92D4303DE5F7}" dt="2022-06-06T08:26:13.793" v="9"/>
          <ac:picMkLst>
            <pc:docMk/>
            <pc:sldMk cId="4143729094" sldId="431"/>
            <ac:picMk id="9" creationId="{21C71519-E049-4CF2-BCBD-25466BB8F71C}"/>
          </ac:picMkLst>
        </pc:picChg>
        <pc:picChg chg="add mod">
          <ac:chgData name="Bai, Maili" userId="eaded68f-bb24-4bc8-9fe9-95ea949325a3" providerId="ADAL" clId="{9EF1ED1F-C771-49C9-BD9D-92D4303DE5F7}" dt="2022-06-06T08:26:13.793" v="9"/>
          <ac:picMkLst>
            <pc:docMk/>
            <pc:sldMk cId="4143729094" sldId="431"/>
            <ac:picMk id="28" creationId="{4D582BE6-74ED-495D-96DB-972A809A7709}"/>
          </ac:picMkLst>
        </pc:picChg>
        <pc:picChg chg="add mod">
          <ac:chgData name="Bai, Maili" userId="eaded68f-bb24-4bc8-9fe9-95ea949325a3" providerId="ADAL" clId="{9EF1ED1F-C771-49C9-BD9D-92D4303DE5F7}" dt="2022-06-06T08:26:13.793" v="9"/>
          <ac:picMkLst>
            <pc:docMk/>
            <pc:sldMk cId="4143729094" sldId="431"/>
            <ac:picMk id="30" creationId="{3A43773E-6AA2-482D-972B-3A2AA0726B9A}"/>
          </ac:picMkLst>
        </pc:picChg>
        <pc:picChg chg="add mod">
          <ac:chgData name="Bai, Maili" userId="eaded68f-bb24-4bc8-9fe9-95ea949325a3" providerId="ADAL" clId="{9EF1ED1F-C771-49C9-BD9D-92D4303DE5F7}" dt="2022-06-06T08:26:13.793" v="9"/>
          <ac:picMkLst>
            <pc:docMk/>
            <pc:sldMk cId="4143729094" sldId="431"/>
            <ac:picMk id="34" creationId="{E6994412-DB36-4E06-9CB9-B525795ABAD0}"/>
          </ac:picMkLst>
        </pc:picChg>
        <pc:picChg chg="add mod">
          <ac:chgData name="Bai, Maili" userId="eaded68f-bb24-4bc8-9fe9-95ea949325a3" providerId="ADAL" clId="{9EF1ED1F-C771-49C9-BD9D-92D4303DE5F7}" dt="2022-06-06T08:26:13.793" v="9"/>
          <ac:picMkLst>
            <pc:docMk/>
            <pc:sldMk cId="4143729094" sldId="431"/>
            <ac:picMk id="50" creationId="{3032357C-A164-481E-9317-3A1DC5C224C2}"/>
          </ac:picMkLst>
        </pc:picChg>
        <pc:picChg chg="add mod">
          <ac:chgData name="Bai, Maili" userId="eaded68f-bb24-4bc8-9fe9-95ea949325a3" providerId="ADAL" clId="{9EF1ED1F-C771-49C9-BD9D-92D4303DE5F7}" dt="2022-06-06T08:26:13.793" v="9"/>
          <ac:picMkLst>
            <pc:docMk/>
            <pc:sldMk cId="4143729094" sldId="431"/>
            <ac:picMk id="51" creationId="{DC18DD33-9E31-4ED4-AF66-ED894B60E97B}"/>
          </ac:picMkLst>
        </pc:picChg>
        <pc:picChg chg="add mod">
          <ac:chgData name="Bai, Maili" userId="eaded68f-bb24-4bc8-9fe9-95ea949325a3" providerId="ADAL" clId="{9EF1ED1F-C771-49C9-BD9D-92D4303DE5F7}" dt="2022-06-06T08:26:13.793" v="9"/>
          <ac:picMkLst>
            <pc:docMk/>
            <pc:sldMk cId="4143729094" sldId="431"/>
            <ac:picMk id="52" creationId="{0C854F29-48DA-4626-B6F6-F58F651ACDA2}"/>
          </ac:picMkLst>
        </pc:picChg>
        <pc:picChg chg="add mod">
          <ac:chgData name="Bai, Maili" userId="eaded68f-bb24-4bc8-9fe9-95ea949325a3" providerId="ADAL" clId="{9EF1ED1F-C771-49C9-BD9D-92D4303DE5F7}" dt="2022-06-06T08:26:13.793" v="9"/>
          <ac:picMkLst>
            <pc:docMk/>
            <pc:sldMk cId="4143729094" sldId="431"/>
            <ac:picMk id="53" creationId="{54CA27BE-86FF-4855-A39B-A273CEB2FD4C}"/>
          </ac:picMkLst>
        </pc:picChg>
        <pc:picChg chg="add mod">
          <ac:chgData name="Bai, Maili" userId="eaded68f-bb24-4bc8-9fe9-95ea949325a3" providerId="ADAL" clId="{9EF1ED1F-C771-49C9-BD9D-92D4303DE5F7}" dt="2022-06-06T08:26:13.793" v="9"/>
          <ac:picMkLst>
            <pc:docMk/>
            <pc:sldMk cId="4143729094" sldId="431"/>
            <ac:picMk id="54" creationId="{E775B866-0E48-4B56-AE9C-F65BC58BEC71}"/>
          </ac:picMkLst>
        </pc:picChg>
        <pc:picChg chg="add mod">
          <ac:chgData name="Bai, Maili" userId="eaded68f-bb24-4bc8-9fe9-95ea949325a3" providerId="ADAL" clId="{9EF1ED1F-C771-49C9-BD9D-92D4303DE5F7}" dt="2022-06-06T08:26:13.793" v="9"/>
          <ac:picMkLst>
            <pc:docMk/>
            <pc:sldMk cId="4143729094" sldId="431"/>
            <ac:picMk id="55" creationId="{26A40725-1E6C-44E8-BD3F-347717FC0694}"/>
          </ac:picMkLst>
        </pc:picChg>
        <pc:picChg chg="add mod">
          <ac:chgData name="Bai, Maili" userId="eaded68f-bb24-4bc8-9fe9-95ea949325a3" providerId="ADAL" clId="{9EF1ED1F-C771-49C9-BD9D-92D4303DE5F7}" dt="2022-06-06T08:26:13.793" v="9"/>
          <ac:picMkLst>
            <pc:docMk/>
            <pc:sldMk cId="4143729094" sldId="431"/>
            <ac:picMk id="56" creationId="{C56A4F03-94BB-491C-951B-219660BC1870}"/>
          </ac:picMkLst>
        </pc:picChg>
        <pc:picChg chg="add mod">
          <ac:chgData name="Bai, Maili" userId="eaded68f-bb24-4bc8-9fe9-95ea949325a3" providerId="ADAL" clId="{9EF1ED1F-C771-49C9-BD9D-92D4303DE5F7}" dt="2022-06-06T08:26:13.793" v="9"/>
          <ac:picMkLst>
            <pc:docMk/>
            <pc:sldMk cId="4143729094" sldId="431"/>
            <ac:picMk id="57" creationId="{E838B681-5CB3-4686-A646-F283BF5DBF40}"/>
          </ac:picMkLst>
        </pc:picChg>
        <pc:picChg chg="add mod">
          <ac:chgData name="Bai, Maili" userId="eaded68f-bb24-4bc8-9fe9-95ea949325a3" providerId="ADAL" clId="{9EF1ED1F-C771-49C9-BD9D-92D4303DE5F7}" dt="2022-06-06T08:26:13.793" v="9"/>
          <ac:picMkLst>
            <pc:docMk/>
            <pc:sldMk cId="4143729094" sldId="431"/>
            <ac:picMk id="58" creationId="{2E630C83-0274-43C2-9F95-1A3AEFE5417C}"/>
          </ac:picMkLst>
        </pc:picChg>
        <pc:picChg chg="add mod">
          <ac:chgData name="Bai, Maili" userId="eaded68f-bb24-4bc8-9fe9-95ea949325a3" providerId="ADAL" clId="{9EF1ED1F-C771-49C9-BD9D-92D4303DE5F7}" dt="2022-06-07T08:14:10.966" v="305"/>
          <ac:picMkLst>
            <pc:docMk/>
            <pc:sldMk cId="4143729094" sldId="431"/>
            <ac:picMk id="59" creationId="{0455D8D6-FE43-4EB0-96E4-00E5F99FA9A7}"/>
          </ac:picMkLst>
        </pc:picChg>
      </pc:sldChg>
      <pc:sldMasterChg chg="delSldLayout">
        <pc:chgData name="Bai, Maili" userId="eaded68f-bb24-4bc8-9fe9-95ea949325a3" providerId="ADAL" clId="{9EF1ED1F-C771-49C9-BD9D-92D4303DE5F7}" dt="2022-06-06T08:26:32.782" v="12" actId="47"/>
        <pc:sldMasterMkLst>
          <pc:docMk/>
          <pc:sldMasterMk cId="3964216988" sldId="2147483648"/>
        </pc:sldMasterMkLst>
        <pc:sldLayoutChg chg="del">
          <pc:chgData name="Bai, Maili" userId="eaded68f-bb24-4bc8-9fe9-95ea949325a3" providerId="ADAL" clId="{9EF1ED1F-C771-49C9-BD9D-92D4303DE5F7}" dt="2022-06-06T08:26:32.782" v="12" actId="47"/>
          <pc:sldLayoutMkLst>
            <pc:docMk/>
            <pc:sldMasterMk cId="3964216988" sldId="2147483648"/>
            <pc:sldLayoutMk cId="4256810310" sldId="214748366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EB45C8-C554-424F-8EC7-C2D34012042F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B80EBCA-B07D-4160-8D47-3A0767B44417}">
      <dgm:prSet phldrT="[Text]"/>
      <dgm:spPr/>
      <dgm:t>
        <a:bodyPr/>
        <a:lstStyle/>
        <a:p>
          <a:r>
            <a:rPr lang="zh-CN" altLang="en-US" b="0" dirty="0">
              <a:solidFill>
                <a:schemeClr val="bg1"/>
              </a:solidFill>
            </a:rPr>
            <a:t>理想的家园</a:t>
          </a:r>
          <a:endParaRPr lang="en-US" b="0" dirty="0">
            <a:solidFill>
              <a:schemeClr val="bg1"/>
            </a:solidFill>
          </a:endParaRPr>
        </a:p>
      </dgm:t>
    </dgm:pt>
    <dgm:pt modelId="{4D73E927-97A7-42FB-9B54-782A12854EAF}" type="parTrans" cxnId="{23CBBA79-0039-4697-82D3-1CE11A95AF45}">
      <dgm:prSet/>
      <dgm:spPr/>
      <dgm:t>
        <a:bodyPr/>
        <a:lstStyle/>
        <a:p>
          <a:endParaRPr lang="en-US"/>
        </a:p>
      </dgm:t>
    </dgm:pt>
    <dgm:pt modelId="{55ED7EE6-8AF9-4872-A9EF-8B5DA4016DBF}" type="sibTrans" cxnId="{23CBBA79-0039-4697-82D3-1CE11A95AF45}">
      <dgm:prSet/>
      <dgm:spPr/>
      <dgm:t>
        <a:bodyPr/>
        <a:lstStyle/>
        <a:p>
          <a:endParaRPr lang="en-US"/>
        </a:p>
      </dgm:t>
    </dgm:pt>
    <dgm:pt modelId="{0266FE84-B65C-47C0-A5F9-2BA08890447B}">
      <dgm:prSet phldrT="[Text]"/>
      <dgm:spPr/>
      <dgm:t>
        <a:bodyPr/>
        <a:lstStyle/>
        <a:p>
          <a:r>
            <a:rPr lang="zh-CN" altLang="en-US" dirty="0"/>
            <a:t>环境污染分类</a:t>
          </a:r>
          <a:endParaRPr lang="en-US" dirty="0"/>
        </a:p>
      </dgm:t>
    </dgm:pt>
    <dgm:pt modelId="{7126F444-8A3F-400D-B089-ADEF86DECE9B}" type="parTrans" cxnId="{359F05BE-31D8-4E3E-913D-C22A2AB6976D}">
      <dgm:prSet/>
      <dgm:spPr/>
      <dgm:t>
        <a:bodyPr/>
        <a:lstStyle/>
        <a:p>
          <a:endParaRPr lang="en-US"/>
        </a:p>
      </dgm:t>
    </dgm:pt>
    <dgm:pt modelId="{43BAC58C-50CB-4511-9C5E-EAC864CC5FB1}" type="sibTrans" cxnId="{359F05BE-31D8-4E3E-913D-C22A2AB6976D}">
      <dgm:prSet/>
      <dgm:spPr/>
      <dgm:t>
        <a:bodyPr/>
        <a:lstStyle/>
        <a:p>
          <a:endParaRPr lang="en-US"/>
        </a:p>
      </dgm:t>
    </dgm:pt>
    <dgm:pt modelId="{BDE5E775-958B-4737-B248-E0D13888763C}">
      <dgm:prSet phldrT="[Text]"/>
      <dgm:spPr/>
      <dgm:t>
        <a:bodyPr/>
        <a:lstStyle/>
        <a:p>
          <a:r>
            <a:rPr lang="zh-CN" altLang="en-US" dirty="0"/>
            <a:t>环境污染危害</a:t>
          </a:r>
          <a:endParaRPr lang="en-US" dirty="0"/>
        </a:p>
      </dgm:t>
    </dgm:pt>
    <dgm:pt modelId="{74CB0298-BC39-42E3-98C4-94C242380DE8}" type="parTrans" cxnId="{A8EA119B-008D-4572-8518-1BEB79836C82}">
      <dgm:prSet/>
      <dgm:spPr/>
      <dgm:t>
        <a:bodyPr/>
        <a:lstStyle/>
        <a:p>
          <a:endParaRPr lang="en-US"/>
        </a:p>
      </dgm:t>
    </dgm:pt>
    <dgm:pt modelId="{8E4D3F14-BB52-446D-955F-99FD72A6BBAD}" type="sibTrans" cxnId="{A8EA119B-008D-4572-8518-1BEB79836C82}">
      <dgm:prSet/>
      <dgm:spPr/>
      <dgm:t>
        <a:bodyPr/>
        <a:lstStyle/>
        <a:p>
          <a:endParaRPr lang="en-US"/>
        </a:p>
      </dgm:t>
    </dgm:pt>
    <dgm:pt modelId="{D029FF96-1E5E-4A83-8E9E-D5EB9DD7421C}">
      <dgm:prSet phldrT="[Text]"/>
      <dgm:spPr/>
      <dgm:t>
        <a:bodyPr/>
        <a:lstStyle/>
        <a:p>
          <a:r>
            <a:rPr lang="zh-CN" altLang="en-US" dirty="0"/>
            <a:t>环保从我做起</a:t>
          </a:r>
          <a:endParaRPr lang="en-US" dirty="0"/>
        </a:p>
      </dgm:t>
    </dgm:pt>
    <dgm:pt modelId="{4BF24E86-AAF0-4D7F-AC91-9741CD5E5ACD}" type="parTrans" cxnId="{47E525CE-2E3C-4065-99F0-C3EDFF946B21}">
      <dgm:prSet/>
      <dgm:spPr/>
      <dgm:t>
        <a:bodyPr/>
        <a:lstStyle/>
        <a:p>
          <a:endParaRPr lang="en-US"/>
        </a:p>
      </dgm:t>
    </dgm:pt>
    <dgm:pt modelId="{3A7F262B-F4BD-4C4C-841E-A4E0BFF0A47D}" type="sibTrans" cxnId="{47E525CE-2E3C-4065-99F0-C3EDFF946B21}">
      <dgm:prSet/>
      <dgm:spPr/>
      <dgm:t>
        <a:bodyPr/>
        <a:lstStyle/>
        <a:p>
          <a:endParaRPr lang="en-US"/>
        </a:p>
      </dgm:t>
    </dgm:pt>
    <dgm:pt modelId="{D148E242-617C-4521-BF27-04CCB1AABD04}">
      <dgm:prSet phldrT="[Text]"/>
      <dgm:spPr/>
      <dgm:t>
        <a:bodyPr/>
        <a:lstStyle/>
        <a:p>
          <a:r>
            <a:rPr lang="zh-CN" altLang="en-US" dirty="0"/>
            <a:t>环保节日知多少</a:t>
          </a:r>
          <a:endParaRPr lang="en-US" dirty="0"/>
        </a:p>
      </dgm:t>
    </dgm:pt>
    <dgm:pt modelId="{01859EDB-5314-4CC1-A739-02AAE7F7A988}" type="parTrans" cxnId="{6E83A76A-F922-4D29-9B28-29215A652C79}">
      <dgm:prSet/>
      <dgm:spPr/>
      <dgm:t>
        <a:bodyPr/>
        <a:lstStyle/>
        <a:p>
          <a:endParaRPr lang="en-US"/>
        </a:p>
      </dgm:t>
    </dgm:pt>
    <dgm:pt modelId="{313C879C-AFB5-4451-9687-35F53E933C84}" type="sibTrans" cxnId="{6E83A76A-F922-4D29-9B28-29215A652C79}">
      <dgm:prSet/>
      <dgm:spPr/>
      <dgm:t>
        <a:bodyPr/>
        <a:lstStyle/>
        <a:p>
          <a:endParaRPr lang="en-US"/>
        </a:p>
      </dgm:t>
    </dgm:pt>
    <dgm:pt modelId="{0B6A7DFA-51BC-451E-A08C-4325BCE5F15A}">
      <dgm:prSet phldrT="[Text]"/>
      <dgm:spPr/>
      <dgm:t>
        <a:bodyPr/>
        <a:lstStyle/>
        <a:p>
          <a:r>
            <a:rPr lang="zh-CN" altLang="en-US" dirty="0"/>
            <a:t>环境污染源</a:t>
          </a:r>
          <a:endParaRPr lang="en-US" dirty="0"/>
        </a:p>
      </dgm:t>
    </dgm:pt>
    <dgm:pt modelId="{EC995A51-BB9B-47D6-B35E-34E76643F1BF}" type="parTrans" cxnId="{F4D34F11-DD18-41C0-A6A7-024676CB876F}">
      <dgm:prSet/>
      <dgm:spPr/>
      <dgm:t>
        <a:bodyPr/>
        <a:lstStyle/>
        <a:p>
          <a:endParaRPr lang="en-US"/>
        </a:p>
      </dgm:t>
    </dgm:pt>
    <dgm:pt modelId="{964FD48A-C50B-458D-A65E-16CC8DC6878D}" type="sibTrans" cxnId="{F4D34F11-DD18-41C0-A6A7-024676CB876F}">
      <dgm:prSet/>
      <dgm:spPr/>
      <dgm:t>
        <a:bodyPr/>
        <a:lstStyle/>
        <a:p>
          <a:endParaRPr lang="en-US"/>
        </a:p>
      </dgm:t>
    </dgm:pt>
    <dgm:pt modelId="{201ACBA9-8A7D-4770-8E24-1363DBC7DE1A}" type="pres">
      <dgm:prSet presAssocID="{96EB45C8-C554-424F-8EC7-C2D34012042F}" presName="linear" presStyleCnt="0">
        <dgm:presLayoutVars>
          <dgm:dir/>
          <dgm:animLvl val="lvl"/>
          <dgm:resizeHandles val="exact"/>
        </dgm:presLayoutVars>
      </dgm:prSet>
      <dgm:spPr/>
    </dgm:pt>
    <dgm:pt modelId="{A43AB071-13C3-4ED1-A180-2E23D3965094}" type="pres">
      <dgm:prSet presAssocID="{1B80EBCA-B07D-4160-8D47-3A0767B44417}" presName="parentLin" presStyleCnt="0"/>
      <dgm:spPr/>
    </dgm:pt>
    <dgm:pt modelId="{E830026E-60ED-44B4-8646-E1C993F1B844}" type="pres">
      <dgm:prSet presAssocID="{1B80EBCA-B07D-4160-8D47-3A0767B44417}" presName="parentLeftMargin" presStyleLbl="node1" presStyleIdx="0" presStyleCnt="6"/>
      <dgm:spPr/>
    </dgm:pt>
    <dgm:pt modelId="{99369349-66BA-4DA0-BFE5-BF6BACE6BD45}" type="pres">
      <dgm:prSet presAssocID="{1B80EBCA-B07D-4160-8D47-3A0767B4441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C8E0783-106F-457C-A544-DAC612D6B2F7}" type="pres">
      <dgm:prSet presAssocID="{1B80EBCA-B07D-4160-8D47-3A0767B44417}" presName="negativeSpace" presStyleCnt="0"/>
      <dgm:spPr/>
    </dgm:pt>
    <dgm:pt modelId="{243D7267-23F4-4626-80E1-2344D5A42748}" type="pres">
      <dgm:prSet presAssocID="{1B80EBCA-B07D-4160-8D47-3A0767B44417}" presName="childText" presStyleLbl="conFgAcc1" presStyleIdx="0" presStyleCnt="6">
        <dgm:presLayoutVars>
          <dgm:bulletEnabled val="1"/>
        </dgm:presLayoutVars>
      </dgm:prSet>
      <dgm:spPr/>
    </dgm:pt>
    <dgm:pt modelId="{121B0FD3-06B5-4AD6-8D18-ED81FBA3E688}" type="pres">
      <dgm:prSet presAssocID="{55ED7EE6-8AF9-4872-A9EF-8B5DA4016DBF}" presName="spaceBetweenRectangles" presStyleCnt="0"/>
      <dgm:spPr/>
    </dgm:pt>
    <dgm:pt modelId="{A5DBC249-06F5-4B4E-BE65-2F6CF1A21782}" type="pres">
      <dgm:prSet presAssocID="{0266FE84-B65C-47C0-A5F9-2BA08890447B}" presName="parentLin" presStyleCnt="0"/>
      <dgm:spPr/>
    </dgm:pt>
    <dgm:pt modelId="{9D8DC391-FC44-441F-BF96-FAEB15CF0482}" type="pres">
      <dgm:prSet presAssocID="{0266FE84-B65C-47C0-A5F9-2BA08890447B}" presName="parentLeftMargin" presStyleLbl="node1" presStyleIdx="0" presStyleCnt="6"/>
      <dgm:spPr/>
    </dgm:pt>
    <dgm:pt modelId="{D41BC407-4A63-49D7-B8BD-C49414E2AE9F}" type="pres">
      <dgm:prSet presAssocID="{0266FE84-B65C-47C0-A5F9-2BA08890447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08EB0D2-5104-4FA1-ABE1-DF4145C3C200}" type="pres">
      <dgm:prSet presAssocID="{0266FE84-B65C-47C0-A5F9-2BA08890447B}" presName="negativeSpace" presStyleCnt="0"/>
      <dgm:spPr/>
    </dgm:pt>
    <dgm:pt modelId="{1E7194E4-0954-4309-9A9B-69F8AD143DA6}" type="pres">
      <dgm:prSet presAssocID="{0266FE84-B65C-47C0-A5F9-2BA08890447B}" presName="childText" presStyleLbl="conFgAcc1" presStyleIdx="1" presStyleCnt="6">
        <dgm:presLayoutVars>
          <dgm:bulletEnabled val="1"/>
        </dgm:presLayoutVars>
      </dgm:prSet>
      <dgm:spPr/>
    </dgm:pt>
    <dgm:pt modelId="{4235B824-8699-4C41-A5C7-1E02928F514F}" type="pres">
      <dgm:prSet presAssocID="{43BAC58C-50CB-4511-9C5E-EAC864CC5FB1}" presName="spaceBetweenRectangles" presStyleCnt="0"/>
      <dgm:spPr/>
    </dgm:pt>
    <dgm:pt modelId="{522139CE-BAD7-4D17-9EB4-099984DD96D0}" type="pres">
      <dgm:prSet presAssocID="{0B6A7DFA-51BC-451E-A08C-4325BCE5F15A}" presName="parentLin" presStyleCnt="0"/>
      <dgm:spPr/>
    </dgm:pt>
    <dgm:pt modelId="{20A317D1-0B7C-4C63-9A09-761EE9AFD4FE}" type="pres">
      <dgm:prSet presAssocID="{0B6A7DFA-51BC-451E-A08C-4325BCE5F15A}" presName="parentLeftMargin" presStyleLbl="node1" presStyleIdx="1" presStyleCnt="6"/>
      <dgm:spPr/>
    </dgm:pt>
    <dgm:pt modelId="{C8B64121-E5B8-4B5C-91A7-C4F18D839E6F}" type="pres">
      <dgm:prSet presAssocID="{0B6A7DFA-51BC-451E-A08C-4325BCE5F15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84B220C-C210-4F2D-B303-F0C9CBCEE591}" type="pres">
      <dgm:prSet presAssocID="{0B6A7DFA-51BC-451E-A08C-4325BCE5F15A}" presName="negativeSpace" presStyleCnt="0"/>
      <dgm:spPr/>
    </dgm:pt>
    <dgm:pt modelId="{2178B62C-7104-4CAA-8B44-5BBFC95CF4CB}" type="pres">
      <dgm:prSet presAssocID="{0B6A7DFA-51BC-451E-A08C-4325BCE5F15A}" presName="childText" presStyleLbl="conFgAcc1" presStyleIdx="2" presStyleCnt="6">
        <dgm:presLayoutVars>
          <dgm:bulletEnabled val="1"/>
        </dgm:presLayoutVars>
      </dgm:prSet>
      <dgm:spPr/>
    </dgm:pt>
    <dgm:pt modelId="{6541BEF9-FC82-4B06-9B39-68F805A7E180}" type="pres">
      <dgm:prSet presAssocID="{964FD48A-C50B-458D-A65E-16CC8DC6878D}" presName="spaceBetweenRectangles" presStyleCnt="0"/>
      <dgm:spPr/>
    </dgm:pt>
    <dgm:pt modelId="{F2C6EB5E-B2BB-4668-834C-51924398B6F2}" type="pres">
      <dgm:prSet presAssocID="{BDE5E775-958B-4737-B248-E0D13888763C}" presName="parentLin" presStyleCnt="0"/>
      <dgm:spPr/>
    </dgm:pt>
    <dgm:pt modelId="{4D979FEA-40E2-48F5-916D-0A9CF5FA6DB3}" type="pres">
      <dgm:prSet presAssocID="{BDE5E775-958B-4737-B248-E0D13888763C}" presName="parentLeftMargin" presStyleLbl="node1" presStyleIdx="2" presStyleCnt="6"/>
      <dgm:spPr/>
    </dgm:pt>
    <dgm:pt modelId="{5BBF1098-C0DA-4DA0-A9EA-ABA855D83CEB}" type="pres">
      <dgm:prSet presAssocID="{BDE5E775-958B-4737-B248-E0D13888763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8E1EB78-0EA1-4370-80BB-8C6B15769CA4}" type="pres">
      <dgm:prSet presAssocID="{BDE5E775-958B-4737-B248-E0D13888763C}" presName="negativeSpace" presStyleCnt="0"/>
      <dgm:spPr/>
    </dgm:pt>
    <dgm:pt modelId="{750735DB-4766-48BD-AF95-1AE06F0E3CEF}" type="pres">
      <dgm:prSet presAssocID="{BDE5E775-958B-4737-B248-E0D13888763C}" presName="childText" presStyleLbl="conFgAcc1" presStyleIdx="3" presStyleCnt="6">
        <dgm:presLayoutVars>
          <dgm:bulletEnabled val="1"/>
        </dgm:presLayoutVars>
      </dgm:prSet>
      <dgm:spPr/>
    </dgm:pt>
    <dgm:pt modelId="{7F400894-BFD4-4E06-9DAF-5E6DD93B4A18}" type="pres">
      <dgm:prSet presAssocID="{8E4D3F14-BB52-446D-955F-99FD72A6BBAD}" presName="spaceBetweenRectangles" presStyleCnt="0"/>
      <dgm:spPr/>
    </dgm:pt>
    <dgm:pt modelId="{803613CD-9E3F-4846-99A8-E9AEF7ADD5E1}" type="pres">
      <dgm:prSet presAssocID="{D148E242-617C-4521-BF27-04CCB1AABD04}" presName="parentLin" presStyleCnt="0"/>
      <dgm:spPr/>
    </dgm:pt>
    <dgm:pt modelId="{D149394F-BDAF-4409-8C99-31AE7D80C388}" type="pres">
      <dgm:prSet presAssocID="{D148E242-617C-4521-BF27-04CCB1AABD04}" presName="parentLeftMargin" presStyleLbl="node1" presStyleIdx="3" presStyleCnt="6"/>
      <dgm:spPr/>
    </dgm:pt>
    <dgm:pt modelId="{BC3C6E0E-5FBD-4326-AA00-8F88A3FB7B98}" type="pres">
      <dgm:prSet presAssocID="{D148E242-617C-4521-BF27-04CCB1AABD0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9348635-7BA5-43EB-8DE2-D50B096B3135}" type="pres">
      <dgm:prSet presAssocID="{D148E242-617C-4521-BF27-04CCB1AABD04}" presName="negativeSpace" presStyleCnt="0"/>
      <dgm:spPr/>
    </dgm:pt>
    <dgm:pt modelId="{C46F1D89-4F7A-450B-B0E6-31C2E52F3EB5}" type="pres">
      <dgm:prSet presAssocID="{D148E242-617C-4521-BF27-04CCB1AABD04}" presName="childText" presStyleLbl="conFgAcc1" presStyleIdx="4" presStyleCnt="6">
        <dgm:presLayoutVars>
          <dgm:bulletEnabled val="1"/>
        </dgm:presLayoutVars>
      </dgm:prSet>
      <dgm:spPr/>
    </dgm:pt>
    <dgm:pt modelId="{380A1B63-CAB0-416F-8DF2-4A3C4710817D}" type="pres">
      <dgm:prSet presAssocID="{313C879C-AFB5-4451-9687-35F53E933C84}" presName="spaceBetweenRectangles" presStyleCnt="0"/>
      <dgm:spPr/>
    </dgm:pt>
    <dgm:pt modelId="{0E53718B-2668-4629-AAA9-FCEAA606671A}" type="pres">
      <dgm:prSet presAssocID="{D029FF96-1E5E-4A83-8E9E-D5EB9DD7421C}" presName="parentLin" presStyleCnt="0"/>
      <dgm:spPr/>
    </dgm:pt>
    <dgm:pt modelId="{B6760DB6-827F-4145-B8CE-5882763C7590}" type="pres">
      <dgm:prSet presAssocID="{D029FF96-1E5E-4A83-8E9E-D5EB9DD7421C}" presName="parentLeftMargin" presStyleLbl="node1" presStyleIdx="4" presStyleCnt="6"/>
      <dgm:spPr/>
    </dgm:pt>
    <dgm:pt modelId="{2D4BDC55-6471-4F9E-851D-3DCB433FC729}" type="pres">
      <dgm:prSet presAssocID="{D029FF96-1E5E-4A83-8E9E-D5EB9DD7421C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087EC0B9-5F17-4210-835F-B75C1ECA0C7A}" type="pres">
      <dgm:prSet presAssocID="{D029FF96-1E5E-4A83-8E9E-D5EB9DD7421C}" presName="negativeSpace" presStyleCnt="0"/>
      <dgm:spPr/>
    </dgm:pt>
    <dgm:pt modelId="{B1E7CE92-ACBC-4F79-952A-88CEDC08DBE5}" type="pres">
      <dgm:prSet presAssocID="{D029FF96-1E5E-4A83-8E9E-D5EB9DD7421C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F4D34F11-DD18-41C0-A6A7-024676CB876F}" srcId="{96EB45C8-C554-424F-8EC7-C2D34012042F}" destId="{0B6A7DFA-51BC-451E-A08C-4325BCE5F15A}" srcOrd="2" destOrd="0" parTransId="{EC995A51-BB9B-47D6-B35E-34E76643F1BF}" sibTransId="{964FD48A-C50B-458D-A65E-16CC8DC6878D}"/>
    <dgm:cxn modelId="{E5165219-D91E-4E5E-AC95-DACD42EB5EBC}" type="presOf" srcId="{0266FE84-B65C-47C0-A5F9-2BA08890447B}" destId="{9D8DC391-FC44-441F-BF96-FAEB15CF0482}" srcOrd="0" destOrd="0" presId="urn:microsoft.com/office/officeart/2005/8/layout/list1"/>
    <dgm:cxn modelId="{9506B432-472E-47D1-8569-802EC6409524}" type="presOf" srcId="{1B80EBCA-B07D-4160-8D47-3A0767B44417}" destId="{E830026E-60ED-44B4-8646-E1C993F1B844}" srcOrd="0" destOrd="0" presId="urn:microsoft.com/office/officeart/2005/8/layout/list1"/>
    <dgm:cxn modelId="{6BD9A345-A722-4514-8949-49D905738ED3}" type="presOf" srcId="{0B6A7DFA-51BC-451E-A08C-4325BCE5F15A}" destId="{20A317D1-0B7C-4C63-9A09-761EE9AFD4FE}" srcOrd="0" destOrd="0" presId="urn:microsoft.com/office/officeart/2005/8/layout/list1"/>
    <dgm:cxn modelId="{6E83A76A-F922-4D29-9B28-29215A652C79}" srcId="{96EB45C8-C554-424F-8EC7-C2D34012042F}" destId="{D148E242-617C-4521-BF27-04CCB1AABD04}" srcOrd="4" destOrd="0" parTransId="{01859EDB-5314-4CC1-A739-02AAE7F7A988}" sibTransId="{313C879C-AFB5-4451-9687-35F53E933C84}"/>
    <dgm:cxn modelId="{11493F4B-BC4E-40BE-B4AE-00438E779940}" type="presOf" srcId="{D029FF96-1E5E-4A83-8E9E-D5EB9DD7421C}" destId="{B6760DB6-827F-4145-B8CE-5882763C7590}" srcOrd="0" destOrd="0" presId="urn:microsoft.com/office/officeart/2005/8/layout/list1"/>
    <dgm:cxn modelId="{60F86A56-898A-49E7-8968-80EB64574D18}" type="presOf" srcId="{96EB45C8-C554-424F-8EC7-C2D34012042F}" destId="{201ACBA9-8A7D-4770-8E24-1363DBC7DE1A}" srcOrd="0" destOrd="0" presId="urn:microsoft.com/office/officeart/2005/8/layout/list1"/>
    <dgm:cxn modelId="{23CBBA79-0039-4697-82D3-1CE11A95AF45}" srcId="{96EB45C8-C554-424F-8EC7-C2D34012042F}" destId="{1B80EBCA-B07D-4160-8D47-3A0767B44417}" srcOrd="0" destOrd="0" parTransId="{4D73E927-97A7-42FB-9B54-782A12854EAF}" sibTransId="{55ED7EE6-8AF9-4872-A9EF-8B5DA4016DBF}"/>
    <dgm:cxn modelId="{FAF14B8F-AA67-4AA7-8178-54A45A3A7CFA}" type="presOf" srcId="{D148E242-617C-4521-BF27-04CCB1AABD04}" destId="{BC3C6E0E-5FBD-4326-AA00-8F88A3FB7B98}" srcOrd="1" destOrd="0" presId="urn:microsoft.com/office/officeart/2005/8/layout/list1"/>
    <dgm:cxn modelId="{EF180992-46D0-4123-9C73-9885E0BCEAF5}" type="presOf" srcId="{0266FE84-B65C-47C0-A5F9-2BA08890447B}" destId="{D41BC407-4A63-49D7-B8BD-C49414E2AE9F}" srcOrd="1" destOrd="0" presId="urn:microsoft.com/office/officeart/2005/8/layout/list1"/>
    <dgm:cxn modelId="{A8EA119B-008D-4572-8518-1BEB79836C82}" srcId="{96EB45C8-C554-424F-8EC7-C2D34012042F}" destId="{BDE5E775-958B-4737-B248-E0D13888763C}" srcOrd="3" destOrd="0" parTransId="{74CB0298-BC39-42E3-98C4-94C242380DE8}" sibTransId="{8E4D3F14-BB52-446D-955F-99FD72A6BBAD}"/>
    <dgm:cxn modelId="{3306DFA2-9D32-442C-94B4-0F14108D2B9A}" type="presOf" srcId="{D029FF96-1E5E-4A83-8E9E-D5EB9DD7421C}" destId="{2D4BDC55-6471-4F9E-851D-3DCB433FC729}" srcOrd="1" destOrd="0" presId="urn:microsoft.com/office/officeart/2005/8/layout/list1"/>
    <dgm:cxn modelId="{ABC760A8-E077-4BAE-8318-03617E173D1B}" type="presOf" srcId="{D148E242-617C-4521-BF27-04CCB1AABD04}" destId="{D149394F-BDAF-4409-8C99-31AE7D80C388}" srcOrd="0" destOrd="0" presId="urn:microsoft.com/office/officeart/2005/8/layout/list1"/>
    <dgm:cxn modelId="{359F05BE-31D8-4E3E-913D-C22A2AB6976D}" srcId="{96EB45C8-C554-424F-8EC7-C2D34012042F}" destId="{0266FE84-B65C-47C0-A5F9-2BA08890447B}" srcOrd="1" destOrd="0" parTransId="{7126F444-8A3F-400D-B089-ADEF86DECE9B}" sibTransId="{43BAC58C-50CB-4511-9C5E-EAC864CC5FB1}"/>
    <dgm:cxn modelId="{651CFBCD-869E-4FB3-A93D-7D4D75EE18FB}" type="presOf" srcId="{0B6A7DFA-51BC-451E-A08C-4325BCE5F15A}" destId="{C8B64121-E5B8-4B5C-91A7-C4F18D839E6F}" srcOrd="1" destOrd="0" presId="urn:microsoft.com/office/officeart/2005/8/layout/list1"/>
    <dgm:cxn modelId="{47E525CE-2E3C-4065-99F0-C3EDFF946B21}" srcId="{96EB45C8-C554-424F-8EC7-C2D34012042F}" destId="{D029FF96-1E5E-4A83-8E9E-D5EB9DD7421C}" srcOrd="5" destOrd="0" parTransId="{4BF24E86-AAF0-4D7F-AC91-9741CD5E5ACD}" sibTransId="{3A7F262B-F4BD-4C4C-841E-A4E0BFF0A47D}"/>
    <dgm:cxn modelId="{187BCCD5-686E-4A27-835E-C2344E05621E}" type="presOf" srcId="{1B80EBCA-B07D-4160-8D47-3A0767B44417}" destId="{99369349-66BA-4DA0-BFE5-BF6BACE6BD45}" srcOrd="1" destOrd="0" presId="urn:microsoft.com/office/officeart/2005/8/layout/list1"/>
    <dgm:cxn modelId="{50B4AEE5-98DE-49FC-8D2A-FEBA634EE3B2}" type="presOf" srcId="{BDE5E775-958B-4737-B248-E0D13888763C}" destId="{4D979FEA-40E2-48F5-916D-0A9CF5FA6DB3}" srcOrd="0" destOrd="0" presId="urn:microsoft.com/office/officeart/2005/8/layout/list1"/>
    <dgm:cxn modelId="{5CD068F4-9218-4681-A9B2-D7F5197FD57D}" type="presOf" srcId="{BDE5E775-958B-4737-B248-E0D13888763C}" destId="{5BBF1098-C0DA-4DA0-A9EA-ABA855D83CEB}" srcOrd="1" destOrd="0" presId="urn:microsoft.com/office/officeart/2005/8/layout/list1"/>
    <dgm:cxn modelId="{12D64503-0507-4B16-A7DE-8B1E26954E10}" type="presParOf" srcId="{201ACBA9-8A7D-4770-8E24-1363DBC7DE1A}" destId="{A43AB071-13C3-4ED1-A180-2E23D3965094}" srcOrd="0" destOrd="0" presId="urn:microsoft.com/office/officeart/2005/8/layout/list1"/>
    <dgm:cxn modelId="{4D7811BC-B6B5-4B18-A114-89F7CB5E24CF}" type="presParOf" srcId="{A43AB071-13C3-4ED1-A180-2E23D3965094}" destId="{E830026E-60ED-44B4-8646-E1C993F1B844}" srcOrd="0" destOrd="0" presId="urn:microsoft.com/office/officeart/2005/8/layout/list1"/>
    <dgm:cxn modelId="{FB99EDFE-7AA9-4E8B-A6E6-C7B3B24997A7}" type="presParOf" srcId="{A43AB071-13C3-4ED1-A180-2E23D3965094}" destId="{99369349-66BA-4DA0-BFE5-BF6BACE6BD45}" srcOrd="1" destOrd="0" presId="urn:microsoft.com/office/officeart/2005/8/layout/list1"/>
    <dgm:cxn modelId="{3442729D-5076-4E28-8ACE-72409512A007}" type="presParOf" srcId="{201ACBA9-8A7D-4770-8E24-1363DBC7DE1A}" destId="{8C8E0783-106F-457C-A544-DAC612D6B2F7}" srcOrd="1" destOrd="0" presId="urn:microsoft.com/office/officeart/2005/8/layout/list1"/>
    <dgm:cxn modelId="{1EC22710-73CC-4A55-A7FF-E00F77AEDA27}" type="presParOf" srcId="{201ACBA9-8A7D-4770-8E24-1363DBC7DE1A}" destId="{243D7267-23F4-4626-80E1-2344D5A42748}" srcOrd="2" destOrd="0" presId="urn:microsoft.com/office/officeart/2005/8/layout/list1"/>
    <dgm:cxn modelId="{9903A301-09E7-4A95-BAE4-B09C227B7A3D}" type="presParOf" srcId="{201ACBA9-8A7D-4770-8E24-1363DBC7DE1A}" destId="{121B0FD3-06B5-4AD6-8D18-ED81FBA3E688}" srcOrd="3" destOrd="0" presId="urn:microsoft.com/office/officeart/2005/8/layout/list1"/>
    <dgm:cxn modelId="{FD5DE313-F3E1-4B9D-B8D8-1775D9A005BB}" type="presParOf" srcId="{201ACBA9-8A7D-4770-8E24-1363DBC7DE1A}" destId="{A5DBC249-06F5-4B4E-BE65-2F6CF1A21782}" srcOrd="4" destOrd="0" presId="urn:microsoft.com/office/officeart/2005/8/layout/list1"/>
    <dgm:cxn modelId="{88CD14F0-2A12-4977-8BAD-BCA1F61C5F18}" type="presParOf" srcId="{A5DBC249-06F5-4B4E-BE65-2F6CF1A21782}" destId="{9D8DC391-FC44-441F-BF96-FAEB15CF0482}" srcOrd="0" destOrd="0" presId="urn:microsoft.com/office/officeart/2005/8/layout/list1"/>
    <dgm:cxn modelId="{E3A301E4-68F1-45C2-8FDA-8C66B2A5C899}" type="presParOf" srcId="{A5DBC249-06F5-4B4E-BE65-2F6CF1A21782}" destId="{D41BC407-4A63-49D7-B8BD-C49414E2AE9F}" srcOrd="1" destOrd="0" presId="urn:microsoft.com/office/officeart/2005/8/layout/list1"/>
    <dgm:cxn modelId="{C9D440C1-5A1C-4239-8868-E3DC777295A0}" type="presParOf" srcId="{201ACBA9-8A7D-4770-8E24-1363DBC7DE1A}" destId="{408EB0D2-5104-4FA1-ABE1-DF4145C3C200}" srcOrd="5" destOrd="0" presId="urn:microsoft.com/office/officeart/2005/8/layout/list1"/>
    <dgm:cxn modelId="{E2384402-3635-4EFA-B98F-7E6A869D2777}" type="presParOf" srcId="{201ACBA9-8A7D-4770-8E24-1363DBC7DE1A}" destId="{1E7194E4-0954-4309-9A9B-69F8AD143DA6}" srcOrd="6" destOrd="0" presId="urn:microsoft.com/office/officeart/2005/8/layout/list1"/>
    <dgm:cxn modelId="{D79A976E-D866-461B-A25A-6FAD4EDF3914}" type="presParOf" srcId="{201ACBA9-8A7D-4770-8E24-1363DBC7DE1A}" destId="{4235B824-8699-4C41-A5C7-1E02928F514F}" srcOrd="7" destOrd="0" presId="urn:microsoft.com/office/officeart/2005/8/layout/list1"/>
    <dgm:cxn modelId="{D7234D1C-B713-43B4-A264-D1BC89D0DE23}" type="presParOf" srcId="{201ACBA9-8A7D-4770-8E24-1363DBC7DE1A}" destId="{522139CE-BAD7-4D17-9EB4-099984DD96D0}" srcOrd="8" destOrd="0" presId="urn:microsoft.com/office/officeart/2005/8/layout/list1"/>
    <dgm:cxn modelId="{7BA67163-01AA-4792-915C-DEDEB21EA43A}" type="presParOf" srcId="{522139CE-BAD7-4D17-9EB4-099984DD96D0}" destId="{20A317D1-0B7C-4C63-9A09-761EE9AFD4FE}" srcOrd="0" destOrd="0" presId="urn:microsoft.com/office/officeart/2005/8/layout/list1"/>
    <dgm:cxn modelId="{956338BF-3C2A-45C5-B891-001A5C4AC756}" type="presParOf" srcId="{522139CE-BAD7-4D17-9EB4-099984DD96D0}" destId="{C8B64121-E5B8-4B5C-91A7-C4F18D839E6F}" srcOrd="1" destOrd="0" presId="urn:microsoft.com/office/officeart/2005/8/layout/list1"/>
    <dgm:cxn modelId="{024C93B7-E055-4C85-92A3-7565450DB4AD}" type="presParOf" srcId="{201ACBA9-8A7D-4770-8E24-1363DBC7DE1A}" destId="{A84B220C-C210-4F2D-B303-F0C9CBCEE591}" srcOrd="9" destOrd="0" presId="urn:microsoft.com/office/officeart/2005/8/layout/list1"/>
    <dgm:cxn modelId="{0A7D78A7-433A-49CF-86B5-43661B6B1A7F}" type="presParOf" srcId="{201ACBA9-8A7D-4770-8E24-1363DBC7DE1A}" destId="{2178B62C-7104-4CAA-8B44-5BBFC95CF4CB}" srcOrd="10" destOrd="0" presId="urn:microsoft.com/office/officeart/2005/8/layout/list1"/>
    <dgm:cxn modelId="{077D5C3E-634D-4EB3-AAB7-A22BDB60E6BF}" type="presParOf" srcId="{201ACBA9-8A7D-4770-8E24-1363DBC7DE1A}" destId="{6541BEF9-FC82-4B06-9B39-68F805A7E180}" srcOrd="11" destOrd="0" presId="urn:microsoft.com/office/officeart/2005/8/layout/list1"/>
    <dgm:cxn modelId="{8C309EDB-CB92-4D0B-90C8-90FA6F507485}" type="presParOf" srcId="{201ACBA9-8A7D-4770-8E24-1363DBC7DE1A}" destId="{F2C6EB5E-B2BB-4668-834C-51924398B6F2}" srcOrd="12" destOrd="0" presId="urn:microsoft.com/office/officeart/2005/8/layout/list1"/>
    <dgm:cxn modelId="{9906A470-2A6A-43F4-BA8A-93203E418BC1}" type="presParOf" srcId="{F2C6EB5E-B2BB-4668-834C-51924398B6F2}" destId="{4D979FEA-40E2-48F5-916D-0A9CF5FA6DB3}" srcOrd="0" destOrd="0" presId="urn:microsoft.com/office/officeart/2005/8/layout/list1"/>
    <dgm:cxn modelId="{88B7B32B-62AF-4D4B-9FDD-5932D39B900F}" type="presParOf" srcId="{F2C6EB5E-B2BB-4668-834C-51924398B6F2}" destId="{5BBF1098-C0DA-4DA0-A9EA-ABA855D83CEB}" srcOrd="1" destOrd="0" presId="urn:microsoft.com/office/officeart/2005/8/layout/list1"/>
    <dgm:cxn modelId="{8FF7DC3B-91D1-473C-AD8E-5547703E8D9D}" type="presParOf" srcId="{201ACBA9-8A7D-4770-8E24-1363DBC7DE1A}" destId="{28E1EB78-0EA1-4370-80BB-8C6B15769CA4}" srcOrd="13" destOrd="0" presId="urn:microsoft.com/office/officeart/2005/8/layout/list1"/>
    <dgm:cxn modelId="{AEE9600C-61B5-4F60-9CDE-475FB1D21391}" type="presParOf" srcId="{201ACBA9-8A7D-4770-8E24-1363DBC7DE1A}" destId="{750735DB-4766-48BD-AF95-1AE06F0E3CEF}" srcOrd="14" destOrd="0" presId="urn:microsoft.com/office/officeart/2005/8/layout/list1"/>
    <dgm:cxn modelId="{90F930DA-343A-4DBC-903D-9EA0082D7D99}" type="presParOf" srcId="{201ACBA9-8A7D-4770-8E24-1363DBC7DE1A}" destId="{7F400894-BFD4-4E06-9DAF-5E6DD93B4A18}" srcOrd="15" destOrd="0" presId="urn:microsoft.com/office/officeart/2005/8/layout/list1"/>
    <dgm:cxn modelId="{A374069E-5D0C-4541-BCD3-B6F2373659FF}" type="presParOf" srcId="{201ACBA9-8A7D-4770-8E24-1363DBC7DE1A}" destId="{803613CD-9E3F-4846-99A8-E9AEF7ADD5E1}" srcOrd="16" destOrd="0" presId="urn:microsoft.com/office/officeart/2005/8/layout/list1"/>
    <dgm:cxn modelId="{158C7218-6ED9-404E-B13D-3745367066A5}" type="presParOf" srcId="{803613CD-9E3F-4846-99A8-E9AEF7ADD5E1}" destId="{D149394F-BDAF-4409-8C99-31AE7D80C388}" srcOrd="0" destOrd="0" presId="urn:microsoft.com/office/officeart/2005/8/layout/list1"/>
    <dgm:cxn modelId="{33D9382E-9FF5-4B39-BBD0-2E822E1DFD23}" type="presParOf" srcId="{803613CD-9E3F-4846-99A8-E9AEF7ADD5E1}" destId="{BC3C6E0E-5FBD-4326-AA00-8F88A3FB7B98}" srcOrd="1" destOrd="0" presId="urn:microsoft.com/office/officeart/2005/8/layout/list1"/>
    <dgm:cxn modelId="{718859CC-C28F-489D-BE48-5F1D9221ADC0}" type="presParOf" srcId="{201ACBA9-8A7D-4770-8E24-1363DBC7DE1A}" destId="{39348635-7BA5-43EB-8DE2-D50B096B3135}" srcOrd="17" destOrd="0" presId="urn:microsoft.com/office/officeart/2005/8/layout/list1"/>
    <dgm:cxn modelId="{2BA47278-026C-4392-B52E-5E1008A18254}" type="presParOf" srcId="{201ACBA9-8A7D-4770-8E24-1363DBC7DE1A}" destId="{C46F1D89-4F7A-450B-B0E6-31C2E52F3EB5}" srcOrd="18" destOrd="0" presId="urn:microsoft.com/office/officeart/2005/8/layout/list1"/>
    <dgm:cxn modelId="{BE9F3C6D-AF71-4C43-A473-56676D1318F0}" type="presParOf" srcId="{201ACBA9-8A7D-4770-8E24-1363DBC7DE1A}" destId="{380A1B63-CAB0-416F-8DF2-4A3C4710817D}" srcOrd="19" destOrd="0" presId="urn:microsoft.com/office/officeart/2005/8/layout/list1"/>
    <dgm:cxn modelId="{5B14A22D-519B-432C-94F4-DB61388FD3B9}" type="presParOf" srcId="{201ACBA9-8A7D-4770-8E24-1363DBC7DE1A}" destId="{0E53718B-2668-4629-AAA9-FCEAA606671A}" srcOrd="20" destOrd="0" presId="urn:microsoft.com/office/officeart/2005/8/layout/list1"/>
    <dgm:cxn modelId="{AB5C449F-B981-455B-80AC-32214BC3396C}" type="presParOf" srcId="{0E53718B-2668-4629-AAA9-FCEAA606671A}" destId="{B6760DB6-827F-4145-B8CE-5882763C7590}" srcOrd="0" destOrd="0" presId="urn:microsoft.com/office/officeart/2005/8/layout/list1"/>
    <dgm:cxn modelId="{8F0398E9-040D-4B1A-883B-23B03FF255D4}" type="presParOf" srcId="{0E53718B-2668-4629-AAA9-FCEAA606671A}" destId="{2D4BDC55-6471-4F9E-851D-3DCB433FC729}" srcOrd="1" destOrd="0" presId="urn:microsoft.com/office/officeart/2005/8/layout/list1"/>
    <dgm:cxn modelId="{7A7504BE-FF81-4C79-B2B9-FC13113BF881}" type="presParOf" srcId="{201ACBA9-8A7D-4770-8E24-1363DBC7DE1A}" destId="{087EC0B9-5F17-4210-835F-B75C1ECA0C7A}" srcOrd="21" destOrd="0" presId="urn:microsoft.com/office/officeart/2005/8/layout/list1"/>
    <dgm:cxn modelId="{B6BE4305-EC22-43CE-A0B4-6D9DE75DEFAB}" type="presParOf" srcId="{201ACBA9-8A7D-4770-8E24-1363DBC7DE1A}" destId="{B1E7CE92-ACBC-4F79-952A-88CEDC08DBE5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A32A63-07D2-45F5-BE54-A789B3E95A7D}" type="doc">
      <dgm:prSet loTypeId="urn:microsoft.com/office/officeart/2011/layout/Tab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23ACAC4-DC94-44EB-887F-F2CD882C26BE}">
      <dgm:prSet phldrT="[Text]" phldr="1"/>
      <dgm:spPr/>
      <dgm:t>
        <a:bodyPr/>
        <a:lstStyle/>
        <a:p>
          <a:endParaRPr lang="en-US" dirty="0"/>
        </a:p>
      </dgm:t>
    </dgm:pt>
    <dgm:pt modelId="{8EB38C3D-0156-4E4F-AD03-A2519CC12C4E}" type="parTrans" cxnId="{3394B4F8-7179-43FB-9EA3-33BD654F8271}">
      <dgm:prSet/>
      <dgm:spPr/>
      <dgm:t>
        <a:bodyPr/>
        <a:lstStyle/>
        <a:p>
          <a:endParaRPr lang="en-US"/>
        </a:p>
      </dgm:t>
    </dgm:pt>
    <dgm:pt modelId="{2F615AF2-6F5A-4619-A7DA-08A706F9B31C}" type="sibTrans" cxnId="{3394B4F8-7179-43FB-9EA3-33BD654F8271}">
      <dgm:prSet/>
      <dgm:spPr/>
      <dgm:t>
        <a:bodyPr/>
        <a:lstStyle/>
        <a:p>
          <a:endParaRPr lang="en-US"/>
        </a:p>
      </dgm:t>
    </dgm:pt>
    <dgm:pt modelId="{3E7000F9-F80D-4840-84D3-607CAF182919}">
      <dgm:prSet phldrT="[Text]" phldr="1"/>
      <dgm:spPr/>
      <dgm:t>
        <a:bodyPr/>
        <a:lstStyle/>
        <a:p>
          <a:endParaRPr lang="en-US" dirty="0"/>
        </a:p>
      </dgm:t>
    </dgm:pt>
    <dgm:pt modelId="{7B6838DB-C0BC-41B0-A500-57F29CB6370D}" type="parTrans" cxnId="{6DB2E145-C3D9-4CD8-9BBD-C29A172D12A0}">
      <dgm:prSet/>
      <dgm:spPr/>
      <dgm:t>
        <a:bodyPr/>
        <a:lstStyle/>
        <a:p>
          <a:endParaRPr lang="en-US"/>
        </a:p>
      </dgm:t>
    </dgm:pt>
    <dgm:pt modelId="{00988FE0-9718-4BEB-978B-12D8EFD4AA3C}" type="sibTrans" cxnId="{6DB2E145-C3D9-4CD8-9BBD-C29A172D12A0}">
      <dgm:prSet/>
      <dgm:spPr/>
      <dgm:t>
        <a:bodyPr/>
        <a:lstStyle/>
        <a:p>
          <a:endParaRPr lang="en-US"/>
        </a:p>
      </dgm:t>
    </dgm:pt>
    <dgm:pt modelId="{B48AEE31-C79B-4D76-8E53-49BE7F92F794}">
      <dgm:prSet phldrT="[Text]" custT="1"/>
      <dgm:spPr/>
      <dgm:t>
        <a:bodyPr/>
        <a:lstStyle/>
        <a:p>
          <a:r>
            <a:rPr lang="zh-CN" altLang="en-US" sz="2800" dirty="0"/>
            <a:t>空气污染</a:t>
          </a:r>
          <a:endParaRPr lang="en-US" sz="2800" dirty="0"/>
        </a:p>
      </dgm:t>
    </dgm:pt>
    <dgm:pt modelId="{DB0961CF-993E-40F9-9245-4EACDC5EC0D0}" type="parTrans" cxnId="{B55B747D-9EF7-4BFE-BC4D-DE9253B16EF6}">
      <dgm:prSet/>
      <dgm:spPr/>
      <dgm:t>
        <a:bodyPr/>
        <a:lstStyle/>
        <a:p>
          <a:endParaRPr lang="en-US"/>
        </a:p>
      </dgm:t>
    </dgm:pt>
    <dgm:pt modelId="{5F265B00-5352-4AD2-94C2-E00CAC57BCCF}" type="sibTrans" cxnId="{B55B747D-9EF7-4BFE-BC4D-DE9253B16EF6}">
      <dgm:prSet/>
      <dgm:spPr/>
      <dgm:t>
        <a:bodyPr/>
        <a:lstStyle/>
        <a:p>
          <a:endParaRPr lang="en-US"/>
        </a:p>
      </dgm:t>
    </dgm:pt>
    <dgm:pt modelId="{1C239894-4C70-4400-A040-E176A9267BA5}">
      <dgm:prSet phldrT="[Text]" phldr="1"/>
      <dgm:spPr/>
      <dgm:t>
        <a:bodyPr/>
        <a:lstStyle/>
        <a:p>
          <a:endParaRPr lang="en-US"/>
        </a:p>
      </dgm:t>
    </dgm:pt>
    <dgm:pt modelId="{767099EF-FCE5-43B2-82AB-747605E90643}" type="parTrans" cxnId="{BDF89C25-1055-4F9A-B5B7-374A671BAE50}">
      <dgm:prSet/>
      <dgm:spPr/>
      <dgm:t>
        <a:bodyPr/>
        <a:lstStyle/>
        <a:p>
          <a:endParaRPr lang="en-US"/>
        </a:p>
      </dgm:t>
    </dgm:pt>
    <dgm:pt modelId="{46CD0464-E574-4EF0-BE3E-194FEE6D0E0D}" type="sibTrans" cxnId="{BDF89C25-1055-4F9A-B5B7-374A671BAE50}">
      <dgm:prSet/>
      <dgm:spPr/>
      <dgm:t>
        <a:bodyPr/>
        <a:lstStyle/>
        <a:p>
          <a:endParaRPr lang="en-US"/>
        </a:p>
      </dgm:t>
    </dgm:pt>
    <dgm:pt modelId="{C917E455-4743-4C9D-B93B-B48938258692}">
      <dgm:prSet phldrT="[Text]" phldr="1"/>
      <dgm:spPr/>
      <dgm:t>
        <a:bodyPr/>
        <a:lstStyle/>
        <a:p>
          <a:endParaRPr lang="en-US"/>
        </a:p>
      </dgm:t>
    </dgm:pt>
    <dgm:pt modelId="{DF7CFA94-1D20-44D3-8DB0-4719E31D78C1}" type="parTrans" cxnId="{97EA55E1-78B2-4497-8C52-BB33ABCD21B2}">
      <dgm:prSet/>
      <dgm:spPr/>
      <dgm:t>
        <a:bodyPr/>
        <a:lstStyle/>
        <a:p>
          <a:endParaRPr lang="en-US"/>
        </a:p>
      </dgm:t>
    </dgm:pt>
    <dgm:pt modelId="{1528039B-9A50-4556-B372-80A525AF14B2}" type="sibTrans" cxnId="{97EA55E1-78B2-4497-8C52-BB33ABCD21B2}">
      <dgm:prSet/>
      <dgm:spPr/>
      <dgm:t>
        <a:bodyPr/>
        <a:lstStyle/>
        <a:p>
          <a:endParaRPr lang="en-US"/>
        </a:p>
      </dgm:t>
    </dgm:pt>
    <dgm:pt modelId="{A9120CA1-BC71-40A9-9C73-830B4221315C}">
      <dgm:prSet phldrT="[Text]" custT="1"/>
      <dgm:spPr/>
      <dgm:t>
        <a:bodyPr/>
        <a:lstStyle/>
        <a:p>
          <a:r>
            <a:rPr lang="zh-CN" altLang="en-US" sz="2800" dirty="0"/>
            <a:t>水体污染</a:t>
          </a:r>
          <a:endParaRPr lang="en-US" sz="2800" dirty="0"/>
        </a:p>
      </dgm:t>
    </dgm:pt>
    <dgm:pt modelId="{9CB57479-9F06-4D0E-9882-A28384D2FBA8}" type="parTrans" cxnId="{4D9AC9DD-4D25-4C52-A14E-282A21B1685F}">
      <dgm:prSet/>
      <dgm:spPr/>
      <dgm:t>
        <a:bodyPr/>
        <a:lstStyle/>
        <a:p>
          <a:endParaRPr lang="en-US"/>
        </a:p>
      </dgm:t>
    </dgm:pt>
    <dgm:pt modelId="{6C4B20A6-6B90-4175-B4C9-2C74FA1EF747}" type="sibTrans" cxnId="{4D9AC9DD-4D25-4C52-A14E-282A21B1685F}">
      <dgm:prSet/>
      <dgm:spPr/>
      <dgm:t>
        <a:bodyPr/>
        <a:lstStyle/>
        <a:p>
          <a:endParaRPr lang="en-US"/>
        </a:p>
      </dgm:t>
    </dgm:pt>
    <dgm:pt modelId="{57451CA5-95A3-4F70-83FD-983F4E88C8C6}">
      <dgm:prSet phldrT="[Text]" phldr="1"/>
      <dgm:spPr/>
      <dgm:t>
        <a:bodyPr/>
        <a:lstStyle/>
        <a:p>
          <a:endParaRPr lang="en-US"/>
        </a:p>
      </dgm:t>
    </dgm:pt>
    <dgm:pt modelId="{EE21A0F1-C131-45CD-97DB-BEA59925D0DF}" type="parTrans" cxnId="{2D4902B8-01BD-4263-98E2-2A1B054380C4}">
      <dgm:prSet/>
      <dgm:spPr/>
      <dgm:t>
        <a:bodyPr/>
        <a:lstStyle/>
        <a:p>
          <a:endParaRPr lang="en-US"/>
        </a:p>
      </dgm:t>
    </dgm:pt>
    <dgm:pt modelId="{ADC1EB57-AEB2-46F3-929C-23073ED9DC0D}" type="sibTrans" cxnId="{2D4902B8-01BD-4263-98E2-2A1B054380C4}">
      <dgm:prSet/>
      <dgm:spPr/>
      <dgm:t>
        <a:bodyPr/>
        <a:lstStyle/>
        <a:p>
          <a:endParaRPr lang="en-US"/>
        </a:p>
      </dgm:t>
    </dgm:pt>
    <dgm:pt modelId="{1FD56396-EDCF-4DA6-A20F-CF3B1C8748FD}">
      <dgm:prSet phldrT="[Text]" phldr="1"/>
      <dgm:spPr/>
      <dgm:t>
        <a:bodyPr/>
        <a:lstStyle/>
        <a:p>
          <a:endParaRPr lang="en-US"/>
        </a:p>
      </dgm:t>
    </dgm:pt>
    <dgm:pt modelId="{35E90829-8F22-4468-A5DF-490A6ADE3EFB}" type="parTrans" cxnId="{C67581B6-714A-480A-B891-C90B3B81BEC1}">
      <dgm:prSet/>
      <dgm:spPr/>
      <dgm:t>
        <a:bodyPr/>
        <a:lstStyle/>
        <a:p>
          <a:endParaRPr lang="en-US"/>
        </a:p>
      </dgm:t>
    </dgm:pt>
    <dgm:pt modelId="{9E2CF04F-6967-4CFB-B5A3-9B38E62426EC}" type="sibTrans" cxnId="{C67581B6-714A-480A-B891-C90B3B81BEC1}">
      <dgm:prSet/>
      <dgm:spPr/>
      <dgm:t>
        <a:bodyPr/>
        <a:lstStyle/>
        <a:p>
          <a:endParaRPr lang="en-US"/>
        </a:p>
      </dgm:t>
    </dgm:pt>
    <dgm:pt modelId="{7281229F-797A-42FA-8250-A21A9E878548}">
      <dgm:prSet phldrT="[Text]" custT="1"/>
      <dgm:spPr/>
      <dgm:t>
        <a:bodyPr/>
        <a:lstStyle/>
        <a:p>
          <a:r>
            <a:rPr lang="zh-CN" altLang="en-US" sz="2800" dirty="0"/>
            <a:t>土壤污染</a:t>
          </a:r>
          <a:endParaRPr lang="en-US" sz="2800" dirty="0"/>
        </a:p>
      </dgm:t>
    </dgm:pt>
    <dgm:pt modelId="{22FEAD11-D2DD-4228-B649-E518DECDFFA4}" type="parTrans" cxnId="{A1240B22-7C83-4203-BDFA-19309B4144BC}">
      <dgm:prSet/>
      <dgm:spPr/>
      <dgm:t>
        <a:bodyPr/>
        <a:lstStyle/>
        <a:p>
          <a:endParaRPr lang="en-US"/>
        </a:p>
      </dgm:t>
    </dgm:pt>
    <dgm:pt modelId="{A8681A90-C13F-42FE-956A-9A0692C4CA37}" type="sibTrans" cxnId="{A1240B22-7C83-4203-BDFA-19309B4144BC}">
      <dgm:prSet/>
      <dgm:spPr/>
      <dgm:t>
        <a:bodyPr/>
        <a:lstStyle/>
        <a:p>
          <a:endParaRPr lang="en-US"/>
        </a:p>
      </dgm:t>
    </dgm:pt>
    <dgm:pt modelId="{58D140A2-A80A-4337-B1CF-243704A31194}" type="pres">
      <dgm:prSet presAssocID="{88A32A63-07D2-45F5-BE54-A789B3E95A7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07EF5B9B-A35E-4405-8409-7CA9656616FF}" type="pres">
      <dgm:prSet presAssocID="{423ACAC4-DC94-44EB-887F-F2CD882C26BE}" presName="composite" presStyleCnt="0"/>
      <dgm:spPr/>
    </dgm:pt>
    <dgm:pt modelId="{3AF00D75-D0AF-4A48-A60A-237E21948162}" type="pres">
      <dgm:prSet presAssocID="{423ACAC4-DC94-44EB-887F-F2CD882C26BE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F6248E60-3784-4A90-B32B-7589FD393D94}" type="pres">
      <dgm:prSet presAssocID="{423ACAC4-DC94-44EB-887F-F2CD882C26BE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</dgm:pt>
    <dgm:pt modelId="{076E452E-B970-43A3-A733-B952A3DB02D7}" type="pres">
      <dgm:prSet presAssocID="{423ACAC4-DC94-44EB-887F-F2CD882C26BE}" presName="Accent" presStyleLbl="parChTrans1D1" presStyleIdx="0" presStyleCnt="3"/>
      <dgm:spPr/>
    </dgm:pt>
    <dgm:pt modelId="{7C0408EB-C6EB-45F1-A1A5-9316488C40CF}" type="pres">
      <dgm:prSet presAssocID="{423ACAC4-DC94-44EB-887F-F2CD882C26BE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C00C9BE8-E7F7-4CAD-A769-E74848377D5B}" type="pres">
      <dgm:prSet presAssocID="{2F615AF2-6F5A-4619-A7DA-08A706F9B31C}" presName="sibTrans" presStyleCnt="0"/>
      <dgm:spPr/>
    </dgm:pt>
    <dgm:pt modelId="{250A3294-988B-4B58-BB9E-54F88F41D262}" type="pres">
      <dgm:prSet presAssocID="{1C239894-4C70-4400-A040-E176A9267BA5}" presName="composite" presStyleCnt="0"/>
      <dgm:spPr/>
    </dgm:pt>
    <dgm:pt modelId="{0041AD6F-5E0F-4444-B3F0-4C56E6E826FE}" type="pres">
      <dgm:prSet presAssocID="{1C239894-4C70-4400-A040-E176A9267BA5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0609FCC9-53B4-454E-9EAD-3C078DAB5C06}" type="pres">
      <dgm:prSet presAssocID="{1C239894-4C70-4400-A040-E176A9267BA5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</dgm:pt>
    <dgm:pt modelId="{DAB6EBFD-848D-4893-B1CD-C99106B19B71}" type="pres">
      <dgm:prSet presAssocID="{1C239894-4C70-4400-A040-E176A9267BA5}" presName="Accent" presStyleLbl="parChTrans1D1" presStyleIdx="1" presStyleCnt="3"/>
      <dgm:spPr/>
    </dgm:pt>
    <dgm:pt modelId="{69829360-D92C-49B2-A156-2136DD132AC4}" type="pres">
      <dgm:prSet presAssocID="{1C239894-4C70-4400-A040-E176A9267BA5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C0D080A3-69E2-4A9E-98C1-797DB59D0750}" type="pres">
      <dgm:prSet presAssocID="{46CD0464-E574-4EF0-BE3E-194FEE6D0E0D}" presName="sibTrans" presStyleCnt="0"/>
      <dgm:spPr/>
    </dgm:pt>
    <dgm:pt modelId="{CE70641A-C700-4ADD-8F90-C73830FA4E2E}" type="pres">
      <dgm:prSet presAssocID="{57451CA5-95A3-4F70-83FD-983F4E88C8C6}" presName="composite" presStyleCnt="0"/>
      <dgm:spPr/>
    </dgm:pt>
    <dgm:pt modelId="{F2D0844A-6AE3-4305-8569-6994EBB7B654}" type="pres">
      <dgm:prSet presAssocID="{57451CA5-95A3-4F70-83FD-983F4E88C8C6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2BC053F7-E6D3-49A4-A8E0-3A5AF3877867}" type="pres">
      <dgm:prSet presAssocID="{57451CA5-95A3-4F70-83FD-983F4E88C8C6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</dgm:pt>
    <dgm:pt modelId="{5EB1D971-4C40-47F8-B4C9-C88E796F86BE}" type="pres">
      <dgm:prSet presAssocID="{57451CA5-95A3-4F70-83FD-983F4E88C8C6}" presName="Accent" presStyleLbl="parChTrans1D1" presStyleIdx="2" presStyleCnt="3"/>
      <dgm:spPr/>
    </dgm:pt>
    <dgm:pt modelId="{597EDC3B-99D1-4FC2-924E-AE05323F1AF1}" type="pres">
      <dgm:prSet presAssocID="{57451CA5-95A3-4F70-83FD-983F4E88C8C6}" presName="Child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7EE6808-57D5-41D4-90C3-19AA18FF7A57}" type="presOf" srcId="{57451CA5-95A3-4F70-83FD-983F4E88C8C6}" destId="{2BC053F7-E6D3-49A4-A8E0-3A5AF3877867}" srcOrd="0" destOrd="0" presId="urn:microsoft.com/office/officeart/2011/layout/TabList"/>
    <dgm:cxn modelId="{A1240B22-7C83-4203-BDFA-19309B4144BC}" srcId="{57451CA5-95A3-4F70-83FD-983F4E88C8C6}" destId="{7281229F-797A-42FA-8250-A21A9E878548}" srcOrd="1" destOrd="0" parTransId="{22FEAD11-D2DD-4228-B649-E518DECDFFA4}" sibTransId="{A8681A90-C13F-42FE-956A-9A0692C4CA37}"/>
    <dgm:cxn modelId="{BDF89C25-1055-4F9A-B5B7-374A671BAE50}" srcId="{88A32A63-07D2-45F5-BE54-A789B3E95A7D}" destId="{1C239894-4C70-4400-A040-E176A9267BA5}" srcOrd="1" destOrd="0" parTransId="{767099EF-FCE5-43B2-82AB-747605E90643}" sibTransId="{46CD0464-E574-4EF0-BE3E-194FEE6D0E0D}"/>
    <dgm:cxn modelId="{D9F3E037-4C0B-4608-8C2B-028ECA18B532}" type="presOf" srcId="{3E7000F9-F80D-4840-84D3-607CAF182919}" destId="{3AF00D75-D0AF-4A48-A60A-237E21948162}" srcOrd="0" destOrd="0" presId="urn:microsoft.com/office/officeart/2011/layout/TabList"/>
    <dgm:cxn modelId="{8B44335D-9782-4E1E-A77E-24E42C4A238A}" type="presOf" srcId="{7281229F-797A-42FA-8250-A21A9E878548}" destId="{597EDC3B-99D1-4FC2-924E-AE05323F1AF1}" srcOrd="0" destOrd="0" presId="urn:microsoft.com/office/officeart/2011/layout/TabList"/>
    <dgm:cxn modelId="{6DB2E145-C3D9-4CD8-9BBD-C29A172D12A0}" srcId="{423ACAC4-DC94-44EB-887F-F2CD882C26BE}" destId="{3E7000F9-F80D-4840-84D3-607CAF182919}" srcOrd="0" destOrd="0" parTransId="{7B6838DB-C0BC-41B0-A500-57F29CB6370D}" sibTransId="{00988FE0-9718-4BEB-978B-12D8EFD4AA3C}"/>
    <dgm:cxn modelId="{D7CD826D-B961-4CC6-BF9C-ECD16EE1F459}" type="presOf" srcId="{88A32A63-07D2-45F5-BE54-A789B3E95A7D}" destId="{58D140A2-A80A-4337-B1CF-243704A31194}" srcOrd="0" destOrd="0" presId="urn:microsoft.com/office/officeart/2011/layout/TabList"/>
    <dgm:cxn modelId="{E27B0752-3F62-4F97-A22B-48644FCD71F0}" type="presOf" srcId="{423ACAC4-DC94-44EB-887F-F2CD882C26BE}" destId="{F6248E60-3784-4A90-B32B-7589FD393D94}" srcOrd="0" destOrd="0" presId="urn:microsoft.com/office/officeart/2011/layout/TabList"/>
    <dgm:cxn modelId="{FADCA876-0D42-4A91-8E71-06863D19D4F6}" type="presOf" srcId="{1C239894-4C70-4400-A040-E176A9267BA5}" destId="{0609FCC9-53B4-454E-9EAD-3C078DAB5C06}" srcOrd="0" destOrd="0" presId="urn:microsoft.com/office/officeart/2011/layout/TabList"/>
    <dgm:cxn modelId="{B55B747D-9EF7-4BFE-BC4D-DE9253B16EF6}" srcId="{423ACAC4-DC94-44EB-887F-F2CD882C26BE}" destId="{B48AEE31-C79B-4D76-8E53-49BE7F92F794}" srcOrd="1" destOrd="0" parTransId="{DB0961CF-993E-40F9-9245-4EACDC5EC0D0}" sibTransId="{5F265B00-5352-4AD2-94C2-E00CAC57BCCF}"/>
    <dgm:cxn modelId="{26CA9796-9E3E-4009-ABD8-5125B7C33C28}" type="presOf" srcId="{C917E455-4743-4C9D-B93B-B48938258692}" destId="{0041AD6F-5E0F-4444-B3F0-4C56E6E826FE}" srcOrd="0" destOrd="0" presId="urn:microsoft.com/office/officeart/2011/layout/TabList"/>
    <dgm:cxn modelId="{59AA53B1-B125-451A-B414-56FB951B6362}" type="presOf" srcId="{A9120CA1-BC71-40A9-9C73-830B4221315C}" destId="{69829360-D92C-49B2-A156-2136DD132AC4}" srcOrd="0" destOrd="0" presId="urn:microsoft.com/office/officeart/2011/layout/TabList"/>
    <dgm:cxn modelId="{C67581B6-714A-480A-B891-C90B3B81BEC1}" srcId="{57451CA5-95A3-4F70-83FD-983F4E88C8C6}" destId="{1FD56396-EDCF-4DA6-A20F-CF3B1C8748FD}" srcOrd="0" destOrd="0" parTransId="{35E90829-8F22-4468-A5DF-490A6ADE3EFB}" sibTransId="{9E2CF04F-6967-4CFB-B5A3-9B38E62426EC}"/>
    <dgm:cxn modelId="{2D4902B8-01BD-4263-98E2-2A1B054380C4}" srcId="{88A32A63-07D2-45F5-BE54-A789B3E95A7D}" destId="{57451CA5-95A3-4F70-83FD-983F4E88C8C6}" srcOrd="2" destOrd="0" parTransId="{EE21A0F1-C131-45CD-97DB-BEA59925D0DF}" sibTransId="{ADC1EB57-AEB2-46F3-929C-23073ED9DC0D}"/>
    <dgm:cxn modelId="{81317ECB-4608-453C-8706-0BB9ACBAA7D0}" type="presOf" srcId="{B48AEE31-C79B-4D76-8E53-49BE7F92F794}" destId="{7C0408EB-C6EB-45F1-A1A5-9316488C40CF}" srcOrd="0" destOrd="0" presId="urn:microsoft.com/office/officeart/2011/layout/TabList"/>
    <dgm:cxn modelId="{4D9AC9DD-4D25-4C52-A14E-282A21B1685F}" srcId="{1C239894-4C70-4400-A040-E176A9267BA5}" destId="{A9120CA1-BC71-40A9-9C73-830B4221315C}" srcOrd="1" destOrd="0" parTransId="{9CB57479-9F06-4D0E-9882-A28384D2FBA8}" sibTransId="{6C4B20A6-6B90-4175-B4C9-2C74FA1EF747}"/>
    <dgm:cxn modelId="{498BD5DE-6623-400C-A08B-1BBB87595835}" type="presOf" srcId="{1FD56396-EDCF-4DA6-A20F-CF3B1C8748FD}" destId="{F2D0844A-6AE3-4305-8569-6994EBB7B654}" srcOrd="0" destOrd="0" presId="urn:microsoft.com/office/officeart/2011/layout/TabList"/>
    <dgm:cxn modelId="{97EA55E1-78B2-4497-8C52-BB33ABCD21B2}" srcId="{1C239894-4C70-4400-A040-E176A9267BA5}" destId="{C917E455-4743-4C9D-B93B-B48938258692}" srcOrd="0" destOrd="0" parTransId="{DF7CFA94-1D20-44D3-8DB0-4719E31D78C1}" sibTransId="{1528039B-9A50-4556-B372-80A525AF14B2}"/>
    <dgm:cxn modelId="{3394B4F8-7179-43FB-9EA3-33BD654F8271}" srcId="{88A32A63-07D2-45F5-BE54-A789B3E95A7D}" destId="{423ACAC4-DC94-44EB-887F-F2CD882C26BE}" srcOrd="0" destOrd="0" parTransId="{8EB38C3D-0156-4E4F-AD03-A2519CC12C4E}" sibTransId="{2F615AF2-6F5A-4619-A7DA-08A706F9B31C}"/>
    <dgm:cxn modelId="{A93AB14C-0577-4DA0-A7D8-3BE3CCE8581B}" type="presParOf" srcId="{58D140A2-A80A-4337-B1CF-243704A31194}" destId="{07EF5B9B-A35E-4405-8409-7CA9656616FF}" srcOrd="0" destOrd="0" presId="urn:microsoft.com/office/officeart/2011/layout/TabList"/>
    <dgm:cxn modelId="{89097831-10FE-470E-AB9F-DD99DBFC3283}" type="presParOf" srcId="{07EF5B9B-A35E-4405-8409-7CA9656616FF}" destId="{3AF00D75-D0AF-4A48-A60A-237E21948162}" srcOrd="0" destOrd="0" presId="urn:microsoft.com/office/officeart/2011/layout/TabList"/>
    <dgm:cxn modelId="{E2521DEB-DF2F-4D1A-9379-E2C0A07792EC}" type="presParOf" srcId="{07EF5B9B-A35E-4405-8409-7CA9656616FF}" destId="{F6248E60-3784-4A90-B32B-7589FD393D94}" srcOrd="1" destOrd="0" presId="urn:microsoft.com/office/officeart/2011/layout/TabList"/>
    <dgm:cxn modelId="{4D23141A-5C03-40C1-826F-EE791046DCB6}" type="presParOf" srcId="{07EF5B9B-A35E-4405-8409-7CA9656616FF}" destId="{076E452E-B970-43A3-A733-B952A3DB02D7}" srcOrd="2" destOrd="0" presId="urn:microsoft.com/office/officeart/2011/layout/TabList"/>
    <dgm:cxn modelId="{074AF503-BE09-4168-A751-97CC79A67883}" type="presParOf" srcId="{58D140A2-A80A-4337-B1CF-243704A31194}" destId="{7C0408EB-C6EB-45F1-A1A5-9316488C40CF}" srcOrd="1" destOrd="0" presId="urn:microsoft.com/office/officeart/2011/layout/TabList"/>
    <dgm:cxn modelId="{801EFD9F-A563-4D23-9917-5EA1F9D19875}" type="presParOf" srcId="{58D140A2-A80A-4337-B1CF-243704A31194}" destId="{C00C9BE8-E7F7-4CAD-A769-E74848377D5B}" srcOrd="2" destOrd="0" presId="urn:microsoft.com/office/officeart/2011/layout/TabList"/>
    <dgm:cxn modelId="{6C7D8CB8-EE3A-4961-95E8-9C6146590140}" type="presParOf" srcId="{58D140A2-A80A-4337-B1CF-243704A31194}" destId="{250A3294-988B-4B58-BB9E-54F88F41D262}" srcOrd="3" destOrd="0" presId="urn:microsoft.com/office/officeart/2011/layout/TabList"/>
    <dgm:cxn modelId="{0E2B61A9-C34D-4AB3-9DCD-5CA560B94729}" type="presParOf" srcId="{250A3294-988B-4B58-BB9E-54F88F41D262}" destId="{0041AD6F-5E0F-4444-B3F0-4C56E6E826FE}" srcOrd="0" destOrd="0" presId="urn:microsoft.com/office/officeart/2011/layout/TabList"/>
    <dgm:cxn modelId="{653BDA03-630B-4BA8-9909-25C83D6E41D1}" type="presParOf" srcId="{250A3294-988B-4B58-BB9E-54F88F41D262}" destId="{0609FCC9-53B4-454E-9EAD-3C078DAB5C06}" srcOrd="1" destOrd="0" presId="urn:microsoft.com/office/officeart/2011/layout/TabList"/>
    <dgm:cxn modelId="{1321AC02-C6AF-43F2-B1F8-264ED66D338D}" type="presParOf" srcId="{250A3294-988B-4B58-BB9E-54F88F41D262}" destId="{DAB6EBFD-848D-4893-B1CD-C99106B19B71}" srcOrd="2" destOrd="0" presId="urn:microsoft.com/office/officeart/2011/layout/TabList"/>
    <dgm:cxn modelId="{753C8BE4-4B24-4475-95C9-70928F5247F0}" type="presParOf" srcId="{58D140A2-A80A-4337-B1CF-243704A31194}" destId="{69829360-D92C-49B2-A156-2136DD132AC4}" srcOrd="4" destOrd="0" presId="urn:microsoft.com/office/officeart/2011/layout/TabList"/>
    <dgm:cxn modelId="{21634F7B-53EC-4E40-9154-94AB5BDFF0B5}" type="presParOf" srcId="{58D140A2-A80A-4337-B1CF-243704A31194}" destId="{C0D080A3-69E2-4A9E-98C1-797DB59D0750}" srcOrd="5" destOrd="0" presId="urn:microsoft.com/office/officeart/2011/layout/TabList"/>
    <dgm:cxn modelId="{8BBA34CD-487D-4BF8-B991-11FD3FDB747E}" type="presParOf" srcId="{58D140A2-A80A-4337-B1CF-243704A31194}" destId="{CE70641A-C700-4ADD-8F90-C73830FA4E2E}" srcOrd="6" destOrd="0" presId="urn:microsoft.com/office/officeart/2011/layout/TabList"/>
    <dgm:cxn modelId="{949BF5A7-7E36-410A-86CF-F6949AD68F57}" type="presParOf" srcId="{CE70641A-C700-4ADD-8F90-C73830FA4E2E}" destId="{F2D0844A-6AE3-4305-8569-6994EBB7B654}" srcOrd="0" destOrd="0" presId="urn:microsoft.com/office/officeart/2011/layout/TabList"/>
    <dgm:cxn modelId="{ADE47309-C38A-424D-A566-B9252CEC967E}" type="presParOf" srcId="{CE70641A-C700-4ADD-8F90-C73830FA4E2E}" destId="{2BC053F7-E6D3-49A4-A8E0-3A5AF3877867}" srcOrd="1" destOrd="0" presId="urn:microsoft.com/office/officeart/2011/layout/TabList"/>
    <dgm:cxn modelId="{2CF0B437-61AB-48A2-84A8-E257C8AC86E0}" type="presParOf" srcId="{CE70641A-C700-4ADD-8F90-C73830FA4E2E}" destId="{5EB1D971-4C40-47F8-B4C9-C88E796F86BE}" srcOrd="2" destOrd="0" presId="urn:microsoft.com/office/officeart/2011/layout/TabList"/>
    <dgm:cxn modelId="{98BCEAB3-DEFD-4F62-BB78-4653F0F3B18F}" type="presParOf" srcId="{58D140A2-A80A-4337-B1CF-243704A31194}" destId="{597EDC3B-99D1-4FC2-924E-AE05323F1AF1}" srcOrd="7" destOrd="0" presId="urn:microsoft.com/office/officeart/2011/layout/Tab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D021E2-2096-4F39-8566-3CB3BF13722D}" type="doc">
      <dgm:prSet loTypeId="urn:microsoft.com/office/officeart/2005/8/layout/defaul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7EB3E31-4DF3-484E-8E97-14F6AFCF5576}">
      <dgm:prSet phldrT="[Text]"/>
      <dgm:spPr/>
      <dgm:t>
        <a:bodyPr/>
        <a:lstStyle/>
        <a:p>
          <a:r>
            <a:rPr lang="zh-CN" altLang="en-US" dirty="0"/>
            <a:t>废气</a:t>
          </a:r>
          <a:endParaRPr lang="en-US" dirty="0"/>
        </a:p>
      </dgm:t>
    </dgm:pt>
    <dgm:pt modelId="{2448A54B-A519-466A-9E50-7F361C3263E1}" type="parTrans" cxnId="{8B6180E7-E3EB-4CEF-B9A3-EE70362FE323}">
      <dgm:prSet/>
      <dgm:spPr/>
      <dgm:t>
        <a:bodyPr/>
        <a:lstStyle/>
        <a:p>
          <a:endParaRPr lang="en-US"/>
        </a:p>
      </dgm:t>
    </dgm:pt>
    <dgm:pt modelId="{6CD6027E-6EB0-44EB-BDFA-0E84E36D5BB4}" type="sibTrans" cxnId="{8B6180E7-E3EB-4CEF-B9A3-EE70362FE323}">
      <dgm:prSet/>
      <dgm:spPr/>
      <dgm:t>
        <a:bodyPr/>
        <a:lstStyle/>
        <a:p>
          <a:endParaRPr lang="en-US"/>
        </a:p>
      </dgm:t>
    </dgm:pt>
    <dgm:pt modelId="{DDDC6A72-30A5-47C8-9D97-4DB90C01B73A}">
      <dgm:prSet phldrT="[Text]"/>
      <dgm:spPr/>
      <dgm:t>
        <a:bodyPr/>
        <a:lstStyle/>
        <a:p>
          <a:r>
            <a:rPr lang="zh-CN" altLang="en-US" dirty="0"/>
            <a:t>化石燃料的使用</a:t>
          </a:r>
          <a:endParaRPr lang="en-US" dirty="0"/>
        </a:p>
      </dgm:t>
    </dgm:pt>
    <dgm:pt modelId="{B7EE0073-837C-4845-92BF-3D584FD27A80}" type="parTrans" cxnId="{367FE4E5-957D-4371-A1D6-89EB05715A65}">
      <dgm:prSet/>
      <dgm:spPr/>
      <dgm:t>
        <a:bodyPr/>
        <a:lstStyle/>
        <a:p>
          <a:endParaRPr lang="en-US"/>
        </a:p>
      </dgm:t>
    </dgm:pt>
    <dgm:pt modelId="{39CDDECE-873B-4E98-810D-6900DF0FEA8D}" type="sibTrans" cxnId="{367FE4E5-957D-4371-A1D6-89EB05715A65}">
      <dgm:prSet/>
      <dgm:spPr/>
      <dgm:t>
        <a:bodyPr/>
        <a:lstStyle/>
        <a:p>
          <a:endParaRPr lang="en-US"/>
        </a:p>
      </dgm:t>
    </dgm:pt>
    <dgm:pt modelId="{D72943B4-E956-46B9-9C3A-EA0133E1011A}">
      <dgm:prSet phldrT="[Text]"/>
      <dgm:spPr/>
      <dgm:t>
        <a:bodyPr/>
        <a:lstStyle/>
        <a:p>
          <a:r>
            <a:rPr lang="zh-CN" altLang="en-US" dirty="0"/>
            <a:t>工厂，企业，家庭取暖或发电</a:t>
          </a:r>
          <a:endParaRPr lang="en-US" dirty="0"/>
        </a:p>
      </dgm:t>
    </dgm:pt>
    <dgm:pt modelId="{68267A89-7F47-41D7-BEB9-C824436B531C}" type="parTrans" cxnId="{55A09F1A-BC5E-4AD2-8DB9-C540BECA9276}">
      <dgm:prSet/>
      <dgm:spPr/>
      <dgm:t>
        <a:bodyPr/>
        <a:lstStyle/>
        <a:p>
          <a:endParaRPr lang="en-US"/>
        </a:p>
      </dgm:t>
    </dgm:pt>
    <dgm:pt modelId="{2E1568DE-85F3-4293-86B5-DF77DECC69CC}" type="sibTrans" cxnId="{55A09F1A-BC5E-4AD2-8DB9-C540BECA9276}">
      <dgm:prSet/>
      <dgm:spPr/>
      <dgm:t>
        <a:bodyPr/>
        <a:lstStyle/>
        <a:p>
          <a:endParaRPr lang="en-US"/>
        </a:p>
      </dgm:t>
    </dgm:pt>
    <dgm:pt modelId="{5BE73129-CACB-46C9-8D56-9D7DC8DF4474}">
      <dgm:prSet phldrT="[Text]"/>
      <dgm:spPr/>
      <dgm:t>
        <a:bodyPr/>
        <a:lstStyle/>
        <a:p>
          <a:r>
            <a:rPr lang="zh-CN" altLang="en-US" dirty="0"/>
            <a:t>工业生产</a:t>
          </a:r>
          <a:endParaRPr lang="en-US" dirty="0"/>
        </a:p>
      </dgm:t>
    </dgm:pt>
    <dgm:pt modelId="{FC4EE488-C249-4D77-9818-36C98C7AECB7}" type="parTrans" cxnId="{A1059E87-33DB-47EB-A44E-A88F0186C227}">
      <dgm:prSet/>
      <dgm:spPr/>
      <dgm:t>
        <a:bodyPr/>
        <a:lstStyle/>
        <a:p>
          <a:endParaRPr lang="en-US"/>
        </a:p>
      </dgm:t>
    </dgm:pt>
    <dgm:pt modelId="{FC84967A-D9C4-420A-8C29-7DAEB83884D1}" type="sibTrans" cxnId="{A1059E87-33DB-47EB-A44E-A88F0186C227}">
      <dgm:prSet/>
      <dgm:spPr/>
      <dgm:t>
        <a:bodyPr/>
        <a:lstStyle/>
        <a:p>
          <a:endParaRPr lang="en-US"/>
        </a:p>
      </dgm:t>
    </dgm:pt>
    <dgm:pt modelId="{329DF871-217F-4FFC-A649-9A8CF187F5CB}">
      <dgm:prSet phldrT="[Text]"/>
      <dgm:spPr/>
      <dgm:t>
        <a:bodyPr/>
        <a:lstStyle/>
        <a:p>
          <a:r>
            <a:rPr lang="zh-CN" altLang="en-US" dirty="0"/>
            <a:t>农药、杀虫剂</a:t>
          </a:r>
          <a:endParaRPr lang="en-US" dirty="0"/>
        </a:p>
      </dgm:t>
    </dgm:pt>
    <dgm:pt modelId="{F2586C35-2EEE-4B44-B02A-370B052145C7}" type="parTrans" cxnId="{A5290455-3900-49A6-A2A4-9051ADF5D764}">
      <dgm:prSet/>
      <dgm:spPr/>
      <dgm:t>
        <a:bodyPr/>
        <a:lstStyle/>
        <a:p>
          <a:endParaRPr lang="en-US"/>
        </a:p>
      </dgm:t>
    </dgm:pt>
    <dgm:pt modelId="{DCF35C8C-86A1-4E28-983F-ABC5CBCE4594}" type="sibTrans" cxnId="{A5290455-3900-49A6-A2A4-9051ADF5D764}">
      <dgm:prSet/>
      <dgm:spPr/>
      <dgm:t>
        <a:bodyPr/>
        <a:lstStyle/>
        <a:p>
          <a:endParaRPr lang="en-US"/>
        </a:p>
      </dgm:t>
    </dgm:pt>
    <dgm:pt modelId="{D7765C30-35DD-4794-B78A-9D7C9DA3E36E}">
      <dgm:prSet phldrT="[Text]"/>
      <dgm:spPr/>
      <dgm:t>
        <a:bodyPr/>
        <a:lstStyle/>
        <a:p>
          <a:r>
            <a:rPr lang="zh-CN" altLang="en-US" dirty="0"/>
            <a:t>汽车，轮船，飞机</a:t>
          </a:r>
          <a:endParaRPr lang="en-US" dirty="0"/>
        </a:p>
      </dgm:t>
    </dgm:pt>
    <dgm:pt modelId="{50E871E8-78DB-4276-B6E0-55C3DA5CA551}" type="parTrans" cxnId="{69E3D4CD-CF61-4572-AB22-3A173A309A45}">
      <dgm:prSet/>
      <dgm:spPr/>
      <dgm:t>
        <a:bodyPr/>
        <a:lstStyle/>
        <a:p>
          <a:endParaRPr lang="en-US"/>
        </a:p>
      </dgm:t>
    </dgm:pt>
    <dgm:pt modelId="{A33B1884-106C-4160-BF48-17A7AFA5AA96}" type="sibTrans" cxnId="{69E3D4CD-CF61-4572-AB22-3A173A309A45}">
      <dgm:prSet/>
      <dgm:spPr/>
      <dgm:t>
        <a:bodyPr/>
        <a:lstStyle/>
        <a:p>
          <a:endParaRPr lang="en-US"/>
        </a:p>
      </dgm:t>
    </dgm:pt>
    <dgm:pt modelId="{9BDFE505-B747-4103-9072-0561F5263E13}">
      <dgm:prSet phldrT="[Text]"/>
      <dgm:spPr/>
      <dgm:t>
        <a:bodyPr/>
        <a:lstStyle/>
        <a:p>
          <a:r>
            <a:rPr lang="zh-CN" altLang="en-US" dirty="0"/>
            <a:t>生产石油</a:t>
          </a:r>
          <a:endParaRPr lang="en-US" dirty="0"/>
        </a:p>
      </dgm:t>
    </dgm:pt>
    <dgm:pt modelId="{E8EC73D8-D131-4AE9-9194-0F0508510A73}" type="parTrans" cxnId="{46EECE24-C500-42EC-9AEF-9099D3DA4D99}">
      <dgm:prSet/>
      <dgm:spPr/>
      <dgm:t>
        <a:bodyPr/>
        <a:lstStyle/>
        <a:p>
          <a:endParaRPr lang="en-US"/>
        </a:p>
      </dgm:t>
    </dgm:pt>
    <dgm:pt modelId="{2BE85E6B-2A98-4B3C-A905-B6E006D03963}" type="sibTrans" cxnId="{46EECE24-C500-42EC-9AEF-9099D3DA4D99}">
      <dgm:prSet/>
      <dgm:spPr/>
      <dgm:t>
        <a:bodyPr/>
        <a:lstStyle/>
        <a:p>
          <a:endParaRPr lang="en-US"/>
        </a:p>
      </dgm:t>
    </dgm:pt>
    <dgm:pt modelId="{FA279777-5024-4209-9A23-340176E2F0DD}">
      <dgm:prSet phldrT="[Text]"/>
      <dgm:spPr/>
      <dgm:t>
        <a:bodyPr/>
        <a:lstStyle/>
        <a:p>
          <a:r>
            <a:rPr lang="zh-CN" altLang="en-US" dirty="0"/>
            <a:t>造纸厂，钢铁厂，水泥厂</a:t>
          </a:r>
          <a:endParaRPr lang="en-US" dirty="0"/>
        </a:p>
      </dgm:t>
    </dgm:pt>
    <dgm:pt modelId="{6F2AACA6-8E4B-4112-977D-3FF9FC280AEA}" type="parTrans" cxnId="{6029EAE7-0BD3-48EF-BC14-54B090D9EA1D}">
      <dgm:prSet/>
      <dgm:spPr/>
      <dgm:t>
        <a:bodyPr/>
        <a:lstStyle/>
        <a:p>
          <a:endParaRPr lang="en-US"/>
        </a:p>
      </dgm:t>
    </dgm:pt>
    <dgm:pt modelId="{A5760D76-268F-486F-84D8-7E492E8E41D3}" type="sibTrans" cxnId="{6029EAE7-0BD3-48EF-BC14-54B090D9EA1D}">
      <dgm:prSet/>
      <dgm:spPr/>
      <dgm:t>
        <a:bodyPr/>
        <a:lstStyle/>
        <a:p>
          <a:endParaRPr lang="en-US"/>
        </a:p>
      </dgm:t>
    </dgm:pt>
    <dgm:pt modelId="{90D0370C-7F03-494A-B938-686B90DE8B43}">
      <dgm:prSet phldrT="[Text]"/>
      <dgm:spPr/>
      <dgm:t>
        <a:bodyPr/>
        <a:lstStyle/>
        <a:p>
          <a:r>
            <a:rPr lang="zh-CN" altLang="en-US" dirty="0"/>
            <a:t>采矿</a:t>
          </a:r>
          <a:endParaRPr lang="en-US" dirty="0"/>
        </a:p>
      </dgm:t>
    </dgm:pt>
    <dgm:pt modelId="{5A82B475-BC27-4EF0-8A85-AA500160301C}" type="parTrans" cxnId="{B7B92573-FE0B-4336-A580-ADD8A15FEDF1}">
      <dgm:prSet/>
      <dgm:spPr/>
      <dgm:t>
        <a:bodyPr/>
        <a:lstStyle/>
        <a:p>
          <a:endParaRPr lang="en-US"/>
        </a:p>
      </dgm:t>
    </dgm:pt>
    <dgm:pt modelId="{3FAB72B4-A8DC-4043-A5E5-CC9C0F9FBCEC}" type="sibTrans" cxnId="{B7B92573-FE0B-4336-A580-ADD8A15FEDF1}">
      <dgm:prSet/>
      <dgm:spPr/>
      <dgm:t>
        <a:bodyPr/>
        <a:lstStyle/>
        <a:p>
          <a:endParaRPr lang="en-US"/>
        </a:p>
      </dgm:t>
    </dgm:pt>
    <dgm:pt modelId="{3AFCE97C-039F-49F6-BF5D-D205E15487BA}" type="pres">
      <dgm:prSet presAssocID="{A5D021E2-2096-4F39-8566-3CB3BF13722D}" presName="diagram" presStyleCnt="0">
        <dgm:presLayoutVars>
          <dgm:dir/>
          <dgm:resizeHandles val="exact"/>
        </dgm:presLayoutVars>
      </dgm:prSet>
      <dgm:spPr/>
    </dgm:pt>
    <dgm:pt modelId="{A57F2F2B-B370-417C-9A47-25532734DBAD}" type="pres">
      <dgm:prSet presAssocID="{A7EB3E31-4DF3-484E-8E97-14F6AFCF5576}" presName="node" presStyleLbl="node1" presStyleIdx="0" presStyleCnt="6">
        <dgm:presLayoutVars>
          <dgm:bulletEnabled val="1"/>
        </dgm:presLayoutVars>
      </dgm:prSet>
      <dgm:spPr/>
    </dgm:pt>
    <dgm:pt modelId="{2F76948C-46B6-4612-9AC6-DB2D39665520}" type="pres">
      <dgm:prSet presAssocID="{6CD6027E-6EB0-44EB-BDFA-0E84E36D5BB4}" presName="sibTrans" presStyleCnt="0"/>
      <dgm:spPr/>
    </dgm:pt>
    <dgm:pt modelId="{6EE7293D-3A09-479F-94D5-AAF24AD61DA5}" type="pres">
      <dgm:prSet presAssocID="{DDDC6A72-30A5-47C8-9D97-4DB90C01B73A}" presName="node" presStyleLbl="node1" presStyleIdx="1" presStyleCnt="6">
        <dgm:presLayoutVars>
          <dgm:bulletEnabled val="1"/>
        </dgm:presLayoutVars>
      </dgm:prSet>
      <dgm:spPr/>
    </dgm:pt>
    <dgm:pt modelId="{A7B5DAA7-672F-4EAC-AE44-A95F2A650093}" type="pres">
      <dgm:prSet presAssocID="{39CDDECE-873B-4E98-810D-6900DF0FEA8D}" presName="sibTrans" presStyleCnt="0"/>
      <dgm:spPr/>
    </dgm:pt>
    <dgm:pt modelId="{F2EE2C66-D269-4C8D-A63B-A1B868A8A27F}" type="pres">
      <dgm:prSet presAssocID="{5BE73129-CACB-46C9-8D56-9D7DC8DF4474}" presName="node" presStyleLbl="node1" presStyleIdx="2" presStyleCnt="6">
        <dgm:presLayoutVars>
          <dgm:bulletEnabled val="1"/>
        </dgm:presLayoutVars>
      </dgm:prSet>
      <dgm:spPr/>
    </dgm:pt>
    <dgm:pt modelId="{442DBBCB-E75A-4E89-AF63-8C1E9063E97F}" type="pres">
      <dgm:prSet presAssocID="{FC84967A-D9C4-420A-8C29-7DAEB83884D1}" presName="sibTrans" presStyleCnt="0"/>
      <dgm:spPr/>
    </dgm:pt>
    <dgm:pt modelId="{2824613D-9778-4B0C-BC53-6FF060A3EA8F}" type="pres">
      <dgm:prSet presAssocID="{9BDFE505-B747-4103-9072-0561F5263E13}" presName="node" presStyleLbl="node1" presStyleIdx="3" presStyleCnt="6">
        <dgm:presLayoutVars>
          <dgm:bulletEnabled val="1"/>
        </dgm:presLayoutVars>
      </dgm:prSet>
      <dgm:spPr/>
    </dgm:pt>
    <dgm:pt modelId="{2243CA5E-CC63-4B9C-89C4-563B059A2A6E}" type="pres">
      <dgm:prSet presAssocID="{2BE85E6B-2A98-4B3C-A905-B6E006D03963}" presName="sibTrans" presStyleCnt="0"/>
      <dgm:spPr/>
    </dgm:pt>
    <dgm:pt modelId="{A601431D-2E2B-4BAA-BAD6-1EDDB3AC08F4}" type="pres">
      <dgm:prSet presAssocID="{90D0370C-7F03-494A-B938-686B90DE8B43}" presName="node" presStyleLbl="node1" presStyleIdx="4" presStyleCnt="6">
        <dgm:presLayoutVars>
          <dgm:bulletEnabled val="1"/>
        </dgm:presLayoutVars>
      </dgm:prSet>
      <dgm:spPr/>
    </dgm:pt>
    <dgm:pt modelId="{663E9D2F-5DD8-4145-84A0-51D35F7A0E51}" type="pres">
      <dgm:prSet presAssocID="{3FAB72B4-A8DC-4043-A5E5-CC9C0F9FBCEC}" presName="sibTrans" presStyleCnt="0"/>
      <dgm:spPr/>
    </dgm:pt>
    <dgm:pt modelId="{773FF39F-F8C7-4953-B3B4-0CED9EBB3035}" type="pres">
      <dgm:prSet presAssocID="{329DF871-217F-4FFC-A649-9A8CF187F5CB}" presName="node" presStyleLbl="node1" presStyleIdx="5" presStyleCnt="6">
        <dgm:presLayoutVars>
          <dgm:bulletEnabled val="1"/>
        </dgm:presLayoutVars>
      </dgm:prSet>
      <dgm:spPr/>
    </dgm:pt>
  </dgm:ptLst>
  <dgm:cxnLst>
    <dgm:cxn modelId="{D00B5218-8F3E-4C7A-BEA5-FFEE2EB992A3}" type="presOf" srcId="{90D0370C-7F03-494A-B938-686B90DE8B43}" destId="{A601431D-2E2B-4BAA-BAD6-1EDDB3AC08F4}" srcOrd="0" destOrd="0" presId="urn:microsoft.com/office/officeart/2005/8/layout/default"/>
    <dgm:cxn modelId="{55A09F1A-BC5E-4AD2-8DB9-C540BECA9276}" srcId="{DDDC6A72-30A5-47C8-9D97-4DB90C01B73A}" destId="{D72943B4-E956-46B9-9C3A-EA0133E1011A}" srcOrd="0" destOrd="0" parTransId="{68267A89-7F47-41D7-BEB9-C824436B531C}" sibTransId="{2E1568DE-85F3-4293-86B5-DF77DECC69CC}"/>
    <dgm:cxn modelId="{46EECE24-C500-42EC-9AEF-9099D3DA4D99}" srcId="{A5D021E2-2096-4F39-8566-3CB3BF13722D}" destId="{9BDFE505-B747-4103-9072-0561F5263E13}" srcOrd="3" destOrd="0" parTransId="{E8EC73D8-D131-4AE9-9194-0F0508510A73}" sibTransId="{2BE85E6B-2A98-4B3C-A905-B6E006D03963}"/>
    <dgm:cxn modelId="{93381826-40F0-426D-849B-2E211E0AC334}" type="presOf" srcId="{DDDC6A72-30A5-47C8-9D97-4DB90C01B73A}" destId="{6EE7293D-3A09-479F-94D5-AAF24AD61DA5}" srcOrd="0" destOrd="0" presId="urn:microsoft.com/office/officeart/2005/8/layout/default"/>
    <dgm:cxn modelId="{56BB9A68-4A43-4E64-B2D6-728BADA817F2}" type="presOf" srcId="{D72943B4-E956-46B9-9C3A-EA0133E1011A}" destId="{6EE7293D-3A09-479F-94D5-AAF24AD61DA5}" srcOrd="0" destOrd="1" presId="urn:microsoft.com/office/officeart/2005/8/layout/default"/>
    <dgm:cxn modelId="{B7B92573-FE0B-4336-A580-ADD8A15FEDF1}" srcId="{A5D021E2-2096-4F39-8566-3CB3BF13722D}" destId="{90D0370C-7F03-494A-B938-686B90DE8B43}" srcOrd="4" destOrd="0" parTransId="{5A82B475-BC27-4EF0-8A85-AA500160301C}" sibTransId="{3FAB72B4-A8DC-4043-A5E5-CC9C0F9FBCEC}"/>
    <dgm:cxn modelId="{A5290455-3900-49A6-A2A4-9051ADF5D764}" srcId="{A5D021E2-2096-4F39-8566-3CB3BF13722D}" destId="{329DF871-217F-4FFC-A649-9A8CF187F5CB}" srcOrd="5" destOrd="0" parTransId="{F2586C35-2EEE-4B44-B02A-370B052145C7}" sibTransId="{DCF35C8C-86A1-4E28-983F-ABC5CBCE4594}"/>
    <dgm:cxn modelId="{75F1AE57-47E0-4A30-899F-16453D0EB058}" type="presOf" srcId="{329DF871-217F-4FFC-A649-9A8CF187F5CB}" destId="{773FF39F-F8C7-4953-B3B4-0CED9EBB3035}" srcOrd="0" destOrd="0" presId="urn:microsoft.com/office/officeart/2005/8/layout/default"/>
    <dgm:cxn modelId="{DB8FEE80-68B7-40CF-9A07-0496FCD023CA}" type="presOf" srcId="{A7EB3E31-4DF3-484E-8E97-14F6AFCF5576}" destId="{A57F2F2B-B370-417C-9A47-25532734DBAD}" srcOrd="0" destOrd="0" presId="urn:microsoft.com/office/officeart/2005/8/layout/default"/>
    <dgm:cxn modelId="{A1059E87-33DB-47EB-A44E-A88F0186C227}" srcId="{A5D021E2-2096-4F39-8566-3CB3BF13722D}" destId="{5BE73129-CACB-46C9-8D56-9D7DC8DF4474}" srcOrd="2" destOrd="0" parTransId="{FC4EE488-C249-4D77-9818-36C98C7AECB7}" sibTransId="{FC84967A-D9C4-420A-8C29-7DAEB83884D1}"/>
    <dgm:cxn modelId="{24B7A98E-CFAD-4F43-B1B8-BE6166A23763}" type="presOf" srcId="{5BE73129-CACB-46C9-8D56-9D7DC8DF4474}" destId="{F2EE2C66-D269-4C8D-A63B-A1B868A8A27F}" srcOrd="0" destOrd="0" presId="urn:microsoft.com/office/officeart/2005/8/layout/default"/>
    <dgm:cxn modelId="{0F27A993-196C-4E7A-8629-A2EAF8A55A2E}" type="presOf" srcId="{A5D021E2-2096-4F39-8566-3CB3BF13722D}" destId="{3AFCE97C-039F-49F6-BF5D-D205E15487BA}" srcOrd="0" destOrd="0" presId="urn:microsoft.com/office/officeart/2005/8/layout/default"/>
    <dgm:cxn modelId="{A13B1094-468C-40D9-B3CD-24A7EDFE5A53}" type="presOf" srcId="{FA279777-5024-4209-9A23-340176E2F0DD}" destId="{F2EE2C66-D269-4C8D-A63B-A1B868A8A27F}" srcOrd="0" destOrd="1" presId="urn:microsoft.com/office/officeart/2005/8/layout/default"/>
    <dgm:cxn modelId="{69E3D4CD-CF61-4572-AB22-3A173A309A45}" srcId="{A7EB3E31-4DF3-484E-8E97-14F6AFCF5576}" destId="{D7765C30-35DD-4794-B78A-9D7C9DA3E36E}" srcOrd="0" destOrd="0" parTransId="{50E871E8-78DB-4276-B6E0-55C3DA5CA551}" sibTransId="{A33B1884-106C-4160-BF48-17A7AFA5AA96}"/>
    <dgm:cxn modelId="{367FE4E5-957D-4371-A1D6-89EB05715A65}" srcId="{A5D021E2-2096-4F39-8566-3CB3BF13722D}" destId="{DDDC6A72-30A5-47C8-9D97-4DB90C01B73A}" srcOrd="1" destOrd="0" parTransId="{B7EE0073-837C-4845-92BF-3D584FD27A80}" sibTransId="{39CDDECE-873B-4E98-810D-6900DF0FEA8D}"/>
    <dgm:cxn modelId="{8B6180E7-E3EB-4CEF-B9A3-EE70362FE323}" srcId="{A5D021E2-2096-4F39-8566-3CB3BF13722D}" destId="{A7EB3E31-4DF3-484E-8E97-14F6AFCF5576}" srcOrd="0" destOrd="0" parTransId="{2448A54B-A519-466A-9E50-7F361C3263E1}" sibTransId="{6CD6027E-6EB0-44EB-BDFA-0E84E36D5BB4}"/>
    <dgm:cxn modelId="{6029EAE7-0BD3-48EF-BC14-54B090D9EA1D}" srcId="{5BE73129-CACB-46C9-8D56-9D7DC8DF4474}" destId="{FA279777-5024-4209-9A23-340176E2F0DD}" srcOrd="0" destOrd="0" parTransId="{6F2AACA6-8E4B-4112-977D-3FF9FC280AEA}" sibTransId="{A5760D76-268F-486F-84D8-7E492E8E41D3}"/>
    <dgm:cxn modelId="{F8D2B0EB-66FD-4B89-88A6-1195828CB65F}" type="presOf" srcId="{9BDFE505-B747-4103-9072-0561F5263E13}" destId="{2824613D-9778-4B0C-BC53-6FF060A3EA8F}" srcOrd="0" destOrd="0" presId="urn:microsoft.com/office/officeart/2005/8/layout/default"/>
    <dgm:cxn modelId="{51AECDF0-95C1-404F-BC46-2A8B38156759}" type="presOf" srcId="{D7765C30-35DD-4794-B78A-9D7C9DA3E36E}" destId="{A57F2F2B-B370-417C-9A47-25532734DBAD}" srcOrd="0" destOrd="1" presId="urn:microsoft.com/office/officeart/2005/8/layout/default"/>
    <dgm:cxn modelId="{7DA4459C-7A83-4B48-A493-033783934ECE}" type="presParOf" srcId="{3AFCE97C-039F-49F6-BF5D-D205E15487BA}" destId="{A57F2F2B-B370-417C-9A47-25532734DBAD}" srcOrd="0" destOrd="0" presId="urn:microsoft.com/office/officeart/2005/8/layout/default"/>
    <dgm:cxn modelId="{84738B52-CE27-4B74-BA47-0FF5361998CD}" type="presParOf" srcId="{3AFCE97C-039F-49F6-BF5D-D205E15487BA}" destId="{2F76948C-46B6-4612-9AC6-DB2D39665520}" srcOrd="1" destOrd="0" presId="urn:microsoft.com/office/officeart/2005/8/layout/default"/>
    <dgm:cxn modelId="{4E2012D9-F262-42D4-95F0-2E139256D02E}" type="presParOf" srcId="{3AFCE97C-039F-49F6-BF5D-D205E15487BA}" destId="{6EE7293D-3A09-479F-94D5-AAF24AD61DA5}" srcOrd="2" destOrd="0" presId="urn:microsoft.com/office/officeart/2005/8/layout/default"/>
    <dgm:cxn modelId="{66300291-3D29-49E7-86A3-37620CCECD8F}" type="presParOf" srcId="{3AFCE97C-039F-49F6-BF5D-D205E15487BA}" destId="{A7B5DAA7-672F-4EAC-AE44-A95F2A650093}" srcOrd="3" destOrd="0" presId="urn:microsoft.com/office/officeart/2005/8/layout/default"/>
    <dgm:cxn modelId="{013CA82C-2FFE-42DF-B3BC-ACCF3A6BACA3}" type="presParOf" srcId="{3AFCE97C-039F-49F6-BF5D-D205E15487BA}" destId="{F2EE2C66-D269-4C8D-A63B-A1B868A8A27F}" srcOrd="4" destOrd="0" presId="urn:microsoft.com/office/officeart/2005/8/layout/default"/>
    <dgm:cxn modelId="{7F427AF9-69F8-4E13-84BD-0364BF086B35}" type="presParOf" srcId="{3AFCE97C-039F-49F6-BF5D-D205E15487BA}" destId="{442DBBCB-E75A-4E89-AF63-8C1E9063E97F}" srcOrd="5" destOrd="0" presId="urn:microsoft.com/office/officeart/2005/8/layout/default"/>
    <dgm:cxn modelId="{D7C1E3F7-5CE6-40A6-90C2-716448BC11F1}" type="presParOf" srcId="{3AFCE97C-039F-49F6-BF5D-D205E15487BA}" destId="{2824613D-9778-4B0C-BC53-6FF060A3EA8F}" srcOrd="6" destOrd="0" presId="urn:microsoft.com/office/officeart/2005/8/layout/default"/>
    <dgm:cxn modelId="{ACD2FBC6-DB32-4295-8135-5FDE3363F59A}" type="presParOf" srcId="{3AFCE97C-039F-49F6-BF5D-D205E15487BA}" destId="{2243CA5E-CC63-4B9C-89C4-563B059A2A6E}" srcOrd="7" destOrd="0" presId="urn:microsoft.com/office/officeart/2005/8/layout/default"/>
    <dgm:cxn modelId="{0D8280FC-984B-4CEC-9D81-A53FA948323A}" type="presParOf" srcId="{3AFCE97C-039F-49F6-BF5D-D205E15487BA}" destId="{A601431D-2E2B-4BAA-BAD6-1EDDB3AC08F4}" srcOrd="8" destOrd="0" presId="urn:microsoft.com/office/officeart/2005/8/layout/default"/>
    <dgm:cxn modelId="{AE37E2EB-398B-49FF-9E8A-D4AB92C8E773}" type="presParOf" srcId="{3AFCE97C-039F-49F6-BF5D-D205E15487BA}" destId="{663E9D2F-5DD8-4145-84A0-51D35F7A0E51}" srcOrd="9" destOrd="0" presId="urn:microsoft.com/office/officeart/2005/8/layout/default"/>
    <dgm:cxn modelId="{53BF9857-589F-47FF-9EF7-08DA0F061538}" type="presParOf" srcId="{3AFCE97C-039F-49F6-BF5D-D205E15487BA}" destId="{773FF39F-F8C7-4953-B3B4-0CED9EBB303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5ECFED-E892-4770-A2D6-9FAC8A92D519}" type="doc">
      <dgm:prSet loTypeId="urn:microsoft.com/office/officeart/2008/layout/LinedList" loCatId="list" qsTypeId="urn:microsoft.com/office/officeart/2005/8/quickstyle/simple2" qsCatId="simple" csTypeId="urn:microsoft.com/office/officeart/2005/8/colors/accent5_2" csCatId="accent5" phldr="1"/>
      <dgm:spPr/>
    </dgm:pt>
    <dgm:pt modelId="{6394B9F3-9AE3-4AAF-9258-986F9D4E74BA}">
      <dgm:prSet phldrT="[Text]"/>
      <dgm:spPr/>
      <dgm:t>
        <a:bodyPr/>
        <a:lstStyle/>
        <a:p>
          <a:r>
            <a:rPr lang="zh-CN" altLang="en-US" dirty="0"/>
            <a:t>生活污水 （厕所，厨房，洗衣）</a:t>
          </a:r>
          <a:endParaRPr lang="en-US" dirty="0"/>
        </a:p>
      </dgm:t>
    </dgm:pt>
    <dgm:pt modelId="{9A27F73C-9C3C-40BF-B7EE-A5237AB363D4}" type="parTrans" cxnId="{7667AA0F-30CE-4E8F-88AE-FD4833F804AB}">
      <dgm:prSet/>
      <dgm:spPr/>
      <dgm:t>
        <a:bodyPr/>
        <a:lstStyle/>
        <a:p>
          <a:endParaRPr lang="en-US"/>
        </a:p>
      </dgm:t>
    </dgm:pt>
    <dgm:pt modelId="{E48D0A2D-4004-4957-959F-B2C6F84F6424}" type="sibTrans" cxnId="{7667AA0F-30CE-4E8F-88AE-FD4833F804AB}">
      <dgm:prSet/>
      <dgm:spPr/>
      <dgm:t>
        <a:bodyPr/>
        <a:lstStyle/>
        <a:p>
          <a:endParaRPr lang="en-US"/>
        </a:p>
      </dgm:t>
    </dgm:pt>
    <dgm:pt modelId="{B743B828-51AB-44EE-87A1-D63BD3C5A5D6}">
      <dgm:prSet phldrT="[Text]"/>
      <dgm:spPr/>
      <dgm:t>
        <a:bodyPr/>
        <a:lstStyle/>
        <a:p>
          <a:r>
            <a:rPr lang="zh-CN" altLang="en-US" dirty="0"/>
            <a:t>农业生产（农药，化肥，杀虫剂）</a:t>
          </a:r>
          <a:endParaRPr lang="en-US" dirty="0"/>
        </a:p>
      </dgm:t>
    </dgm:pt>
    <dgm:pt modelId="{6273652A-D79F-4195-AF01-44708035DD6E}" type="parTrans" cxnId="{139DDA12-CD2E-4809-867C-9DDDFC433363}">
      <dgm:prSet/>
      <dgm:spPr/>
      <dgm:t>
        <a:bodyPr/>
        <a:lstStyle/>
        <a:p>
          <a:endParaRPr lang="en-US"/>
        </a:p>
      </dgm:t>
    </dgm:pt>
    <dgm:pt modelId="{2FE9A635-F182-4C3F-86ED-5CBC67E5753A}" type="sibTrans" cxnId="{139DDA12-CD2E-4809-867C-9DDDFC433363}">
      <dgm:prSet/>
      <dgm:spPr/>
      <dgm:t>
        <a:bodyPr/>
        <a:lstStyle/>
        <a:p>
          <a:endParaRPr lang="en-US"/>
        </a:p>
      </dgm:t>
    </dgm:pt>
    <dgm:pt modelId="{DDB79412-3F0A-44A9-82AF-9BD8032FB1C6}">
      <dgm:prSet phldrT="[Text]"/>
      <dgm:spPr/>
      <dgm:t>
        <a:bodyPr/>
        <a:lstStyle/>
        <a:p>
          <a:r>
            <a:rPr lang="zh-CN" altLang="en-US" dirty="0"/>
            <a:t>放射性物质</a:t>
          </a:r>
          <a:endParaRPr lang="en-US" dirty="0"/>
        </a:p>
      </dgm:t>
    </dgm:pt>
    <dgm:pt modelId="{A301F6EF-92E6-4CC1-B6B6-965CDA8F320A}" type="parTrans" cxnId="{43C5C10C-EDC5-4D3A-AA07-FA5D59BC3413}">
      <dgm:prSet/>
      <dgm:spPr/>
      <dgm:t>
        <a:bodyPr/>
        <a:lstStyle/>
        <a:p>
          <a:endParaRPr lang="en-US"/>
        </a:p>
      </dgm:t>
    </dgm:pt>
    <dgm:pt modelId="{BF8DADBA-4418-4574-B7DC-4AFB122B7590}" type="sibTrans" cxnId="{43C5C10C-EDC5-4D3A-AA07-FA5D59BC3413}">
      <dgm:prSet/>
      <dgm:spPr/>
      <dgm:t>
        <a:bodyPr/>
        <a:lstStyle/>
        <a:p>
          <a:endParaRPr lang="en-US"/>
        </a:p>
      </dgm:t>
    </dgm:pt>
    <dgm:pt modelId="{5C074523-AC3B-4788-A8A4-8E396108B089}">
      <dgm:prSet phldrT="[Text]"/>
      <dgm:spPr/>
      <dgm:t>
        <a:bodyPr/>
        <a:lstStyle/>
        <a:p>
          <a:r>
            <a:rPr lang="zh-CN" altLang="en-US" dirty="0"/>
            <a:t>工业废水（重金属）</a:t>
          </a:r>
          <a:endParaRPr lang="en-US" dirty="0"/>
        </a:p>
      </dgm:t>
    </dgm:pt>
    <dgm:pt modelId="{4BE0CA43-20E7-4AB4-9860-1DF31C6F9AC5}" type="parTrans" cxnId="{72B3A1CD-CD8E-44CB-BCC4-2BF615CE079D}">
      <dgm:prSet/>
      <dgm:spPr/>
      <dgm:t>
        <a:bodyPr/>
        <a:lstStyle/>
        <a:p>
          <a:endParaRPr lang="en-US"/>
        </a:p>
      </dgm:t>
    </dgm:pt>
    <dgm:pt modelId="{C59F39A5-CE72-472F-877F-A2B6479E5F89}" type="sibTrans" cxnId="{72B3A1CD-CD8E-44CB-BCC4-2BF615CE079D}">
      <dgm:prSet/>
      <dgm:spPr/>
      <dgm:t>
        <a:bodyPr/>
        <a:lstStyle/>
        <a:p>
          <a:endParaRPr lang="en-US"/>
        </a:p>
      </dgm:t>
    </dgm:pt>
    <dgm:pt modelId="{7A0566ED-B43C-431A-A709-5495026CDDF3}">
      <dgm:prSet phldrT="[Text]"/>
      <dgm:spPr/>
      <dgm:t>
        <a:bodyPr/>
        <a:lstStyle/>
        <a:p>
          <a:r>
            <a:rPr lang="zh-CN" altLang="en-US" dirty="0"/>
            <a:t>传染病菌</a:t>
          </a:r>
          <a:endParaRPr lang="en-US" dirty="0"/>
        </a:p>
      </dgm:t>
    </dgm:pt>
    <dgm:pt modelId="{DB017D6C-179B-45E6-B2B3-CEBBF8FFBDA0}" type="parTrans" cxnId="{AC39D6DB-67CB-454B-A781-26952EA269C8}">
      <dgm:prSet/>
      <dgm:spPr/>
      <dgm:t>
        <a:bodyPr/>
        <a:lstStyle/>
        <a:p>
          <a:endParaRPr lang="en-US"/>
        </a:p>
      </dgm:t>
    </dgm:pt>
    <dgm:pt modelId="{C7FE8BE9-DF8C-4908-92DA-B8608A1200B5}" type="sibTrans" cxnId="{AC39D6DB-67CB-454B-A781-26952EA269C8}">
      <dgm:prSet/>
      <dgm:spPr/>
      <dgm:t>
        <a:bodyPr/>
        <a:lstStyle/>
        <a:p>
          <a:endParaRPr lang="en-US"/>
        </a:p>
      </dgm:t>
    </dgm:pt>
    <dgm:pt modelId="{3EF62A3A-21FC-4128-B0F3-D5D87E8C67B3}" type="pres">
      <dgm:prSet presAssocID="{AC5ECFED-E892-4770-A2D6-9FAC8A92D519}" presName="vert0" presStyleCnt="0">
        <dgm:presLayoutVars>
          <dgm:dir/>
          <dgm:animOne val="branch"/>
          <dgm:animLvl val="lvl"/>
        </dgm:presLayoutVars>
      </dgm:prSet>
      <dgm:spPr/>
    </dgm:pt>
    <dgm:pt modelId="{4D9821A6-79F8-4154-90C5-4CE825159AEC}" type="pres">
      <dgm:prSet presAssocID="{6394B9F3-9AE3-4AAF-9258-986F9D4E74BA}" presName="thickLine" presStyleLbl="alignNode1" presStyleIdx="0" presStyleCnt="5"/>
      <dgm:spPr/>
    </dgm:pt>
    <dgm:pt modelId="{29B73097-2D79-4F60-83DB-513DEB451E73}" type="pres">
      <dgm:prSet presAssocID="{6394B9F3-9AE3-4AAF-9258-986F9D4E74BA}" presName="horz1" presStyleCnt="0"/>
      <dgm:spPr/>
    </dgm:pt>
    <dgm:pt modelId="{060B2D17-F8C5-4B66-A5FB-9F103419ADB7}" type="pres">
      <dgm:prSet presAssocID="{6394B9F3-9AE3-4AAF-9258-986F9D4E74BA}" presName="tx1" presStyleLbl="revTx" presStyleIdx="0" presStyleCnt="5"/>
      <dgm:spPr/>
    </dgm:pt>
    <dgm:pt modelId="{A4E1E532-2CEC-4117-8098-0C0FFF8A5D03}" type="pres">
      <dgm:prSet presAssocID="{6394B9F3-9AE3-4AAF-9258-986F9D4E74BA}" presName="vert1" presStyleCnt="0"/>
      <dgm:spPr/>
    </dgm:pt>
    <dgm:pt modelId="{50B6A287-377F-4BDF-89EF-C7AE77103625}" type="pres">
      <dgm:prSet presAssocID="{B743B828-51AB-44EE-87A1-D63BD3C5A5D6}" presName="thickLine" presStyleLbl="alignNode1" presStyleIdx="1" presStyleCnt="5"/>
      <dgm:spPr/>
    </dgm:pt>
    <dgm:pt modelId="{15D1C9F1-A3B5-448C-8054-A64D6AACFA82}" type="pres">
      <dgm:prSet presAssocID="{B743B828-51AB-44EE-87A1-D63BD3C5A5D6}" presName="horz1" presStyleCnt="0"/>
      <dgm:spPr/>
    </dgm:pt>
    <dgm:pt modelId="{C2F20F8B-2B3A-453C-87FA-11EFCCB85D63}" type="pres">
      <dgm:prSet presAssocID="{B743B828-51AB-44EE-87A1-D63BD3C5A5D6}" presName="tx1" presStyleLbl="revTx" presStyleIdx="1" presStyleCnt="5"/>
      <dgm:spPr/>
    </dgm:pt>
    <dgm:pt modelId="{850016AE-3E37-4E9F-B9F3-F58583B901A6}" type="pres">
      <dgm:prSet presAssocID="{B743B828-51AB-44EE-87A1-D63BD3C5A5D6}" presName="vert1" presStyleCnt="0"/>
      <dgm:spPr/>
    </dgm:pt>
    <dgm:pt modelId="{965729F5-F23E-4560-8D9B-F070EEAD3836}" type="pres">
      <dgm:prSet presAssocID="{5C074523-AC3B-4788-A8A4-8E396108B089}" presName="thickLine" presStyleLbl="alignNode1" presStyleIdx="2" presStyleCnt="5"/>
      <dgm:spPr/>
    </dgm:pt>
    <dgm:pt modelId="{0DF8FE13-DB12-4C91-AB9B-ED1EC7569AF8}" type="pres">
      <dgm:prSet presAssocID="{5C074523-AC3B-4788-A8A4-8E396108B089}" presName="horz1" presStyleCnt="0"/>
      <dgm:spPr/>
    </dgm:pt>
    <dgm:pt modelId="{46137BAA-C6FE-451A-B3BE-BF8D7DC0E5D0}" type="pres">
      <dgm:prSet presAssocID="{5C074523-AC3B-4788-A8A4-8E396108B089}" presName="tx1" presStyleLbl="revTx" presStyleIdx="2" presStyleCnt="5"/>
      <dgm:spPr/>
    </dgm:pt>
    <dgm:pt modelId="{D34558A0-1145-403D-8D29-DD99B06B2B95}" type="pres">
      <dgm:prSet presAssocID="{5C074523-AC3B-4788-A8A4-8E396108B089}" presName="vert1" presStyleCnt="0"/>
      <dgm:spPr/>
    </dgm:pt>
    <dgm:pt modelId="{59C0465E-AEB5-4700-BA7E-9B0CC554AAF8}" type="pres">
      <dgm:prSet presAssocID="{7A0566ED-B43C-431A-A709-5495026CDDF3}" presName="thickLine" presStyleLbl="alignNode1" presStyleIdx="3" presStyleCnt="5"/>
      <dgm:spPr/>
    </dgm:pt>
    <dgm:pt modelId="{7DEC7182-797C-4B76-B20B-8373C3EA66ED}" type="pres">
      <dgm:prSet presAssocID="{7A0566ED-B43C-431A-A709-5495026CDDF3}" presName="horz1" presStyleCnt="0"/>
      <dgm:spPr/>
    </dgm:pt>
    <dgm:pt modelId="{06E21CE0-41DB-4514-ACC2-D02F36DC692E}" type="pres">
      <dgm:prSet presAssocID="{7A0566ED-B43C-431A-A709-5495026CDDF3}" presName="tx1" presStyleLbl="revTx" presStyleIdx="3" presStyleCnt="5"/>
      <dgm:spPr/>
    </dgm:pt>
    <dgm:pt modelId="{917C81FA-3D8F-414C-84E5-A0FC2098FB29}" type="pres">
      <dgm:prSet presAssocID="{7A0566ED-B43C-431A-A709-5495026CDDF3}" presName="vert1" presStyleCnt="0"/>
      <dgm:spPr/>
    </dgm:pt>
    <dgm:pt modelId="{997606DE-4393-45DB-B0AB-F1D8A1D054A6}" type="pres">
      <dgm:prSet presAssocID="{DDB79412-3F0A-44A9-82AF-9BD8032FB1C6}" presName="thickLine" presStyleLbl="alignNode1" presStyleIdx="4" presStyleCnt="5"/>
      <dgm:spPr/>
    </dgm:pt>
    <dgm:pt modelId="{8D69FCFE-78B7-4D78-A751-174BBDCFC99E}" type="pres">
      <dgm:prSet presAssocID="{DDB79412-3F0A-44A9-82AF-9BD8032FB1C6}" presName="horz1" presStyleCnt="0"/>
      <dgm:spPr/>
    </dgm:pt>
    <dgm:pt modelId="{7A3803B1-73C1-4B04-8CC3-62B85F281CDC}" type="pres">
      <dgm:prSet presAssocID="{DDB79412-3F0A-44A9-82AF-9BD8032FB1C6}" presName="tx1" presStyleLbl="revTx" presStyleIdx="4" presStyleCnt="5"/>
      <dgm:spPr/>
    </dgm:pt>
    <dgm:pt modelId="{CB69F693-420B-473D-8E09-EC8206FD82DE}" type="pres">
      <dgm:prSet presAssocID="{DDB79412-3F0A-44A9-82AF-9BD8032FB1C6}" presName="vert1" presStyleCnt="0"/>
      <dgm:spPr/>
    </dgm:pt>
  </dgm:ptLst>
  <dgm:cxnLst>
    <dgm:cxn modelId="{43C5C10C-EDC5-4D3A-AA07-FA5D59BC3413}" srcId="{AC5ECFED-E892-4770-A2D6-9FAC8A92D519}" destId="{DDB79412-3F0A-44A9-82AF-9BD8032FB1C6}" srcOrd="4" destOrd="0" parTransId="{A301F6EF-92E6-4CC1-B6B6-965CDA8F320A}" sibTransId="{BF8DADBA-4418-4574-B7DC-4AFB122B7590}"/>
    <dgm:cxn modelId="{7667AA0F-30CE-4E8F-88AE-FD4833F804AB}" srcId="{AC5ECFED-E892-4770-A2D6-9FAC8A92D519}" destId="{6394B9F3-9AE3-4AAF-9258-986F9D4E74BA}" srcOrd="0" destOrd="0" parTransId="{9A27F73C-9C3C-40BF-B7EE-A5237AB363D4}" sibTransId="{E48D0A2D-4004-4957-959F-B2C6F84F6424}"/>
    <dgm:cxn modelId="{139DDA12-CD2E-4809-867C-9DDDFC433363}" srcId="{AC5ECFED-E892-4770-A2D6-9FAC8A92D519}" destId="{B743B828-51AB-44EE-87A1-D63BD3C5A5D6}" srcOrd="1" destOrd="0" parTransId="{6273652A-D79F-4195-AF01-44708035DD6E}" sibTransId="{2FE9A635-F182-4C3F-86ED-5CBC67E5753A}"/>
    <dgm:cxn modelId="{E104FB13-7EDE-4FEA-B2A7-33D5529B1C31}" type="presOf" srcId="{B743B828-51AB-44EE-87A1-D63BD3C5A5D6}" destId="{C2F20F8B-2B3A-453C-87FA-11EFCCB85D63}" srcOrd="0" destOrd="0" presId="urn:microsoft.com/office/officeart/2008/layout/LinedList"/>
    <dgm:cxn modelId="{767A253E-8F0A-4E53-86B4-DBC1206E8A33}" type="presOf" srcId="{6394B9F3-9AE3-4AAF-9258-986F9D4E74BA}" destId="{060B2D17-F8C5-4B66-A5FB-9F103419ADB7}" srcOrd="0" destOrd="0" presId="urn:microsoft.com/office/officeart/2008/layout/LinedList"/>
    <dgm:cxn modelId="{3B4E5744-D5D3-4938-A86D-225EB4B85F74}" type="presOf" srcId="{DDB79412-3F0A-44A9-82AF-9BD8032FB1C6}" destId="{7A3803B1-73C1-4B04-8CC3-62B85F281CDC}" srcOrd="0" destOrd="0" presId="urn:microsoft.com/office/officeart/2008/layout/LinedList"/>
    <dgm:cxn modelId="{B2C96B9B-869E-4FC4-9493-BF93AACA5162}" type="presOf" srcId="{AC5ECFED-E892-4770-A2D6-9FAC8A92D519}" destId="{3EF62A3A-21FC-4128-B0F3-D5D87E8C67B3}" srcOrd="0" destOrd="0" presId="urn:microsoft.com/office/officeart/2008/layout/LinedList"/>
    <dgm:cxn modelId="{860CC8AA-B83A-4BDC-B9F0-A84EAAB9490C}" type="presOf" srcId="{5C074523-AC3B-4788-A8A4-8E396108B089}" destId="{46137BAA-C6FE-451A-B3BE-BF8D7DC0E5D0}" srcOrd="0" destOrd="0" presId="urn:microsoft.com/office/officeart/2008/layout/LinedList"/>
    <dgm:cxn modelId="{72B3A1CD-CD8E-44CB-BCC4-2BF615CE079D}" srcId="{AC5ECFED-E892-4770-A2D6-9FAC8A92D519}" destId="{5C074523-AC3B-4788-A8A4-8E396108B089}" srcOrd="2" destOrd="0" parTransId="{4BE0CA43-20E7-4AB4-9860-1DF31C6F9AC5}" sibTransId="{C59F39A5-CE72-472F-877F-A2B6479E5F89}"/>
    <dgm:cxn modelId="{AC39D6DB-67CB-454B-A781-26952EA269C8}" srcId="{AC5ECFED-E892-4770-A2D6-9FAC8A92D519}" destId="{7A0566ED-B43C-431A-A709-5495026CDDF3}" srcOrd="3" destOrd="0" parTransId="{DB017D6C-179B-45E6-B2B3-CEBBF8FFBDA0}" sibTransId="{C7FE8BE9-DF8C-4908-92DA-B8608A1200B5}"/>
    <dgm:cxn modelId="{640BBCEC-6B4A-4DFC-889A-FED5914FE6A5}" type="presOf" srcId="{7A0566ED-B43C-431A-A709-5495026CDDF3}" destId="{06E21CE0-41DB-4514-ACC2-D02F36DC692E}" srcOrd="0" destOrd="0" presId="urn:microsoft.com/office/officeart/2008/layout/LinedList"/>
    <dgm:cxn modelId="{331FC268-8BEF-49FA-8F76-EF4411FC22A2}" type="presParOf" srcId="{3EF62A3A-21FC-4128-B0F3-D5D87E8C67B3}" destId="{4D9821A6-79F8-4154-90C5-4CE825159AEC}" srcOrd="0" destOrd="0" presId="urn:microsoft.com/office/officeart/2008/layout/LinedList"/>
    <dgm:cxn modelId="{03DD045E-6807-4CF8-8CEC-4046FE5CE7FD}" type="presParOf" srcId="{3EF62A3A-21FC-4128-B0F3-D5D87E8C67B3}" destId="{29B73097-2D79-4F60-83DB-513DEB451E73}" srcOrd="1" destOrd="0" presId="urn:microsoft.com/office/officeart/2008/layout/LinedList"/>
    <dgm:cxn modelId="{EC436ECA-4561-489C-814C-2AED76C67DF1}" type="presParOf" srcId="{29B73097-2D79-4F60-83DB-513DEB451E73}" destId="{060B2D17-F8C5-4B66-A5FB-9F103419ADB7}" srcOrd="0" destOrd="0" presId="urn:microsoft.com/office/officeart/2008/layout/LinedList"/>
    <dgm:cxn modelId="{7FEA88C1-6CF3-44E6-A8D7-1DEB0C6A24E7}" type="presParOf" srcId="{29B73097-2D79-4F60-83DB-513DEB451E73}" destId="{A4E1E532-2CEC-4117-8098-0C0FFF8A5D03}" srcOrd="1" destOrd="0" presId="urn:microsoft.com/office/officeart/2008/layout/LinedList"/>
    <dgm:cxn modelId="{5B1D14D3-0DDB-4701-8882-EFC1F9710307}" type="presParOf" srcId="{3EF62A3A-21FC-4128-B0F3-D5D87E8C67B3}" destId="{50B6A287-377F-4BDF-89EF-C7AE77103625}" srcOrd="2" destOrd="0" presId="urn:microsoft.com/office/officeart/2008/layout/LinedList"/>
    <dgm:cxn modelId="{6646E277-6C28-4CE6-9B74-E5FC11CFAF2E}" type="presParOf" srcId="{3EF62A3A-21FC-4128-B0F3-D5D87E8C67B3}" destId="{15D1C9F1-A3B5-448C-8054-A64D6AACFA82}" srcOrd="3" destOrd="0" presId="urn:microsoft.com/office/officeart/2008/layout/LinedList"/>
    <dgm:cxn modelId="{C2FF72AD-0DE2-4BC9-8476-32275361BBC7}" type="presParOf" srcId="{15D1C9F1-A3B5-448C-8054-A64D6AACFA82}" destId="{C2F20F8B-2B3A-453C-87FA-11EFCCB85D63}" srcOrd="0" destOrd="0" presId="urn:microsoft.com/office/officeart/2008/layout/LinedList"/>
    <dgm:cxn modelId="{99E0B70A-5122-4F9E-851E-EEF30D1129CF}" type="presParOf" srcId="{15D1C9F1-A3B5-448C-8054-A64D6AACFA82}" destId="{850016AE-3E37-4E9F-B9F3-F58583B901A6}" srcOrd="1" destOrd="0" presId="urn:microsoft.com/office/officeart/2008/layout/LinedList"/>
    <dgm:cxn modelId="{19800DD7-9FBD-4474-9D83-8D8922EE0B4A}" type="presParOf" srcId="{3EF62A3A-21FC-4128-B0F3-D5D87E8C67B3}" destId="{965729F5-F23E-4560-8D9B-F070EEAD3836}" srcOrd="4" destOrd="0" presId="urn:microsoft.com/office/officeart/2008/layout/LinedList"/>
    <dgm:cxn modelId="{F644A836-5702-4663-A8E1-AD6B5C1CFEE7}" type="presParOf" srcId="{3EF62A3A-21FC-4128-B0F3-D5D87E8C67B3}" destId="{0DF8FE13-DB12-4C91-AB9B-ED1EC7569AF8}" srcOrd="5" destOrd="0" presId="urn:microsoft.com/office/officeart/2008/layout/LinedList"/>
    <dgm:cxn modelId="{0D7B8DD6-CAC3-49DC-A1A1-A6A5D817C856}" type="presParOf" srcId="{0DF8FE13-DB12-4C91-AB9B-ED1EC7569AF8}" destId="{46137BAA-C6FE-451A-B3BE-BF8D7DC0E5D0}" srcOrd="0" destOrd="0" presId="urn:microsoft.com/office/officeart/2008/layout/LinedList"/>
    <dgm:cxn modelId="{F8B29CDC-AB80-4A0E-BA86-0E15A033A11F}" type="presParOf" srcId="{0DF8FE13-DB12-4C91-AB9B-ED1EC7569AF8}" destId="{D34558A0-1145-403D-8D29-DD99B06B2B95}" srcOrd="1" destOrd="0" presId="urn:microsoft.com/office/officeart/2008/layout/LinedList"/>
    <dgm:cxn modelId="{20707217-23A4-430E-AFA3-B044F4CA044C}" type="presParOf" srcId="{3EF62A3A-21FC-4128-B0F3-D5D87E8C67B3}" destId="{59C0465E-AEB5-4700-BA7E-9B0CC554AAF8}" srcOrd="6" destOrd="0" presId="urn:microsoft.com/office/officeart/2008/layout/LinedList"/>
    <dgm:cxn modelId="{3BAF6B5D-7D74-4B3C-A27F-4D391F14D304}" type="presParOf" srcId="{3EF62A3A-21FC-4128-B0F3-D5D87E8C67B3}" destId="{7DEC7182-797C-4B76-B20B-8373C3EA66ED}" srcOrd="7" destOrd="0" presId="urn:microsoft.com/office/officeart/2008/layout/LinedList"/>
    <dgm:cxn modelId="{E1637B2A-ADEE-408D-A718-589BBC959B3C}" type="presParOf" srcId="{7DEC7182-797C-4B76-B20B-8373C3EA66ED}" destId="{06E21CE0-41DB-4514-ACC2-D02F36DC692E}" srcOrd="0" destOrd="0" presId="urn:microsoft.com/office/officeart/2008/layout/LinedList"/>
    <dgm:cxn modelId="{5AA46117-8B40-404F-BC1D-54EAF51802F5}" type="presParOf" srcId="{7DEC7182-797C-4B76-B20B-8373C3EA66ED}" destId="{917C81FA-3D8F-414C-84E5-A0FC2098FB29}" srcOrd="1" destOrd="0" presId="urn:microsoft.com/office/officeart/2008/layout/LinedList"/>
    <dgm:cxn modelId="{3CA3245B-9904-4460-8A57-D78F956FC9A8}" type="presParOf" srcId="{3EF62A3A-21FC-4128-B0F3-D5D87E8C67B3}" destId="{997606DE-4393-45DB-B0AB-F1D8A1D054A6}" srcOrd="8" destOrd="0" presId="urn:microsoft.com/office/officeart/2008/layout/LinedList"/>
    <dgm:cxn modelId="{23A124E3-A514-4CFA-8C9D-1A78AAA47122}" type="presParOf" srcId="{3EF62A3A-21FC-4128-B0F3-D5D87E8C67B3}" destId="{8D69FCFE-78B7-4D78-A751-174BBDCFC99E}" srcOrd="9" destOrd="0" presId="urn:microsoft.com/office/officeart/2008/layout/LinedList"/>
    <dgm:cxn modelId="{D46AB8E1-413F-43F3-9241-E4926969C168}" type="presParOf" srcId="{8D69FCFE-78B7-4D78-A751-174BBDCFC99E}" destId="{7A3803B1-73C1-4B04-8CC3-62B85F281CDC}" srcOrd="0" destOrd="0" presId="urn:microsoft.com/office/officeart/2008/layout/LinedList"/>
    <dgm:cxn modelId="{4006715C-0A44-494B-A634-4B8457A8633C}" type="presParOf" srcId="{8D69FCFE-78B7-4D78-A751-174BBDCFC99E}" destId="{CB69F693-420B-473D-8E09-EC8206FD82D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9ED7C7-1AD1-47CB-B76B-40DDB26E4EC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7625D6D-549A-4754-8399-66A594DA5C95}">
      <dgm:prSet phldrT="[Text]"/>
      <dgm:spPr/>
      <dgm:t>
        <a:bodyPr/>
        <a:lstStyle/>
        <a:p>
          <a:r>
            <a:rPr lang="zh-CN" altLang="en-US" dirty="0"/>
            <a:t>化肥</a:t>
          </a:r>
          <a:endParaRPr lang="en-US" dirty="0"/>
        </a:p>
      </dgm:t>
    </dgm:pt>
    <dgm:pt modelId="{F660D8F3-76E8-4B0A-B858-0BB34A864754}" type="parTrans" cxnId="{A2ADF30F-2D7F-4C0B-92B3-BF32E976675B}">
      <dgm:prSet/>
      <dgm:spPr/>
      <dgm:t>
        <a:bodyPr/>
        <a:lstStyle/>
        <a:p>
          <a:endParaRPr lang="en-US"/>
        </a:p>
      </dgm:t>
    </dgm:pt>
    <dgm:pt modelId="{7C3ED2A9-5484-4184-88E8-87283148BAE6}" type="sibTrans" cxnId="{A2ADF30F-2D7F-4C0B-92B3-BF32E976675B}">
      <dgm:prSet/>
      <dgm:spPr/>
      <dgm:t>
        <a:bodyPr/>
        <a:lstStyle/>
        <a:p>
          <a:endParaRPr lang="en-US"/>
        </a:p>
      </dgm:t>
    </dgm:pt>
    <dgm:pt modelId="{15FBFD5E-C067-4D7B-8414-1AA82A34D06C}">
      <dgm:prSet phldrT="[Text]"/>
      <dgm:spPr/>
      <dgm:t>
        <a:bodyPr/>
        <a:lstStyle/>
        <a:p>
          <a:r>
            <a:rPr lang="zh-CN" altLang="en-US" dirty="0"/>
            <a:t>微生物</a:t>
          </a:r>
          <a:endParaRPr lang="en-US" dirty="0"/>
        </a:p>
      </dgm:t>
    </dgm:pt>
    <dgm:pt modelId="{1D2AB7C3-6532-41A4-8A05-574D20103339}" type="parTrans" cxnId="{CA17074C-1ADD-457D-BC9E-FC2DE55944D3}">
      <dgm:prSet/>
      <dgm:spPr/>
      <dgm:t>
        <a:bodyPr/>
        <a:lstStyle/>
        <a:p>
          <a:endParaRPr lang="en-US"/>
        </a:p>
      </dgm:t>
    </dgm:pt>
    <dgm:pt modelId="{017B113A-56F1-4E29-BF93-D81DFD4BD4F4}" type="sibTrans" cxnId="{CA17074C-1ADD-457D-BC9E-FC2DE55944D3}">
      <dgm:prSet/>
      <dgm:spPr/>
      <dgm:t>
        <a:bodyPr/>
        <a:lstStyle/>
        <a:p>
          <a:endParaRPr lang="en-US"/>
        </a:p>
      </dgm:t>
    </dgm:pt>
    <dgm:pt modelId="{81127C36-2FD6-4082-82E5-9008757F2B6E}">
      <dgm:prSet phldrT="[Text]"/>
      <dgm:spPr/>
      <dgm:t>
        <a:bodyPr/>
        <a:lstStyle/>
        <a:p>
          <a:r>
            <a:rPr lang="zh-CN" altLang="en-US" dirty="0"/>
            <a:t>重金属</a:t>
          </a:r>
          <a:endParaRPr lang="en-US" dirty="0"/>
        </a:p>
      </dgm:t>
    </dgm:pt>
    <dgm:pt modelId="{62ABE495-681F-418C-9C60-E7BFFCD1BEB5}" type="parTrans" cxnId="{EDB906D9-7A96-42F4-B609-8530F7C4B481}">
      <dgm:prSet/>
      <dgm:spPr/>
      <dgm:t>
        <a:bodyPr/>
        <a:lstStyle/>
        <a:p>
          <a:endParaRPr lang="en-US"/>
        </a:p>
      </dgm:t>
    </dgm:pt>
    <dgm:pt modelId="{137FB6DC-FFB7-4FEE-8F98-D5BD1612F6ED}" type="sibTrans" cxnId="{EDB906D9-7A96-42F4-B609-8530F7C4B481}">
      <dgm:prSet/>
      <dgm:spPr/>
      <dgm:t>
        <a:bodyPr/>
        <a:lstStyle/>
        <a:p>
          <a:endParaRPr lang="en-US"/>
        </a:p>
      </dgm:t>
    </dgm:pt>
    <dgm:pt modelId="{E33F6310-513E-4CDB-9E1B-79A230A9D5AC}">
      <dgm:prSet phldrT="[Text]"/>
      <dgm:spPr/>
      <dgm:t>
        <a:bodyPr/>
        <a:lstStyle/>
        <a:p>
          <a:r>
            <a:rPr lang="zh-CN" altLang="en-US" dirty="0"/>
            <a:t>农药</a:t>
          </a:r>
          <a:endParaRPr lang="en-US" dirty="0"/>
        </a:p>
      </dgm:t>
    </dgm:pt>
    <dgm:pt modelId="{65660983-ADF2-416A-A2E8-F9F8CF14289C}" type="parTrans" cxnId="{8E7F9F11-A740-46C4-8FB3-01D1101CCF28}">
      <dgm:prSet/>
      <dgm:spPr/>
      <dgm:t>
        <a:bodyPr/>
        <a:lstStyle/>
        <a:p>
          <a:endParaRPr lang="en-US"/>
        </a:p>
      </dgm:t>
    </dgm:pt>
    <dgm:pt modelId="{B0275CF7-52DD-4DD3-86E9-111A1EEBAE4E}" type="sibTrans" cxnId="{8E7F9F11-A740-46C4-8FB3-01D1101CCF28}">
      <dgm:prSet/>
      <dgm:spPr/>
      <dgm:t>
        <a:bodyPr/>
        <a:lstStyle/>
        <a:p>
          <a:endParaRPr lang="en-US"/>
        </a:p>
      </dgm:t>
    </dgm:pt>
    <dgm:pt modelId="{EC4E5233-138A-4C64-9171-84276540E933}">
      <dgm:prSet phldrT="[Text]"/>
      <dgm:spPr/>
      <dgm:t>
        <a:bodyPr/>
        <a:lstStyle/>
        <a:p>
          <a:r>
            <a:rPr lang="zh-CN" altLang="en-US" dirty="0"/>
            <a:t>化学药品</a:t>
          </a:r>
          <a:endParaRPr lang="en-US" dirty="0"/>
        </a:p>
      </dgm:t>
    </dgm:pt>
    <dgm:pt modelId="{8167DB51-4C46-4C1B-9546-A2E5A5EE44BE}" type="parTrans" cxnId="{BA9EAD88-7A3F-4806-B630-D636F995161B}">
      <dgm:prSet/>
      <dgm:spPr/>
      <dgm:t>
        <a:bodyPr/>
        <a:lstStyle/>
        <a:p>
          <a:endParaRPr lang="en-US"/>
        </a:p>
      </dgm:t>
    </dgm:pt>
    <dgm:pt modelId="{E5C2B840-F805-455C-9ACF-0BD95A62BF17}" type="sibTrans" cxnId="{BA9EAD88-7A3F-4806-B630-D636F995161B}">
      <dgm:prSet/>
      <dgm:spPr/>
      <dgm:t>
        <a:bodyPr/>
        <a:lstStyle/>
        <a:p>
          <a:endParaRPr lang="en-US"/>
        </a:p>
      </dgm:t>
    </dgm:pt>
    <dgm:pt modelId="{83F6A2A4-EB53-44E3-AFE9-F76615BC3B29}">
      <dgm:prSet phldrT="[Text]"/>
      <dgm:spPr/>
      <dgm:t>
        <a:bodyPr/>
        <a:lstStyle/>
        <a:p>
          <a:r>
            <a:rPr lang="zh-CN" altLang="en-US" dirty="0"/>
            <a:t>“三废”的排放</a:t>
          </a:r>
          <a:endParaRPr lang="en-US" dirty="0"/>
        </a:p>
      </dgm:t>
    </dgm:pt>
    <dgm:pt modelId="{AD90215C-4BCC-4740-8374-9058A780EDFB}" type="parTrans" cxnId="{D1CC3161-4D77-476F-8CBD-B3766ED2A0F5}">
      <dgm:prSet/>
      <dgm:spPr/>
      <dgm:t>
        <a:bodyPr/>
        <a:lstStyle/>
        <a:p>
          <a:endParaRPr lang="en-US"/>
        </a:p>
      </dgm:t>
    </dgm:pt>
    <dgm:pt modelId="{7032D9B8-EA25-46C1-B21E-A57CA13265B7}" type="sibTrans" cxnId="{D1CC3161-4D77-476F-8CBD-B3766ED2A0F5}">
      <dgm:prSet/>
      <dgm:spPr/>
      <dgm:t>
        <a:bodyPr/>
        <a:lstStyle/>
        <a:p>
          <a:endParaRPr lang="en-US"/>
        </a:p>
      </dgm:t>
    </dgm:pt>
    <dgm:pt modelId="{F3BD3650-34D5-4B10-85DE-686BCBE1C5F3}" type="pres">
      <dgm:prSet presAssocID="{B69ED7C7-1AD1-47CB-B76B-40DDB26E4EC7}" presName="diagram" presStyleCnt="0">
        <dgm:presLayoutVars>
          <dgm:dir/>
          <dgm:resizeHandles val="exact"/>
        </dgm:presLayoutVars>
      </dgm:prSet>
      <dgm:spPr/>
    </dgm:pt>
    <dgm:pt modelId="{CEF50B14-5929-45ED-A6AE-73A2B235EF7B}" type="pres">
      <dgm:prSet presAssocID="{A7625D6D-549A-4754-8399-66A594DA5C95}" presName="node" presStyleLbl="node1" presStyleIdx="0" presStyleCnt="6">
        <dgm:presLayoutVars>
          <dgm:bulletEnabled val="1"/>
        </dgm:presLayoutVars>
      </dgm:prSet>
      <dgm:spPr/>
    </dgm:pt>
    <dgm:pt modelId="{8E47E45A-4DF5-4EF1-AA2C-73FAFEDD9086}" type="pres">
      <dgm:prSet presAssocID="{7C3ED2A9-5484-4184-88E8-87283148BAE6}" presName="sibTrans" presStyleCnt="0"/>
      <dgm:spPr/>
    </dgm:pt>
    <dgm:pt modelId="{D80646F6-E609-4311-B5A1-11E4472D2E93}" type="pres">
      <dgm:prSet presAssocID="{15FBFD5E-C067-4D7B-8414-1AA82A34D06C}" presName="node" presStyleLbl="node1" presStyleIdx="1" presStyleCnt="6">
        <dgm:presLayoutVars>
          <dgm:bulletEnabled val="1"/>
        </dgm:presLayoutVars>
      </dgm:prSet>
      <dgm:spPr/>
    </dgm:pt>
    <dgm:pt modelId="{B4CA3E20-3E0E-488F-996E-0477166E40A3}" type="pres">
      <dgm:prSet presAssocID="{017B113A-56F1-4E29-BF93-D81DFD4BD4F4}" presName="sibTrans" presStyleCnt="0"/>
      <dgm:spPr/>
    </dgm:pt>
    <dgm:pt modelId="{ED9A41B6-6644-4CE6-B316-FE5E03AB4C18}" type="pres">
      <dgm:prSet presAssocID="{81127C36-2FD6-4082-82E5-9008757F2B6E}" presName="node" presStyleLbl="node1" presStyleIdx="2" presStyleCnt="6">
        <dgm:presLayoutVars>
          <dgm:bulletEnabled val="1"/>
        </dgm:presLayoutVars>
      </dgm:prSet>
      <dgm:spPr/>
    </dgm:pt>
    <dgm:pt modelId="{69ED2B31-590A-45BB-B3E6-C8528439048E}" type="pres">
      <dgm:prSet presAssocID="{137FB6DC-FFB7-4FEE-8F98-D5BD1612F6ED}" presName="sibTrans" presStyleCnt="0"/>
      <dgm:spPr/>
    </dgm:pt>
    <dgm:pt modelId="{3B3384AC-998F-4FA6-B2FD-F63AB2BC0B4A}" type="pres">
      <dgm:prSet presAssocID="{E33F6310-513E-4CDB-9E1B-79A230A9D5AC}" presName="node" presStyleLbl="node1" presStyleIdx="3" presStyleCnt="6">
        <dgm:presLayoutVars>
          <dgm:bulletEnabled val="1"/>
        </dgm:presLayoutVars>
      </dgm:prSet>
      <dgm:spPr/>
    </dgm:pt>
    <dgm:pt modelId="{BD170AF5-34C0-45F5-B24E-18684CD614EF}" type="pres">
      <dgm:prSet presAssocID="{B0275CF7-52DD-4DD3-86E9-111A1EEBAE4E}" presName="sibTrans" presStyleCnt="0"/>
      <dgm:spPr/>
    </dgm:pt>
    <dgm:pt modelId="{5736DBA5-24DE-4C50-AED5-EFC126C191D8}" type="pres">
      <dgm:prSet presAssocID="{EC4E5233-138A-4C64-9171-84276540E933}" presName="node" presStyleLbl="node1" presStyleIdx="4" presStyleCnt="6">
        <dgm:presLayoutVars>
          <dgm:bulletEnabled val="1"/>
        </dgm:presLayoutVars>
      </dgm:prSet>
      <dgm:spPr/>
    </dgm:pt>
    <dgm:pt modelId="{BC549A53-D75C-4143-9F7D-86778BFD30EC}" type="pres">
      <dgm:prSet presAssocID="{E5C2B840-F805-455C-9ACF-0BD95A62BF17}" presName="sibTrans" presStyleCnt="0"/>
      <dgm:spPr/>
    </dgm:pt>
    <dgm:pt modelId="{C9282A0D-A54D-473B-B5B0-9EF151AF30C0}" type="pres">
      <dgm:prSet presAssocID="{83F6A2A4-EB53-44E3-AFE9-F76615BC3B29}" presName="node" presStyleLbl="node1" presStyleIdx="5" presStyleCnt="6">
        <dgm:presLayoutVars>
          <dgm:bulletEnabled val="1"/>
        </dgm:presLayoutVars>
      </dgm:prSet>
      <dgm:spPr/>
    </dgm:pt>
  </dgm:ptLst>
  <dgm:cxnLst>
    <dgm:cxn modelId="{A2ADF30F-2D7F-4C0B-92B3-BF32E976675B}" srcId="{B69ED7C7-1AD1-47CB-B76B-40DDB26E4EC7}" destId="{A7625D6D-549A-4754-8399-66A594DA5C95}" srcOrd="0" destOrd="0" parTransId="{F660D8F3-76E8-4B0A-B858-0BB34A864754}" sibTransId="{7C3ED2A9-5484-4184-88E8-87283148BAE6}"/>
    <dgm:cxn modelId="{8E7F9F11-A740-46C4-8FB3-01D1101CCF28}" srcId="{B69ED7C7-1AD1-47CB-B76B-40DDB26E4EC7}" destId="{E33F6310-513E-4CDB-9E1B-79A230A9D5AC}" srcOrd="3" destOrd="0" parTransId="{65660983-ADF2-416A-A2E8-F9F8CF14289C}" sibTransId="{B0275CF7-52DD-4DD3-86E9-111A1EEBAE4E}"/>
    <dgm:cxn modelId="{1B8D191A-03C7-4DF0-A182-C2FB66FCB7C6}" type="presOf" srcId="{B69ED7C7-1AD1-47CB-B76B-40DDB26E4EC7}" destId="{F3BD3650-34D5-4B10-85DE-686BCBE1C5F3}" srcOrd="0" destOrd="0" presId="urn:microsoft.com/office/officeart/2005/8/layout/default"/>
    <dgm:cxn modelId="{D1CC3161-4D77-476F-8CBD-B3766ED2A0F5}" srcId="{B69ED7C7-1AD1-47CB-B76B-40DDB26E4EC7}" destId="{83F6A2A4-EB53-44E3-AFE9-F76615BC3B29}" srcOrd="5" destOrd="0" parTransId="{AD90215C-4BCC-4740-8374-9058A780EDFB}" sibTransId="{7032D9B8-EA25-46C1-B21E-A57CA13265B7}"/>
    <dgm:cxn modelId="{CA17074C-1ADD-457D-BC9E-FC2DE55944D3}" srcId="{B69ED7C7-1AD1-47CB-B76B-40DDB26E4EC7}" destId="{15FBFD5E-C067-4D7B-8414-1AA82A34D06C}" srcOrd="1" destOrd="0" parTransId="{1D2AB7C3-6532-41A4-8A05-574D20103339}" sibTransId="{017B113A-56F1-4E29-BF93-D81DFD4BD4F4}"/>
    <dgm:cxn modelId="{6D32A96F-3740-47FB-99D3-0226FC86580B}" type="presOf" srcId="{EC4E5233-138A-4C64-9171-84276540E933}" destId="{5736DBA5-24DE-4C50-AED5-EFC126C191D8}" srcOrd="0" destOrd="0" presId="urn:microsoft.com/office/officeart/2005/8/layout/default"/>
    <dgm:cxn modelId="{D25F8D53-7852-401E-B216-CF30E284311B}" type="presOf" srcId="{A7625D6D-549A-4754-8399-66A594DA5C95}" destId="{CEF50B14-5929-45ED-A6AE-73A2B235EF7B}" srcOrd="0" destOrd="0" presId="urn:microsoft.com/office/officeart/2005/8/layout/default"/>
    <dgm:cxn modelId="{66BB017B-693E-4872-B593-D04E80114BD7}" type="presOf" srcId="{83F6A2A4-EB53-44E3-AFE9-F76615BC3B29}" destId="{C9282A0D-A54D-473B-B5B0-9EF151AF30C0}" srcOrd="0" destOrd="0" presId="urn:microsoft.com/office/officeart/2005/8/layout/default"/>
    <dgm:cxn modelId="{BA9EAD88-7A3F-4806-B630-D636F995161B}" srcId="{B69ED7C7-1AD1-47CB-B76B-40DDB26E4EC7}" destId="{EC4E5233-138A-4C64-9171-84276540E933}" srcOrd="4" destOrd="0" parTransId="{8167DB51-4C46-4C1B-9546-A2E5A5EE44BE}" sibTransId="{E5C2B840-F805-455C-9ACF-0BD95A62BF17}"/>
    <dgm:cxn modelId="{8B08EB91-34FE-4801-80EE-894AC6E6683E}" type="presOf" srcId="{E33F6310-513E-4CDB-9E1B-79A230A9D5AC}" destId="{3B3384AC-998F-4FA6-B2FD-F63AB2BC0B4A}" srcOrd="0" destOrd="0" presId="urn:microsoft.com/office/officeart/2005/8/layout/default"/>
    <dgm:cxn modelId="{3594D39E-7497-46FB-8380-FC0D765309E5}" type="presOf" srcId="{15FBFD5E-C067-4D7B-8414-1AA82A34D06C}" destId="{D80646F6-E609-4311-B5A1-11E4472D2E93}" srcOrd="0" destOrd="0" presId="urn:microsoft.com/office/officeart/2005/8/layout/default"/>
    <dgm:cxn modelId="{EDB906D9-7A96-42F4-B609-8530F7C4B481}" srcId="{B69ED7C7-1AD1-47CB-B76B-40DDB26E4EC7}" destId="{81127C36-2FD6-4082-82E5-9008757F2B6E}" srcOrd="2" destOrd="0" parTransId="{62ABE495-681F-418C-9C60-E7BFFCD1BEB5}" sibTransId="{137FB6DC-FFB7-4FEE-8F98-D5BD1612F6ED}"/>
    <dgm:cxn modelId="{11C36BF9-5BF5-42A5-A7E8-052B05F8D2E0}" type="presOf" srcId="{81127C36-2FD6-4082-82E5-9008757F2B6E}" destId="{ED9A41B6-6644-4CE6-B316-FE5E03AB4C18}" srcOrd="0" destOrd="0" presId="urn:microsoft.com/office/officeart/2005/8/layout/default"/>
    <dgm:cxn modelId="{E31E09EB-3138-4869-86DB-C314EC33A7D0}" type="presParOf" srcId="{F3BD3650-34D5-4B10-85DE-686BCBE1C5F3}" destId="{CEF50B14-5929-45ED-A6AE-73A2B235EF7B}" srcOrd="0" destOrd="0" presId="urn:microsoft.com/office/officeart/2005/8/layout/default"/>
    <dgm:cxn modelId="{6A5E843F-11BF-40B7-B2EE-5DFBB4684627}" type="presParOf" srcId="{F3BD3650-34D5-4B10-85DE-686BCBE1C5F3}" destId="{8E47E45A-4DF5-4EF1-AA2C-73FAFEDD9086}" srcOrd="1" destOrd="0" presId="urn:microsoft.com/office/officeart/2005/8/layout/default"/>
    <dgm:cxn modelId="{AC070040-41F2-41C0-A516-0A6C3996FE8A}" type="presParOf" srcId="{F3BD3650-34D5-4B10-85DE-686BCBE1C5F3}" destId="{D80646F6-E609-4311-B5A1-11E4472D2E93}" srcOrd="2" destOrd="0" presId="urn:microsoft.com/office/officeart/2005/8/layout/default"/>
    <dgm:cxn modelId="{D6C0685C-883E-4459-81B9-24220F775A24}" type="presParOf" srcId="{F3BD3650-34D5-4B10-85DE-686BCBE1C5F3}" destId="{B4CA3E20-3E0E-488F-996E-0477166E40A3}" srcOrd="3" destOrd="0" presId="urn:microsoft.com/office/officeart/2005/8/layout/default"/>
    <dgm:cxn modelId="{F3367653-381F-425C-BB97-F61427D16D3E}" type="presParOf" srcId="{F3BD3650-34D5-4B10-85DE-686BCBE1C5F3}" destId="{ED9A41B6-6644-4CE6-B316-FE5E03AB4C18}" srcOrd="4" destOrd="0" presId="urn:microsoft.com/office/officeart/2005/8/layout/default"/>
    <dgm:cxn modelId="{7D2FFAB2-7FA4-42EC-B994-41BE31949C29}" type="presParOf" srcId="{F3BD3650-34D5-4B10-85DE-686BCBE1C5F3}" destId="{69ED2B31-590A-45BB-B3E6-C8528439048E}" srcOrd="5" destOrd="0" presId="urn:microsoft.com/office/officeart/2005/8/layout/default"/>
    <dgm:cxn modelId="{5634DA79-C504-44B9-A699-92422DDD0867}" type="presParOf" srcId="{F3BD3650-34D5-4B10-85DE-686BCBE1C5F3}" destId="{3B3384AC-998F-4FA6-B2FD-F63AB2BC0B4A}" srcOrd="6" destOrd="0" presId="urn:microsoft.com/office/officeart/2005/8/layout/default"/>
    <dgm:cxn modelId="{54A3004F-6669-4F50-8086-468E1AFED864}" type="presParOf" srcId="{F3BD3650-34D5-4B10-85DE-686BCBE1C5F3}" destId="{BD170AF5-34C0-45F5-B24E-18684CD614EF}" srcOrd="7" destOrd="0" presId="urn:microsoft.com/office/officeart/2005/8/layout/default"/>
    <dgm:cxn modelId="{CA76C95E-C242-4393-8570-36200D7B60B2}" type="presParOf" srcId="{F3BD3650-34D5-4B10-85DE-686BCBE1C5F3}" destId="{5736DBA5-24DE-4C50-AED5-EFC126C191D8}" srcOrd="8" destOrd="0" presId="urn:microsoft.com/office/officeart/2005/8/layout/default"/>
    <dgm:cxn modelId="{601D9F03-E272-4809-BD41-E5A423E22B71}" type="presParOf" srcId="{F3BD3650-34D5-4B10-85DE-686BCBE1C5F3}" destId="{BC549A53-D75C-4143-9F7D-86778BFD30EC}" srcOrd="9" destOrd="0" presId="urn:microsoft.com/office/officeart/2005/8/layout/default"/>
    <dgm:cxn modelId="{2B095A06-C636-42DF-9485-30CC8A04048F}" type="presParOf" srcId="{F3BD3650-34D5-4B10-85DE-686BCBE1C5F3}" destId="{C9282A0D-A54D-473B-B5B0-9EF151AF30C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30BE1D-AE3F-4A82-8A0E-28C277934003}" type="doc">
      <dgm:prSet loTypeId="urn:microsoft.com/office/officeart/2005/8/layout/h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A67AF9F-C04A-4772-8670-42E97122B635}">
      <dgm:prSet phldrT="[Text]"/>
      <dgm:spPr/>
      <dgm:t>
        <a:bodyPr/>
        <a:lstStyle/>
        <a:p>
          <a:r>
            <a:rPr lang="zh-CN" altLang="en-US" dirty="0"/>
            <a:t>危害人体健康</a:t>
          </a:r>
          <a:endParaRPr lang="en-US" dirty="0"/>
        </a:p>
      </dgm:t>
    </dgm:pt>
    <dgm:pt modelId="{36174EF3-40E2-444F-8781-6D6F92A35C90}" type="parTrans" cxnId="{38CCF6BE-6F72-4D98-B993-9C6AD24DB0EB}">
      <dgm:prSet/>
      <dgm:spPr/>
      <dgm:t>
        <a:bodyPr/>
        <a:lstStyle/>
        <a:p>
          <a:endParaRPr lang="en-US"/>
        </a:p>
      </dgm:t>
    </dgm:pt>
    <dgm:pt modelId="{F4D3EE40-D655-4601-8A36-C7983F0BCD8C}" type="sibTrans" cxnId="{38CCF6BE-6F72-4D98-B993-9C6AD24DB0EB}">
      <dgm:prSet/>
      <dgm:spPr/>
      <dgm:t>
        <a:bodyPr/>
        <a:lstStyle/>
        <a:p>
          <a:endParaRPr lang="en-US"/>
        </a:p>
      </dgm:t>
    </dgm:pt>
    <dgm:pt modelId="{87430A83-7DB7-48AA-9084-D60E9F2D2D46}">
      <dgm:prSet phldrT="[Text]"/>
      <dgm:spPr/>
      <dgm:t>
        <a:bodyPr/>
        <a:lstStyle/>
        <a:p>
          <a:r>
            <a:rPr lang="zh-CN" altLang="en-US" b="0" i="0" dirty="0"/>
            <a:t>呼吸系统受损、生理机能障碍、消化系统紊乱、神经系统异常、智力下降、致癌、致残。</a:t>
          </a:r>
          <a:endParaRPr lang="en-US" dirty="0"/>
        </a:p>
      </dgm:t>
    </dgm:pt>
    <dgm:pt modelId="{209CA2CE-EF7E-423E-9F68-9669016113E3}" type="parTrans" cxnId="{BE90D680-47BD-469F-B235-1822E99F09EB}">
      <dgm:prSet/>
      <dgm:spPr/>
      <dgm:t>
        <a:bodyPr/>
        <a:lstStyle/>
        <a:p>
          <a:endParaRPr lang="en-US"/>
        </a:p>
      </dgm:t>
    </dgm:pt>
    <dgm:pt modelId="{237F1CBA-458D-4CE3-8241-30E7576131E7}" type="sibTrans" cxnId="{BE90D680-47BD-469F-B235-1822E99F09EB}">
      <dgm:prSet/>
      <dgm:spPr/>
      <dgm:t>
        <a:bodyPr/>
        <a:lstStyle/>
        <a:p>
          <a:endParaRPr lang="en-US"/>
        </a:p>
      </dgm:t>
    </dgm:pt>
    <dgm:pt modelId="{1ABB5840-AAFD-4307-B1A4-4B0CB41DE880}">
      <dgm:prSet phldrT="[Text]"/>
      <dgm:spPr/>
      <dgm:t>
        <a:bodyPr/>
        <a:lstStyle/>
        <a:p>
          <a:r>
            <a:rPr lang="zh-CN" altLang="en-US" dirty="0"/>
            <a:t>影响植物生长</a:t>
          </a:r>
          <a:endParaRPr lang="en-US" dirty="0"/>
        </a:p>
      </dgm:t>
    </dgm:pt>
    <dgm:pt modelId="{695524A8-1769-4418-8829-60867E0E1700}" type="parTrans" cxnId="{E2425174-E5C3-44DD-9A83-505DFD960FF1}">
      <dgm:prSet/>
      <dgm:spPr/>
      <dgm:t>
        <a:bodyPr/>
        <a:lstStyle/>
        <a:p>
          <a:endParaRPr lang="en-US"/>
        </a:p>
      </dgm:t>
    </dgm:pt>
    <dgm:pt modelId="{03843D04-61CF-473D-BD1D-96FE874F7B29}" type="sibTrans" cxnId="{E2425174-E5C3-44DD-9A83-505DFD960FF1}">
      <dgm:prSet/>
      <dgm:spPr/>
      <dgm:t>
        <a:bodyPr/>
        <a:lstStyle/>
        <a:p>
          <a:endParaRPr lang="en-US"/>
        </a:p>
      </dgm:t>
    </dgm:pt>
    <dgm:pt modelId="{F8AF84DB-A389-493C-85E0-844B3E86DB18}">
      <dgm:prSet phldrT="[Text]"/>
      <dgm:spPr/>
      <dgm:t>
        <a:bodyPr/>
        <a:lstStyle/>
        <a:p>
          <a:r>
            <a:rPr lang="zh-CN" altLang="en-US" b="0" i="0" dirty="0"/>
            <a:t>二氧化硫、氟化物造成植物产量下降，品质变坏；甚至枯萎脱落。</a:t>
          </a:r>
          <a:endParaRPr lang="en-US" dirty="0"/>
        </a:p>
      </dgm:t>
    </dgm:pt>
    <dgm:pt modelId="{4BCE0A6E-BCB0-48B4-8D7B-7CB57C97868A}" type="parTrans" cxnId="{D2BD1771-09C6-43FF-B35D-9DB32DBC8CE9}">
      <dgm:prSet/>
      <dgm:spPr/>
      <dgm:t>
        <a:bodyPr/>
        <a:lstStyle/>
        <a:p>
          <a:endParaRPr lang="en-US"/>
        </a:p>
      </dgm:t>
    </dgm:pt>
    <dgm:pt modelId="{80AB855F-766D-4C7C-8A2E-A405CE013525}" type="sibTrans" cxnId="{D2BD1771-09C6-43FF-B35D-9DB32DBC8CE9}">
      <dgm:prSet/>
      <dgm:spPr/>
      <dgm:t>
        <a:bodyPr/>
        <a:lstStyle/>
        <a:p>
          <a:endParaRPr lang="en-US"/>
        </a:p>
      </dgm:t>
    </dgm:pt>
    <dgm:pt modelId="{ED49E72A-A72C-4029-99EE-03C68EED2C4E}">
      <dgm:prSet phldrT="[Text]"/>
      <dgm:spPr/>
      <dgm:t>
        <a:bodyPr/>
        <a:lstStyle/>
        <a:p>
          <a:r>
            <a:rPr lang="zh-CN" altLang="en-US" dirty="0"/>
            <a:t>影响天气气候</a:t>
          </a:r>
          <a:endParaRPr lang="en-US" dirty="0"/>
        </a:p>
      </dgm:t>
    </dgm:pt>
    <dgm:pt modelId="{010972DA-3B43-4C8D-B2BB-40787806EC94}" type="parTrans" cxnId="{9AF4E56F-ECBA-4943-B22F-D05721AD0E15}">
      <dgm:prSet/>
      <dgm:spPr/>
      <dgm:t>
        <a:bodyPr/>
        <a:lstStyle/>
        <a:p>
          <a:endParaRPr lang="en-US"/>
        </a:p>
      </dgm:t>
    </dgm:pt>
    <dgm:pt modelId="{B1D58CB0-20B1-437E-B7AB-4AFB2A03F348}" type="sibTrans" cxnId="{9AF4E56F-ECBA-4943-B22F-D05721AD0E15}">
      <dgm:prSet/>
      <dgm:spPr/>
      <dgm:t>
        <a:bodyPr/>
        <a:lstStyle/>
        <a:p>
          <a:endParaRPr lang="en-US"/>
        </a:p>
      </dgm:t>
    </dgm:pt>
    <dgm:pt modelId="{3CCE2FCB-D676-42A7-A0C3-7AC03E52AB00}">
      <dgm:prSet phldrT="[Text]"/>
      <dgm:spPr/>
      <dgm:t>
        <a:bodyPr/>
        <a:lstStyle/>
        <a:p>
          <a:r>
            <a:rPr lang="zh-CN" altLang="en-US" b="0" i="0" dirty="0"/>
            <a:t>温室效应</a:t>
          </a:r>
          <a:endParaRPr lang="en-US" dirty="0"/>
        </a:p>
      </dgm:t>
    </dgm:pt>
    <dgm:pt modelId="{769B875E-2B69-4C6B-A24C-373C67B301C4}" type="parTrans" cxnId="{EE193F76-8CD8-4436-BCB9-856219EA60D8}">
      <dgm:prSet/>
      <dgm:spPr/>
      <dgm:t>
        <a:bodyPr/>
        <a:lstStyle/>
        <a:p>
          <a:endParaRPr lang="en-US"/>
        </a:p>
      </dgm:t>
    </dgm:pt>
    <dgm:pt modelId="{2A2E358A-946E-41E4-A186-92F5A5989D57}" type="sibTrans" cxnId="{EE193F76-8CD8-4436-BCB9-856219EA60D8}">
      <dgm:prSet/>
      <dgm:spPr/>
      <dgm:t>
        <a:bodyPr/>
        <a:lstStyle/>
        <a:p>
          <a:endParaRPr lang="en-US"/>
        </a:p>
      </dgm:t>
    </dgm:pt>
    <dgm:pt modelId="{FEFC8671-AE20-4104-99B0-4FD1A7DD3B8B}">
      <dgm:prSet phldrT="[Text]"/>
      <dgm:spPr/>
      <dgm:t>
        <a:bodyPr/>
        <a:lstStyle/>
        <a:p>
          <a:r>
            <a:rPr lang="zh-CN" altLang="en-US" dirty="0"/>
            <a:t>酸雨</a:t>
          </a:r>
          <a:endParaRPr lang="en-US" dirty="0"/>
        </a:p>
      </dgm:t>
    </dgm:pt>
    <dgm:pt modelId="{D0487DA9-EB4B-4E57-B6EE-8494768229ED}" type="parTrans" cxnId="{3DFFC083-E8CA-486D-B2A8-45AFFBDD52DB}">
      <dgm:prSet/>
      <dgm:spPr/>
      <dgm:t>
        <a:bodyPr/>
        <a:lstStyle/>
        <a:p>
          <a:endParaRPr lang="en-US"/>
        </a:p>
      </dgm:t>
    </dgm:pt>
    <dgm:pt modelId="{8E4271A9-31F0-49BC-ACAF-0108F3DD3F4F}" type="sibTrans" cxnId="{3DFFC083-E8CA-486D-B2A8-45AFFBDD52DB}">
      <dgm:prSet/>
      <dgm:spPr/>
      <dgm:t>
        <a:bodyPr/>
        <a:lstStyle/>
        <a:p>
          <a:endParaRPr lang="en-US"/>
        </a:p>
      </dgm:t>
    </dgm:pt>
    <dgm:pt modelId="{41597ACE-133A-4BF0-B897-EB4B1CC3E2B3}">
      <dgm:prSet phldrT="[Text]"/>
      <dgm:spPr/>
      <dgm:t>
        <a:bodyPr/>
        <a:lstStyle/>
        <a:p>
          <a:r>
            <a:rPr lang="zh-CN" altLang="en-US" dirty="0"/>
            <a:t>热岛效应</a:t>
          </a:r>
          <a:endParaRPr lang="en-US" dirty="0"/>
        </a:p>
      </dgm:t>
    </dgm:pt>
    <dgm:pt modelId="{A786E43B-D353-4E3D-AEF9-F88A58524E22}" type="parTrans" cxnId="{E53D2AA2-03DF-43F6-97AB-BCCD1C18E3BE}">
      <dgm:prSet/>
      <dgm:spPr/>
      <dgm:t>
        <a:bodyPr/>
        <a:lstStyle/>
        <a:p>
          <a:endParaRPr lang="en-US"/>
        </a:p>
      </dgm:t>
    </dgm:pt>
    <dgm:pt modelId="{F47D89E4-DAD9-4696-906F-A90288CA55F7}" type="sibTrans" cxnId="{E53D2AA2-03DF-43F6-97AB-BCCD1C18E3BE}">
      <dgm:prSet/>
      <dgm:spPr/>
      <dgm:t>
        <a:bodyPr/>
        <a:lstStyle/>
        <a:p>
          <a:endParaRPr lang="en-US"/>
        </a:p>
      </dgm:t>
    </dgm:pt>
    <dgm:pt modelId="{6765E712-F494-49E7-8571-CC8B14FA19DE}" type="pres">
      <dgm:prSet presAssocID="{4430BE1D-AE3F-4A82-8A0E-28C277934003}" presName="Name0" presStyleCnt="0">
        <dgm:presLayoutVars>
          <dgm:dir/>
          <dgm:animLvl val="lvl"/>
          <dgm:resizeHandles val="exact"/>
        </dgm:presLayoutVars>
      </dgm:prSet>
      <dgm:spPr/>
    </dgm:pt>
    <dgm:pt modelId="{FEA2DFC6-431F-48B5-BBEE-2F0F7FA0FE85}" type="pres">
      <dgm:prSet presAssocID="{EA67AF9F-C04A-4772-8670-42E97122B635}" presName="composite" presStyleCnt="0"/>
      <dgm:spPr/>
    </dgm:pt>
    <dgm:pt modelId="{6A7420DF-7364-4F42-9932-D218E5F4FB6B}" type="pres">
      <dgm:prSet presAssocID="{EA67AF9F-C04A-4772-8670-42E97122B63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07C85B9-28FA-4FED-AAB0-2B84A0B54E72}" type="pres">
      <dgm:prSet presAssocID="{EA67AF9F-C04A-4772-8670-42E97122B635}" presName="desTx" presStyleLbl="alignAccFollowNode1" presStyleIdx="0" presStyleCnt="3">
        <dgm:presLayoutVars>
          <dgm:bulletEnabled val="1"/>
        </dgm:presLayoutVars>
      </dgm:prSet>
      <dgm:spPr/>
    </dgm:pt>
    <dgm:pt modelId="{2B51AC2D-2111-4628-8AD4-C38F71F784DA}" type="pres">
      <dgm:prSet presAssocID="{F4D3EE40-D655-4601-8A36-C7983F0BCD8C}" presName="space" presStyleCnt="0"/>
      <dgm:spPr/>
    </dgm:pt>
    <dgm:pt modelId="{3BFC264B-EAE9-42D8-9137-0679929A488A}" type="pres">
      <dgm:prSet presAssocID="{1ABB5840-AAFD-4307-B1A4-4B0CB41DE880}" presName="composite" presStyleCnt="0"/>
      <dgm:spPr/>
    </dgm:pt>
    <dgm:pt modelId="{115C99C5-561A-4DD3-B187-A1B8D10E6672}" type="pres">
      <dgm:prSet presAssocID="{1ABB5840-AAFD-4307-B1A4-4B0CB41DE88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9A5CE22-7530-484A-83E1-4084A52044A7}" type="pres">
      <dgm:prSet presAssocID="{1ABB5840-AAFD-4307-B1A4-4B0CB41DE880}" presName="desTx" presStyleLbl="alignAccFollowNode1" presStyleIdx="1" presStyleCnt="3">
        <dgm:presLayoutVars>
          <dgm:bulletEnabled val="1"/>
        </dgm:presLayoutVars>
      </dgm:prSet>
      <dgm:spPr/>
    </dgm:pt>
    <dgm:pt modelId="{73BDB14A-B54F-490A-ACCC-B1E33E02DD90}" type="pres">
      <dgm:prSet presAssocID="{03843D04-61CF-473D-BD1D-96FE874F7B29}" presName="space" presStyleCnt="0"/>
      <dgm:spPr/>
    </dgm:pt>
    <dgm:pt modelId="{1B4ACCFF-92C9-4EC9-AB92-1BDE1F36ED85}" type="pres">
      <dgm:prSet presAssocID="{ED49E72A-A72C-4029-99EE-03C68EED2C4E}" presName="composite" presStyleCnt="0"/>
      <dgm:spPr/>
    </dgm:pt>
    <dgm:pt modelId="{E7FC108D-4B35-46AD-87EF-33ABF457AF4B}" type="pres">
      <dgm:prSet presAssocID="{ED49E72A-A72C-4029-99EE-03C68EED2C4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5517401-041D-4B98-A9BE-79D8BBAF9B86}" type="pres">
      <dgm:prSet presAssocID="{ED49E72A-A72C-4029-99EE-03C68EED2C4E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21BDD12-1EB0-422B-A7A3-4941E2CED023}" type="presOf" srcId="{FEFC8671-AE20-4104-99B0-4FD1A7DD3B8B}" destId="{05517401-041D-4B98-A9BE-79D8BBAF9B86}" srcOrd="0" destOrd="0" presId="urn:microsoft.com/office/officeart/2005/8/layout/hList1"/>
    <dgm:cxn modelId="{170F1624-FFD8-4FA3-9673-5F3D5EAE1BF4}" type="presOf" srcId="{EA67AF9F-C04A-4772-8670-42E97122B635}" destId="{6A7420DF-7364-4F42-9932-D218E5F4FB6B}" srcOrd="0" destOrd="0" presId="urn:microsoft.com/office/officeart/2005/8/layout/hList1"/>
    <dgm:cxn modelId="{CFAD336A-952F-4ABC-AAFC-03DD2FADE927}" type="presOf" srcId="{F8AF84DB-A389-493C-85E0-844B3E86DB18}" destId="{99A5CE22-7530-484A-83E1-4084A52044A7}" srcOrd="0" destOrd="0" presId="urn:microsoft.com/office/officeart/2005/8/layout/hList1"/>
    <dgm:cxn modelId="{9AF4E56F-ECBA-4943-B22F-D05721AD0E15}" srcId="{4430BE1D-AE3F-4A82-8A0E-28C277934003}" destId="{ED49E72A-A72C-4029-99EE-03C68EED2C4E}" srcOrd="2" destOrd="0" parTransId="{010972DA-3B43-4C8D-B2BB-40787806EC94}" sibTransId="{B1D58CB0-20B1-437E-B7AB-4AFB2A03F348}"/>
    <dgm:cxn modelId="{D2BD1771-09C6-43FF-B35D-9DB32DBC8CE9}" srcId="{1ABB5840-AAFD-4307-B1A4-4B0CB41DE880}" destId="{F8AF84DB-A389-493C-85E0-844B3E86DB18}" srcOrd="0" destOrd="0" parTransId="{4BCE0A6E-BCB0-48B4-8D7B-7CB57C97868A}" sibTransId="{80AB855F-766D-4C7C-8A2E-A405CE013525}"/>
    <dgm:cxn modelId="{6F482B73-FE83-4AA4-9534-D3031C1E17A2}" type="presOf" srcId="{3CCE2FCB-D676-42A7-A0C3-7AC03E52AB00}" destId="{05517401-041D-4B98-A9BE-79D8BBAF9B86}" srcOrd="0" destOrd="1" presId="urn:microsoft.com/office/officeart/2005/8/layout/hList1"/>
    <dgm:cxn modelId="{E2425174-E5C3-44DD-9A83-505DFD960FF1}" srcId="{4430BE1D-AE3F-4A82-8A0E-28C277934003}" destId="{1ABB5840-AAFD-4307-B1A4-4B0CB41DE880}" srcOrd="1" destOrd="0" parTransId="{695524A8-1769-4418-8829-60867E0E1700}" sibTransId="{03843D04-61CF-473D-BD1D-96FE874F7B29}"/>
    <dgm:cxn modelId="{43146A75-83F1-41BF-9FD0-D51F36BD19F7}" type="presOf" srcId="{87430A83-7DB7-48AA-9084-D60E9F2D2D46}" destId="{707C85B9-28FA-4FED-AAB0-2B84A0B54E72}" srcOrd="0" destOrd="0" presId="urn:microsoft.com/office/officeart/2005/8/layout/hList1"/>
    <dgm:cxn modelId="{EE193F76-8CD8-4436-BCB9-856219EA60D8}" srcId="{ED49E72A-A72C-4029-99EE-03C68EED2C4E}" destId="{3CCE2FCB-D676-42A7-A0C3-7AC03E52AB00}" srcOrd="1" destOrd="0" parTransId="{769B875E-2B69-4C6B-A24C-373C67B301C4}" sibTransId="{2A2E358A-946E-41E4-A186-92F5A5989D57}"/>
    <dgm:cxn modelId="{BE90D680-47BD-469F-B235-1822E99F09EB}" srcId="{EA67AF9F-C04A-4772-8670-42E97122B635}" destId="{87430A83-7DB7-48AA-9084-D60E9F2D2D46}" srcOrd="0" destOrd="0" parTransId="{209CA2CE-EF7E-423E-9F68-9669016113E3}" sibTransId="{237F1CBA-458D-4CE3-8241-30E7576131E7}"/>
    <dgm:cxn modelId="{3DFFC083-E8CA-486D-B2A8-45AFFBDD52DB}" srcId="{ED49E72A-A72C-4029-99EE-03C68EED2C4E}" destId="{FEFC8671-AE20-4104-99B0-4FD1A7DD3B8B}" srcOrd="0" destOrd="0" parTransId="{D0487DA9-EB4B-4E57-B6EE-8494768229ED}" sibTransId="{8E4271A9-31F0-49BC-ACAF-0108F3DD3F4F}"/>
    <dgm:cxn modelId="{FB79D785-9172-4DA4-AA5F-D778DBDDEEB9}" type="presOf" srcId="{4430BE1D-AE3F-4A82-8A0E-28C277934003}" destId="{6765E712-F494-49E7-8571-CC8B14FA19DE}" srcOrd="0" destOrd="0" presId="urn:microsoft.com/office/officeart/2005/8/layout/hList1"/>
    <dgm:cxn modelId="{E53D2AA2-03DF-43F6-97AB-BCCD1C18E3BE}" srcId="{ED49E72A-A72C-4029-99EE-03C68EED2C4E}" destId="{41597ACE-133A-4BF0-B897-EB4B1CC3E2B3}" srcOrd="2" destOrd="0" parTransId="{A786E43B-D353-4E3D-AEF9-F88A58524E22}" sibTransId="{F47D89E4-DAD9-4696-906F-A90288CA55F7}"/>
    <dgm:cxn modelId="{9ED6AFB2-9FF8-4F0D-9FE0-24DA64BCD316}" type="presOf" srcId="{ED49E72A-A72C-4029-99EE-03C68EED2C4E}" destId="{E7FC108D-4B35-46AD-87EF-33ABF457AF4B}" srcOrd="0" destOrd="0" presId="urn:microsoft.com/office/officeart/2005/8/layout/hList1"/>
    <dgm:cxn modelId="{38CCF6BE-6F72-4D98-B993-9C6AD24DB0EB}" srcId="{4430BE1D-AE3F-4A82-8A0E-28C277934003}" destId="{EA67AF9F-C04A-4772-8670-42E97122B635}" srcOrd="0" destOrd="0" parTransId="{36174EF3-40E2-444F-8781-6D6F92A35C90}" sibTransId="{F4D3EE40-D655-4601-8A36-C7983F0BCD8C}"/>
    <dgm:cxn modelId="{728E27D0-AB87-4125-A00D-D21F9CC743BF}" type="presOf" srcId="{41597ACE-133A-4BF0-B897-EB4B1CC3E2B3}" destId="{05517401-041D-4B98-A9BE-79D8BBAF9B86}" srcOrd="0" destOrd="2" presId="urn:microsoft.com/office/officeart/2005/8/layout/hList1"/>
    <dgm:cxn modelId="{A4B6F1D4-A850-4E1E-AD21-E59AD496D82C}" type="presOf" srcId="{1ABB5840-AAFD-4307-B1A4-4B0CB41DE880}" destId="{115C99C5-561A-4DD3-B187-A1B8D10E6672}" srcOrd="0" destOrd="0" presId="urn:microsoft.com/office/officeart/2005/8/layout/hList1"/>
    <dgm:cxn modelId="{9D21063E-8331-437A-BAA1-DCD7ED0BD9A0}" type="presParOf" srcId="{6765E712-F494-49E7-8571-CC8B14FA19DE}" destId="{FEA2DFC6-431F-48B5-BBEE-2F0F7FA0FE85}" srcOrd="0" destOrd="0" presId="urn:microsoft.com/office/officeart/2005/8/layout/hList1"/>
    <dgm:cxn modelId="{3CE8D8C0-9861-4229-A454-6DEC59588DD7}" type="presParOf" srcId="{FEA2DFC6-431F-48B5-BBEE-2F0F7FA0FE85}" destId="{6A7420DF-7364-4F42-9932-D218E5F4FB6B}" srcOrd="0" destOrd="0" presId="urn:microsoft.com/office/officeart/2005/8/layout/hList1"/>
    <dgm:cxn modelId="{99368809-395E-4F5B-B47B-3401C75B9559}" type="presParOf" srcId="{FEA2DFC6-431F-48B5-BBEE-2F0F7FA0FE85}" destId="{707C85B9-28FA-4FED-AAB0-2B84A0B54E72}" srcOrd="1" destOrd="0" presId="urn:microsoft.com/office/officeart/2005/8/layout/hList1"/>
    <dgm:cxn modelId="{8AEB9FAD-DD9D-4365-B370-DE616391A1F7}" type="presParOf" srcId="{6765E712-F494-49E7-8571-CC8B14FA19DE}" destId="{2B51AC2D-2111-4628-8AD4-C38F71F784DA}" srcOrd="1" destOrd="0" presId="urn:microsoft.com/office/officeart/2005/8/layout/hList1"/>
    <dgm:cxn modelId="{4B561F4C-1914-411C-A6B6-CA99F1457DB5}" type="presParOf" srcId="{6765E712-F494-49E7-8571-CC8B14FA19DE}" destId="{3BFC264B-EAE9-42D8-9137-0679929A488A}" srcOrd="2" destOrd="0" presId="urn:microsoft.com/office/officeart/2005/8/layout/hList1"/>
    <dgm:cxn modelId="{088CC0FC-069F-4507-ABB7-435D0226E07A}" type="presParOf" srcId="{3BFC264B-EAE9-42D8-9137-0679929A488A}" destId="{115C99C5-561A-4DD3-B187-A1B8D10E6672}" srcOrd="0" destOrd="0" presId="urn:microsoft.com/office/officeart/2005/8/layout/hList1"/>
    <dgm:cxn modelId="{94DEC9BA-2FFB-416F-8FF3-B4446EC27680}" type="presParOf" srcId="{3BFC264B-EAE9-42D8-9137-0679929A488A}" destId="{99A5CE22-7530-484A-83E1-4084A52044A7}" srcOrd="1" destOrd="0" presId="urn:microsoft.com/office/officeart/2005/8/layout/hList1"/>
    <dgm:cxn modelId="{F05AD284-84A7-4F87-922F-0FE6D83BCA23}" type="presParOf" srcId="{6765E712-F494-49E7-8571-CC8B14FA19DE}" destId="{73BDB14A-B54F-490A-ACCC-B1E33E02DD90}" srcOrd="3" destOrd="0" presId="urn:microsoft.com/office/officeart/2005/8/layout/hList1"/>
    <dgm:cxn modelId="{C8442AD3-9A21-4F58-82F2-0C074B3BBD2B}" type="presParOf" srcId="{6765E712-F494-49E7-8571-CC8B14FA19DE}" destId="{1B4ACCFF-92C9-4EC9-AB92-1BDE1F36ED85}" srcOrd="4" destOrd="0" presId="urn:microsoft.com/office/officeart/2005/8/layout/hList1"/>
    <dgm:cxn modelId="{37E85EF7-9948-4DAA-8065-52BD792ECD8F}" type="presParOf" srcId="{1B4ACCFF-92C9-4EC9-AB92-1BDE1F36ED85}" destId="{E7FC108D-4B35-46AD-87EF-33ABF457AF4B}" srcOrd="0" destOrd="0" presId="urn:microsoft.com/office/officeart/2005/8/layout/hList1"/>
    <dgm:cxn modelId="{DF392D8C-A495-4CF9-AF16-0A4DC0A53AD7}" type="presParOf" srcId="{1B4ACCFF-92C9-4EC9-AB92-1BDE1F36ED85}" destId="{05517401-041D-4B98-A9BE-79D8BBAF9B8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35D17B-D0DB-48EA-9B79-BFDDB8B56BDB}" type="doc">
      <dgm:prSet loTypeId="urn:microsoft.com/office/officeart/2005/8/layout/hList9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4733DB0-987C-4DA3-B4BC-E59B3B33CEBB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1</a:t>
          </a:r>
        </a:p>
      </dgm:t>
    </dgm:pt>
    <dgm:pt modelId="{E84FED7C-6F63-4A2F-847E-F86B53C7E27F}" type="parTrans" cxnId="{833E8D6F-092D-46E3-BD2D-F3F087D12AE1}">
      <dgm:prSet/>
      <dgm:spPr/>
      <dgm:t>
        <a:bodyPr/>
        <a:lstStyle/>
        <a:p>
          <a:endParaRPr lang="en-US"/>
        </a:p>
      </dgm:t>
    </dgm:pt>
    <dgm:pt modelId="{C42D8135-82BE-461C-AC54-48303F548CC2}" type="sibTrans" cxnId="{833E8D6F-092D-46E3-BD2D-F3F087D12AE1}">
      <dgm:prSet/>
      <dgm:spPr/>
      <dgm:t>
        <a:bodyPr/>
        <a:lstStyle/>
        <a:p>
          <a:endParaRPr lang="en-US"/>
        </a:p>
      </dgm:t>
    </dgm:pt>
    <dgm:pt modelId="{F5C4B0E7-B5FB-4123-8D51-2B03ACB79C00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zh-CN" altLang="en-US" b="1" i="0" dirty="0"/>
            <a:t>植树节</a:t>
          </a:r>
          <a:endParaRPr lang="en-US" altLang="zh-CN" b="1" i="0" dirty="0"/>
        </a:p>
      </dgm:t>
    </dgm:pt>
    <dgm:pt modelId="{A49E28CD-A1A7-4408-AEFF-D60E53FB5D40}" type="parTrans" cxnId="{7B203D01-FA9A-4D56-9DD2-DF83DD1E1DFD}">
      <dgm:prSet/>
      <dgm:spPr/>
      <dgm:t>
        <a:bodyPr/>
        <a:lstStyle/>
        <a:p>
          <a:endParaRPr lang="en-US"/>
        </a:p>
      </dgm:t>
    </dgm:pt>
    <dgm:pt modelId="{A9DCAD34-6405-42AD-B3FE-AA4DAD523A69}" type="sibTrans" cxnId="{7B203D01-FA9A-4D56-9DD2-DF83DD1E1DFD}">
      <dgm:prSet/>
      <dgm:spPr/>
      <dgm:t>
        <a:bodyPr/>
        <a:lstStyle/>
        <a:p>
          <a:endParaRPr lang="en-US"/>
        </a:p>
      </dgm:t>
    </dgm:pt>
    <dgm:pt modelId="{67B38F43-4F56-4F7E-A881-D38291B742BE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3.12</a:t>
          </a:r>
        </a:p>
      </dgm:t>
    </dgm:pt>
    <dgm:pt modelId="{F972D81C-2F33-40AE-9D41-FA6CC8C160A7}" type="parTrans" cxnId="{31C0FF05-58E1-4354-A7F4-7CA1010C7496}">
      <dgm:prSet/>
      <dgm:spPr/>
      <dgm:t>
        <a:bodyPr/>
        <a:lstStyle/>
        <a:p>
          <a:endParaRPr lang="en-US"/>
        </a:p>
      </dgm:t>
    </dgm:pt>
    <dgm:pt modelId="{6B954ED0-BDBA-4B9B-95BE-5B52B7757DD9}" type="sibTrans" cxnId="{31C0FF05-58E1-4354-A7F4-7CA1010C7496}">
      <dgm:prSet/>
      <dgm:spPr/>
      <dgm:t>
        <a:bodyPr/>
        <a:lstStyle/>
        <a:p>
          <a:endParaRPr lang="en-US"/>
        </a:p>
      </dgm:t>
    </dgm:pt>
    <dgm:pt modelId="{EC8CB0EF-AEAE-4ACE-8CAB-83626DBEE3EA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2</a:t>
          </a:r>
        </a:p>
      </dgm:t>
    </dgm:pt>
    <dgm:pt modelId="{C17F3582-368A-4B30-9784-97FC906DFD8A}" type="parTrans" cxnId="{50B9C3AF-0311-4BC3-99A8-3857DDBD6FD2}">
      <dgm:prSet/>
      <dgm:spPr/>
      <dgm:t>
        <a:bodyPr/>
        <a:lstStyle/>
        <a:p>
          <a:endParaRPr lang="en-US"/>
        </a:p>
      </dgm:t>
    </dgm:pt>
    <dgm:pt modelId="{BA4F990A-0386-4E36-9F1F-8A9282F52863}" type="sibTrans" cxnId="{50B9C3AF-0311-4BC3-99A8-3857DDBD6FD2}">
      <dgm:prSet/>
      <dgm:spPr/>
      <dgm:t>
        <a:bodyPr/>
        <a:lstStyle/>
        <a:p>
          <a:endParaRPr lang="en-US"/>
        </a:p>
      </dgm:t>
    </dgm:pt>
    <dgm:pt modelId="{BC8D2B2F-0233-4CA5-91FF-FD2D54CE6B20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zh-CN" altLang="en-US" b="1" i="0" dirty="0"/>
            <a:t>鸟类周</a:t>
          </a:r>
          <a:endParaRPr lang="en-US" dirty="0"/>
        </a:p>
      </dgm:t>
    </dgm:pt>
    <dgm:pt modelId="{12DA2AE4-F71F-4D80-915A-EC680DA549BA}" type="parTrans" cxnId="{0A27534F-D42C-4B30-B32E-4E99FF13A232}">
      <dgm:prSet/>
      <dgm:spPr/>
      <dgm:t>
        <a:bodyPr/>
        <a:lstStyle/>
        <a:p>
          <a:endParaRPr lang="en-US"/>
        </a:p>
      </dgm:t>
    </dgm:pt>
    <dgm:pt modelId="{7975E4AD-34D1-4E64-A6FC-E3C7B1069639}" type="sibTrans" cxnId="{0A27534F-D42C-4B30-B32E-4E99FF13A232}">
      <dgm:prSet/>
      <dgm:spPr/>
      <dgm:t>
        <a:bodyPr/>
        <a:lstStyle/>
        <a:p>
          <a:endParaRPr lang="en-US"/>
        </a:p>
      </dgm:t>
    </dgm:pt>
    <dgm:pt modelId="{3C03B632-0EE9-4F59-B57E-90B01E1E2ECB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zh-CN" altLang="en-US" dirty="0"/>
            <a:t>四月中的一周</a:t>
          </a:r>
          <a:endParaRPr lang="en-US" dirty="0"/>
        </a:p>
      </dgm:t>
    </dgm:pt>
    <dgm:pt modelId="{568DAA9D-4F4C-4CBD-9E3F-AF2DB0305A4E}" type="parTrans" cxnId="{C720A79E-CE1B-4271-AA09-64037429F05D}">
      <dgm:prSet/>
      <dgm:spPr/>
      <dgm:t>
        <a:bodyPr/>
        <a:lstStyle/>
        <a:p>
          <a:endParaRPr lang="en-US"/>
        </a:p>
      </dgm:t>
    </dgm:pt>
    <dgm:pt modelId="{A5F047E1-EC5D-4863-887B-552DAF63003D}" type="sibTrans" cxnId="{C720A79E-CE1B-4271-AA09-64037429F05D}">
      <dgm:prSet/>
      <dgm:spPr/>
      <dgm:t>
        <a:bodyPr/>
        <a:lstStyle/>
        <a:p>
          <a:endParaRPr lang="en-US"/>
        </a:p>
      </dgm:t>
    </dgm:pt>
    <dgm:pt modelId="{599D9F09-8359-4325-8F83-9BA6E541061B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4</a:t>
          </a:r>
        </a:p>
      </dgm:t>
    </dgm:pt>
    <dgm:pt modelId="{51F5D04E-2DAF-4016-A0A5-FB7F86049C2B}" type="parTrans" cxnId="{9EE42C37-855A-47DA-B900-8C40E74BEE80}">
      <dgm:prSet/>
      <dgm:spPr/>
      <dgm:t>
        <a:bodyPr/>
        <a:lstStyle/>
        <a:p>
          <a:endParaRPr lang="en-US"/>
        </a:p>
      </dgm:t>
    </dgm:pt>
    <dgm:pt modelId="{7945A478-FC70-4F1A-98BF-A61877F6479C}" type="sibTrans" cxnId="{9EE42C37-855A-47DA-B900-8C40E74BEE80}">
      <dgm:prSet/>
      <dgm:spPr/>
      <dgm:t>
        <a:bodyPr/>
        <a:lstStyle/>
        <a:p>
          <a:endParaRPr lang="en-US"/>
        </a:p>
      </dgm:t>
    </dgm:pt>
    <dgm:pt modelId="{931976FD-6E2B-4D31-BDCA-939F43BD8751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3</a:t>
          </a:r>
        </a:p>
      </dgm:t>
    </dgm:pt>
    <dgm:pt modelId="{3B066107-BCBE-4AE7-BC70-AA44F62A4353}" type="parTrans" cxnId="{5B9D2CDC-0CD7-466A-87E9-E59C12FEF54F}">
      <dgm:prSet/>
      <dgm:spPr/>
      <dgm:t>
        <a:bodyPr/>
        <a:lstStyle/>
        <a:p>
          <a:endParaRPr lang="en-US"/>
        </a:p>
      </dgm:t>
    </dgm:pt>
    <dgm:pt modelId="{E57DDF6D-5094-4F0C-B55A-026D0CF5C94E}" type="sibTrans" cxnId="{5B9D2CDC-0CD7-466A-87E9-E59C12FEF54F}">
      <dgm:prSet/>
      <dgm:spPr/>
      <dgm:t>
        <a:bodyPr/>
        <a:lstStyle/>
        <a:p>
          <a:endParaRPr lang="en-US"/>
        </a:p>
      </dgm:t>
    </dgm:pt>
    <dgm:pt modelId="{B86D7CF9-FD08-450A-9236-CA0F86C81A32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zh-CN" altLang="en-US" b="1" i="0" dirty="0"/>
            <a:t>全国防灾减灾日</a:t>
          </a:r>
          <a:endParaRPr lang="en-US" dirty="0"/>
        </a:p>
      </dgm:t>
    </dgm:pt>
    <dgm:pt modelId="{9B0C244E-C858-4A4E-AA50-0339A9FAFD11}" type="parTrans" cxnId="{B2CAB61A-BC37-457C-ACE7-03A682113F7F}">
      <dgm:prSet/>
      <dgm:spPr/>
      <dgm:t>
        <a:bodyPr/>
        <a:lstStyle/>
        <a:p>
          <a:endParaRPr lang="en-US"/>
        </a:p>
      </dgm:t>
    </dgm:pt>
    <dgm:pt modelId="{92F3F27E-5244-499F-95C1-AF077D87924A}" type="sibTrans" cxnId="{B2CAB61A-BC37-457C-ACE7-03A682113F7F}">
      <dgm:prSet/>
      <dgm:spPr/>
      <dgm:t>
        <a:bodyPr/>
        <a:lstStyle/>
        <a:p>
          <a:endParaRPr lang="en-US"/>
        </a:p>
      </dgm:t>
    </dgm:pt>
    <dgm:pt modelId="{E17B22BD-30B2-40AB-8903-B91A6B3F52E7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5.12</a:t>
          </a:r>
        </a:p>
      </dgm:t>
    </dgm:pt>
    <dgm:pt modelId="{BBD77234-6367-4DC0-84A5-1B67B9FA46E3}" type="parTrans" cxnId="{F9460D89-8AA5-47AD-B1EE-F8BD07CD5647}">
      <dgm:prSet/>
      <dgm:spPr/>
      <dgm:t>
        <a:bodyPr/>
        <a:lstStyle/>
        <a:p>
          <a:endParaRPr lang="en-US"/>
        </a:p>
      </dgm:t>
    </dgm:pt>
    <dgm:pt modelId="{9E40A5E3-40FE-42BF-AD0F-FF880FCB2CA6}" type="sibTrans" cxnId="{F9460D89-8AA5-47AD-B1EE-F8BD07CD5647}">
      <dgm:prSet/>
      <dgm:spPr/>
      <dgm:t>
        <a:bodyPr/>
        <a:lstStyle/>
        <a:p>
          <a:endParaRPr lang="en-US"/>
        </a:p>
      </dgm:t>
    </dgm:pt>
    <dgm:pt modelId="{1E493402-FB2C-43DB-9FF9-9E744282DC3E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zh-CN" altLang="en-US" b="1" i="0" dirty="0"/>
            <a:t>中国土地日</a:t>
          </a:r>
          <a:endParaRPr lang="en-US" dirty="0"/>
        </a:p>
      </dgm:t>
    </dgm:pt>
    <dgm:pt modelId="{F5BF8FF0-3494-40A0-8493-91430A24AE59}" type="parTrans" cxnId="{0DA9C8C2-2DCF-4FC9-878A-D1473687EC1C}">
      <dgm:prSet/>
      <dgm:spPr/>
      <dgm:t>
        <a:bodyPr/>
        <a:lstStyle/>
        <a:p>
          <a:endParaRPr lang="en-US"/>
        </a:p>
      </dgm:t>
    </dgm:pt>
    <dgm:pt modelId="{638FE0D6-E616-408F-9B89-94C0B5ED52D2}" type="sibTrans" cxnId="{0DA9C8C2-2DCF-4FC9-878A-D1473687EC1C}">
      <dgm:prSet/>
      <dgm:spPr/>
      <dgm:t>
        <a:bodyPr/>
        <a:lstStyle/>
        <a:p>
          <a:endParaRPr lang="en-US"/>
        </a:p>
      </dgm:t>
    </dgm:pt>
    <dgm:pt modelId="{2E46240E-EABF-4936-BDC6-C71405761D58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6.25</a:t>
          </a:r>
        </a:p>
      </dgm:t>
    </dgm:pt>
    <dgm:pt modelId="{4C199C20-F293-4B79-AC85-161173D143AF}" type="parTrans" cxnId="{F166E921-5157-442E-9BC0-5CD80D21FAC2}">
      <dgm:prSet/>
      <dgm:spPr/>
      <dgm:t>
        <a:bodyPr/>
        <a:lstStyle/>
        <a:p>
          <a:endParaRPr lang="en-US"/>
        </a:p>
      </dgm:t>
    </dgm:pt>
    <dgm:pt modelId="{CC405419-DF69-434D-92FD-D8E0372FCAAB}" type="sibTrans" cxnId="{F166E921-5157-442E-9BC0-5CD80D21FAC2}">
      <dgm:prSet/>
      <dgm:spPr/>
      <dgm:t>
        <a:bodyPr/>
        <a:lstStyle/>
        <a:p>
          <a:endParaRPr lang="en-US"/>
        </a:p>
      </dgm:t>
    </dgm:pt>
    <dgm:pt modelId="{E32B4337-0FB2-4FCC-8196-3EEC055FFAF5}" type="pres">
      <dgm:prSet presAssocID="{6A35D17B-D0DB-48EA-9B79-BFDDB8B56BDB}" presName="list" presStyleCnt="0">
        <dgm:presLayoutVars>
          <dgm:dir/>
          <dgm:animLvl val="lvl"/>
        </dgm:presLayoutVars>
      </dgm:prSet>
      <dgm:spPr/>
    </dgm:pt>
    <dgm:pt modelId="{706603BC-C73D-4F87-A9FA-2A0C1EBB043B}" type="pres">
      <dgm:prSet presAssocID="{24733DB0-987C-4DA3-B4BC-E59B3B33CEBB}" presName="posSpace" presStyleCnt="0"/>
      <dgm:spPr/>
    </dgm:pt>
    <dgm:pt modelId="{09663459-D50E-4E2A-8DF4-0F372B529A72}" type="pres">
      <dgm:prSet presAssocID="{24733DB0-987C-4DA3-B4BC-E59B3B33CEBB}" presName="vertFlow" presStyleCnt="0"/>
      <dgm:spPr/>
    </dgm:pt>
    <dgm:pt modelId="{1408516C-FCF6-44F5-AC41-282A408652C7}" type="pres">
      <dgm:prSet presAssocID="{24733DB0-987C-4DA3-B4BC-E59B3B33CEBB}" presName="topSpace" presStyleCnt="0"/>
      <dgm:spPr/>
    </dgm:pt>
    <dgm:pt modelId="{79E2EDBF-47A7-4FC9-96D3-F302C69AE2CC}" type="pres">
      <dgm:prSet presAssocID="{24733DB0-987C-4DA3-B4BC-E59B3B33CEBB}" presName="firstComp" presStyleCnt="0"/>
      <dgm:spPr/>
    </dgm:pt>
    <dgm:pt modelId="{3EEE81E6-D90F-461A-A141-511740415D45}" type="pres">
      <dgm:prSet presAssocID="{24733DB0-987C-4DA3-B4BC-E59B3B33CEBB}" presName="firstChild" presStyleLbl="bgAccFollowNode1" presStyleIdx="0" presStyleCnt="8"/>
      <dgm:spPr/>
    </dgm:pt>
    <dgm:pt modelId="{16C3BC60-D983-4618-935B-C2722BAC6376}" type="pres">
      <dgm:prSet presAssocID="{24733DB0-987C-4DA3-B4BC-E59B3B33CEBB}" presName="firstChildTx" presStyleLbl="bgAccFollowNode1" presStyleIdx="0" presStyleCnt="8">
        <dgm:presLayoutVars>
          <dgm:bulletEnabled val="1"/>
        </dgm:presLayoutVars>
      </dgm:prSet>
      <dgm:spPr/>
    </dgm:pt>
    <dgm:pt modelId="{3CEE960E-38A9-4538-8135-D3E9CF1F5569}" type="pres">
      <dgm:prSet presAssocID="{67B38F43-4F56-4F7E-A881-D38291B742BE}" presName="comp" presStyleCnt="0"/>
      <dgm:spPr/>
    </dgm:pt>
    <dgm:pt modelId="{EEFE9310-506D-4143-B0A0-277A1B266585}" type="pres">
      <dgm:prSet presAssocID="{67B38F43-4F56-4F7E-A881-D38291B742BE}" presName="child" presStyleLbl="bgAccFollowNode1" presStyleIdx="1" presStyleCnt="8"/>
      <dgm:spPr/>
    </dgm:pt>
    <dgm:pt modelId="{E023597C-24E7-442D-B73B-3E1C27F942B5}" type="pres">
      <dgm:prSet presAssocID="{67B38F43-4F56-4F7E-A881-D38291B742BE}" presName="childTx" presStyleLbl="bgAccFollowNode1" presStyleIdx="1" presStyleCnt="8">
        <dgm:presLayoutVars>
          <dgm:bulletEnabled val="1"/>
        </dgm:presLayoutVars>
      </dgm:prSet>
      <dgm:spPr/>
    </dgm:pt>
    <dgm:pt modelId="{5898C9E2-1CA4-405F-82F8-B02487B5D1D8}" type="pres">
      <dgm:prSet presAssocID="{24733DB0-987C-4DA3-B4BC-E59B3B33CEBB}" presName="negSpace" presStyleCnt="0"/>
      <dgm:spPr/>
    </dgm:pt>
    <dgm:pt modelId="{20A98520-40E3-4A09-8F87-2230E434B4CB}" type="pres">
      <dgm:prSet presAssocID="{24733DB0-987C-4DA3-B4BC-E59B3B33CEBB}" presName="circle" presStyleLbl="node1" presStyleIdx="0" presStyleCnt="4"/>
      <dgm:spPr/>
    </dgm:pt>
    <dgm:pt modelId="{07FAB947-5230-46C9-8214-1BEA5FF6EBE2}" type="pres">
      <dgm:prSet presAssocID="{C42D8135-82BE-461C-AC54-48303F548CC2}" presName="transSpace" presStyleCnt="0"/>
      <dgm:spPr/>
    </dgm:pt>
    <dgm:pt modelId="{6B04F4CA-FCE5-4093-95C0-97372111DECA}" type="pres">
      <dgm:prSet presAssocID="{EC8CB0EF-AEAE-4ACE-8CAB-83626DBEE3EA}" presName="posSpace" presStyleCnt="0"/>
      <dgm:spPr/>
    </dgm:pt>
    <dgm:pt modelId="{F8F40AC7-D157-4359-B291-6FEE46A606F9}" type="pres">
      <dgm:prSet presAssocID="{EC8CB0EF-AEAE-4ACE-8CAB-83626DBEE3EA}" presName="vertFlow" presStyleCnt="0"/>
      <dgm:spPr/>
    </dgm:pt>
    <dgm:pt modelId="{525A74A0-55E7-4F0F-BE10-BB8D53082AEE}" type="pres">
      <dgm:prSet presAssocID="{EC8CB0EF-AEAE-4ACE-8CAB-83626DBEE3EA}" presName="topSpace" presStyleCnt="0"/>
      <dgm:spPr/>
    </dgm:pt>
    <dgm:pt modelId="{C2F5637C-11E7-4782-B5B0-49ED4250E4EC}" type="pres">
      <dgm:prSet presAssocID="{EC8CB0EF-AEAE-4ACE-8CAB-83626DBEE3EA}" presName="firstComp" presStyleCnt="0"/>
      <dgm:spPr/>
    </dgm:pt>
    <dgm:pt modelId="{7363C51B-BA9A-4937-AF57-83E58F425466}" type="pres">
      <dgm:prSet presAssocID="{EC8CB0EF-AEAE-4ACE-8CAB-83626DBEE3EA}" presName="firstChild" presStyleLbl="bgAccFollowNode1" presStyleIdx="2" presStyleCnt="8"/>
      <dgm:spPr/>
    </dgm:pt>
    <dgm:pt modelId="{FFAD27EC-6149-4CB7-A28D-0797DC5840EC}" type="pres">
      <dgm:prSet presAssocID="{EC8CB0EF-AEAE-4ACE-8CAB-83626DBEE3EA}" presName="firstChildTx" presStyleLbl="bgAccFollowNode1" presStyleIdx="2" presStyleCnt="8">
        <dgm:presLayoutVars>
          <dgm:bulletEnabled val="1"/>
        </dgm:presLayoutVars>
      </dgm:prSet>
      <dgm:spPr/>
    </dgm:pt>
    <dgm:pt modelId="{B94603F0-D8F8-4D62-83AF-3A318E3C24F0}" type="pres">
      <dgm:prSet presAssocID="{3C03B632-0EE9-4F59-B57E-90B01E1E2ECB}" presName="comp" presStyleCnt="0"/>
      <dgm:spPr/>
    </dgm:pt>
    <dgm:pt modelId="{74731EC8-D466-4027-81C3-6444F4BD266E}" type="pres">
      <dgm:prSet presAssocID="{3C03B632-0EE9-4F59-B57E-90B01E1E2ECB}" presName="child" presStyleLbl="bgAccFollowNode1" presStyleIdx="3" presStyleCnt="8"/>
      <dgm:spPr/>
    </dgm:pt>
    <dgm:pt modelId="{4BF3B14A-CD4B-4251-8A38-9F9025EFFDA0}" type="pres">
      <dgm:prSet presAssocID="{3C03B632-0EE9-4F59-B57E-90B01E1E2ECB}" presName="childTx" presStyleLbl="bgAccFollowNode1" presStyleIdx="3" presStyleCnt="8">
        <dgm:presLayoutVars>
          <dgm:bulletEnabled val="1"/>
        </dgm:presLayoutVars>
      </dgm:prSet>
      <dgm:spPr/>
    </dgm:pt>
    <dgm:pt modelId="{E853B2C1-6DF8-471E-9316-D4B14223A74B}" type="pres">
      <dgm:prSet presAssocID="{EC8CB0EF-AEAE-4ACE-8CAB-83626DBEE3EA}" presName="negSpace" presStyleCnt="0"/>
      <dgm:spPr/>
    </dgm:pt>
    <dgm:pt modelId="{9E3569D3-3FEB-4E34-8695-6930CF6D06C1}" type="pres">
      <dgm:prSet presAssocID="{EC8CB0EF-AEAE-4ACE-8CAB-83626DBEE3EA}" presName="circle" presStyleLbl="node1" presStyleIdx="1" presStyleCnt="4"/>
      <dgm:spPr/>
    </dgm:pt>
    <dgm:pt modelId="{9005067C-6E9D-42C3-8C41-4F59AAD45F61}" type="pres">
      <dgm:prSet presAssocID="{BA4F990A-0386-4E36-9F1F-8A9282F52863}" presName="transSpace" presStyleCnt="0"/>
      <dgm:spPr/>
    </dgm:pt>
    <dgm:pt modelId="{F68E1032-6332-45D8-97FC-ECD48BF0B9A7}" type="pres">
      <dgm:prSet presAssocID="{931976FD-6E2B-4D31-BDCA-939F43BD8751}" presName="posSpace" presStyleCnt="0"/>
      <dgm:spPr/>
    </dgm:pt>
    <dgm:pt modelId="{A5066873-C0AC-49AC-9DED-38684F2820D6}" type="pres">
      <dgm:prSet presAssocID="{931976FD-6E2B-4D31-BDCA-939F43BD8751}" presName="vertFlow" presStyleCnt="0"/>
      <dgm:spPr/>
    </dgm:pt>
    <dgm:pt modelId="{D5FB267E-BA29-4AF6-A764-FA2A29B8A51D}" type="pres">
      <dgm:prSet presAssocID="{931976FD-6E2B-4D31-BDCA-939F43BD8751}" presName="topSpace" presStyleCnt="0"/>
      <dgm:spPr/>
    </dgm:pt>
    <dgm:pt modelId="{C2957943-DE19-40C9-9DFF-B6591B883CF7}" type="pres">
      <dgm:prSet presAssocID="{931976FD-6E2B-4D31-BDCA-939F43BD8751}" presName="firstComp" presStyleCnt="0"/>
      <dgm:spPr/>
    </dgm:pt>
    <dgm:pt modelId="{AB3BC78C-D466-414A-A2D6-00301083CFCB}" type="pres">
      <dgm:prSet presAssocID="{931976FD-6E2B-4D31-BDCA-939F43BD8751}" presName="firstChild" presStyleLbl="bgAccFollowNode1" presStyleIdx="4" presStyleCnt="8"/>
      <dgm:spPr/>
    </dgm:pt>
    <dgm:pt modelId="{E4A72B89-8F03-4829-A7C5-A25B4DAB34B2}" type="pres">
      <dgm:prSet presAssocID="{931976FD-6E2B-4D31-BDCA-939F43BD8751}" presName="firstChildTx" presStyleLbl="bgAccFollowNode1" presStyleIdx="4" presStyleCnt="8">
        <dgm:presLayoutVars>
          <dgm:bulletEnabled val="1"/>
        </dgm:presLayoutVars>
      </dgm:prSet>
      <dgm:spPr/>
    </dgm:pt>
    <dgm:pt modelId="{3B4BCE89-EDA3-4017-A17D-16CE9C070D62}" type="pres">
      <dgm:prSet presAssocID="{E17B22BD-30B2-40AB-8903-B91A6B3F52E7}" presName="comp" presStyleCnt="0"/>
      <dgm:spPr/>
    </dgm:pt>
    <dgm:pt modelId="{CD14DC2C-DDEA-443B-BDF2-14B3497D4B74}" type="pres">
      <dgm:prSet presAssocID="{E17B22BD-30B2-40AB-8903-B91A6B3F52E7}" presName="child" presStyleLbl="bgAccFollowNode1" presStyleIdx="5" presStyleCnt="8"/>
      <dgm:spPr/>
    </dgm:pt>
    <dgm:pt modelId="{0E6261BB-BC05-4F53-BF90-6EFAF1BEEE93}" type="pres">
      <dgm:prSet presAssocID="{E17B22BD-30B2-40AB-8903-B91A6B3F52E7}" presName="childTx" presStyleLbl="bgAccFollowNode1" presStyleIdx="5" presStyleCnt="8">
        <dgm:presLayoutVars>
          <dgm:bulletEnabled val="1"/>
        </dgm:presLayoutVars>
      </dgm:prSet>
      <dgm:spPr/>
    </dgm:pt>
    <dgm:pt modelId="{0A12B56A-6EE9-48FA-95EE-76B0767B3013}" type="pres">
      <dgm:prSet presAssocID="{931976FD-6E2B-4D31-BDCA-939F43BD8751}" presName="negSpace" presStyleCnt="0"/>
      <dgm:spPr/>
    </dgm:pt>
    <dgm:pt modelId="{C1EE3A0E-6799-41AA-8B22-0C022D1DCDE7}" type="pres">
      <dgm:prSet presAssocID="{931976FD-6E2B-4D31-BDCA-939F43BD8751}" presName="circle" presStyleLbl="node1" presStyleIdx="2" presStyleCnt="4"/>
      <dgm:spPr/>
    </dgm:pt>
    <dgm:pt modelId="{AF19E3A0-3BD9-49F9-BE99-4B11AD842886}" type="pres">
      <dgm:prSet presAssocID="{E57DDF6D-5094-4F0C-B55A-026D0CF5C94E}" presName="transSpace" presStyleCnt="0"/>
      <dgm:spPr/>
    </dgm:pt>
    <dgm:pt modelId="{94A37103-6C3D-48D8-BCA2-BF8BBB391C32}" type="pres">
      <dgm:prSet presAssocID="{599D9F09-8359-4325-8F83-9BA6E541061B}" presName="posSpace" presStyleCnt="0"/>
      <dgm:spPr/>
    </dgm:pt>
    <dgm:pt modelId="{418C25CB-8E74-4DC7-9007-7929C6F9BACA}" type="pres">
      <dgm:prSet presAssocID="{599D9F09-8359-4325-8F83-9BA6E541061B}" presName="vertFlow" presStyleCnt="0"/>
      <dgm:spPr/>
    </dgm:pt>
    <dgm:pt modelId="{57C8C8A7-DC5B-4561-8D31-E19AF60EFD9A}" type="pres">
      <dgm:prSet presAssocID="{599D9F09-8359-4325-8F83-9BA6E541061B}" presName="topSpace" presStyleCnt="0"/>
      <dgm:spPr/>
    </dgm:pt>
    <dgm:pt modelId="{BE86B868-4A5D-4618-B3B4-4F41126A795D}" type="pres">
      <dgm:prSet presAssocID="{599D9F09-8359-4325-8F83-9BA6E541061B}" presName="firstComp" presStyleCnt="0"/>
      <dgm:spPr/>
    </dgm:pt>
    <dgm:pt modelId="{2078CDA8-40AF-4538-9192-A4FC9F0BC437}" type="pres">
      <dgm:prSet presAssocID="{599D9F09-8359-4325-8F83-9BA6E541061B}" presName="firstChild" presStyleLbl="bgAccFollowNode1" presStyleIdx="6" presStyleCnt="8"/>
      <dgm:spPr/>
    </dgm:pt>
    <dgm:pt modelId="{14C0B334-2146-4B6E-BCA9-0715461E5BEA}" type="pres">
      <dgm:prSet presAssocID="{599D9F09-8359-4325-8F83-9BA6E541061B}" presName="firstChildTx" presStyleLbl="bgAccFollowNode1" presStyleIdx="6" presStyleCnt="8">
        <dgm:presLayoutVars>
          <dgm:bulletEnabled val="1"/>
        </dgm:presLayoutVars>
      </dgm:prSet>
      <dgm:spPr/>
    </dgm:pt>
    <dgm:pt modelId="{19163B7F-2567-4FCD-9621-728B920B6BB8}" type="pres">
      <dgm:prSet presAssocID="{2E46240E-EABF-4936-BDC6-C71405761D58}" presName="comp" presStyleCnt="0"/>
      <dgm:spPr/>
    </dgm:pt>
    <dgm:pt modelId="{6F7FC673-5D47-4989-8E6F-D7CAD8BC0BAE}" type="pres">
      <dgm:prSet presAssocID="{2E46240E-EABF-4936-BDC6-C71405761D58}" presName="child" presStyleLbl="bgAccFollowNode1" presStyleIdx="7" presStyleCnt="8"/>
      <dgm:spPr/>
    </dgm:pt>
    <dgm:pt modelId="{0247395A-E722-456B-951E-00BEAC713548}" type="pres">
      <dgm:prSet presAssocID="{2E46240E-EABF-4936-BDC6-C71405761D58}" presName="childTx" presStyleLbl="bgAccFollowNode1" presStyleIdx="7" presStyleCnt="8">
        <dgm:presLayoutVars>
          <dgm:bulletEnabled val="1"/>
        </dgm:presLayoutVars>
      </dgm:prSet>
      <dgm:spPr/>
    </dgm:pt>
    <dgm:pt modelId="{51712B05-EE4C-4502-BDF9-4E9E6E37FBDF}" type="pres">
      <dgm:prSet presAssocID="{599D9F09-8359-4325-8F83-9BA6E541061B}" presName="negSpace" presStyleCnt="0"/>
      <dgm:spPr/>
    </dgm:pt>
    <dgm:pt modelId="{5ED3FEDB-308D-4BA9-ADAC-8261B31B62A8}" type="pres">
      <dgm:prSet presAssocID="{599D9F09-8359-4325-8F83-9BA6E541061B}" presName="circle" presStyleLbl="node1" presStyleIdx="3" presStyleCnt="4"/>
      <dgm:spPr/>
    </dgm:pt>
  </dgm:ptLst>
  <dgm:cxnLst>
    <dgm:cxn modelId="{7B203D01-FA9A-4D56-9DD2-DF83DD1E1DFD}" srcId="{24733DB0-987C-4DA3-B4BC-E59B3B33CEBB}" destId="{F5C4B0E7-B5FB-4123-8D51-2B03ACB79C00}" srcOrd="0" destOrd="0" parTransId="{A49E28CD-A1A7-4408-AEFF-D60E53FB5D40}" sibTransId="{A9DCAD34-6405-42AD-B3FE-AA4DAD523A69}"/>
    <dgm:cxn modelId="{FE2D6B04-ACB5-412D-B140-EAA8FB15CB8E}" type="presOf" srcId="{3C03B632-0EE9-4F59-B57E-90B01E1E2ECB}" destId="{4BF3B14A-CD4B-4251-8A38-9F9025EFFDA0}" srcOrd="1" destOrd="0" presId="urn:microsoft.com/office/officeart/2005/8/layout/hList9"/>
    <dgm:cxn modelId="{31C0FF05-58E1-4354-A7F4-7CA1010C7496}" srcId="{24733DB0-987C-4DA3-B4BC-E59B3B33CEBB}" destId="{67B38F43-4F56-4F7E-A881-D38291B742BE}" srcOrd="1" destOrd="0" parTransId="{F972D81C-2F33-40AE-9D41-FA6CC8C160A7}" sibTransId="{6B954ED0-BDBA-4B9B-95BE-5B52B7757DD9}"/>
    <dgm:cxn modelId="{73BB9B0C-91FC-4D75-912B-D41CF8A8881C}" type="presOf" srcId="{67B38F43-4F56-4F7E-A881-D38291B742BE}" destId="{E023597C-24E7-442D-B73B-3E1C27F942B5}" srcOrd="1" destOrd="0" presId="urn:microsoft.com/office/officeart/2005/8/layout/hList9"/>
    <dgm:cxn modelId="{72E77C12-CBE0-432E-9179-E9FAEC4C9431}" type="presOf" srcId="{E17B22BD-30B2-40AB-8903-B91A6B3F52E7}" destId="{0E6261BB-BC05-4F53-BF90-6EFAF1BEEE93}" srcOrd="1" destOrd="0" presId="urn:microsoft.com/office/officeart/2005/8/layout/hList9"/>
    <dgm:cxn modelId="{B2CAB61A-BC37-457C-ACE7-03A682113F7F}" srcId="{931976FD-6E2B-4D31-BDCA-939F43BD8751}" destId="{B86D7CF9-FD08-450A-9236-CA0F86C81A32}" srcOrd="0" destOrd="0" parTransId="{9B0C244E-C858-4A4E-AA50-0339A9FAFD11}" sibTransId="{92F3F27E-5244-499F-95C1-AF077D87924A}"/>
    <dgm:cxn modelId="{F166E921-5157-442E-9BC0-5CD80D21FAC2}" srcId="{599D9F09-8359-4325-8F83-9BA6E541061B}" destId="{2E46240E-EABF-4936-BDC6-C71405761D58}" srcOrd="1" destOrd="0" parTransId="{4C199C20-F293-4B79-AC85-161173D143AF}" sibTransId="{CC405419-DF69-434D-92FD-D8E0372FCAAB}"/>
    <dgm:cxn modelId="{C5F3B527-F2A4-463C-8DCC-F2EF91CB0A05}" type="presOf" srcId="{BC8D2B2F-0233-4CA5-91FF-FD2D54CE6B20}" destId="{FFAD27EC-6149-4CB7-A28D-0797DC5840EC}" srcOrd="1" destOrd="0" presId="urn:microsoft.com/office/officeart/2005/8/layout/hList9"/>
    <dgm:cxn modelId="{9D668828-6D92-4A63-8956-82CA1029E72B}" type="presOf" srcId="{599D9F09-8359-4325-8F83-9BA6E541061B}" destId="{5ED3FEDB-308D-4BA9-ADAC-8261B31B62A8}" srcOrd="0" destOrd="0" presId="urn:microsoft.com/office/officeart/2005/8/layout/hList9"/>
    <dgm:cxn modelId="{9EE42C37-855A-47DA-B900-8C40E74BEE80}" srcId="{6A35D17B-D0DB-48EA-9B79-BFDDB8B56BDB}" destId="{599D9F09-8359-4325-8F83-9BA6E541061B}" srcOrd="3" destOrd="0" parTransId="{51F5D04E-2DAF-4016-A0A5-FB7F86049C2B}" sibTransId="{7945A478-FC70-4F1A-98BF-A61877F6479C}"/>
    <dgm:cxn modelId="{743A7B37-F808-4DF9-9AC6-B3B6A9315AE3}" type="presOf" srcId="{3C03B632-0EE9-4F59-B57E-90B01E1E2ECB}" destId="{74731EC8-D466-4027-81C3-6444F4BD266E}" srcOrd="0" destOrd="0" presId="urn:microsoft.com/office/officeart/2005/8/layout/hList9"/>
    <dgm:cxn modelId="{9FAB9663-B2EA-413A-A0AD-537D90C4F0D9}" type="presOf" srcId="{E17B22BD-30B2-40AB-8903-B91A6B3F52E7}" destId="{CD14DC2C-DDEA-443B-BDF2-14B3497D4B74}" srcOrd="0" destOrd="0" presId="urn:microsoft.com/office/officeart/2005/8/layout/hList9"/>
    <dgm:cxn modelId="{C1486A67-5AAA-46DD-98E7-FBD8710CD22B}" type="presOf" srcId="{F5C4B0E7-B5FB-4123-8D51-2B03ACB79C00}" destId="{16C3BC60-D983-4618-935B-C2722BAC6376}" srcOrd="1" destOrd="0" presId="urn:microsoft.com/office/officeart/2005/8/layout/hList9"/>
    <dgm:cxn modelId="{B41C0768-67BF-4861-9B0B-55371F27CE89}" type="presOf" srcId="{EC8CB0EF-AEAE-4ACE-8CAB-83626DBEE3EA}" destId="{9E3569D3-3FEB-4E34-8695-6930CF6D06C1}" srcOrd="0" destOrd="0" presId="urn:microsoft.com/office/officeart/2005/8/layout/hList9"/>
    <dgm:cxn modelId="{0A27534F-D42C-4B30-B32E-4E99FF13A232}" srcId="{EC8CB0EF-AEAE-4ACE-8CAB-83626DBEE3EA}" destId="{BC8D2B2F-0233-4CA5-91FF-FD2D54CE6B20}" srcOrd="0" destOrd="0" parTransId="{12DA2AE4-F71F-4D80-915A-EC680DA549BA}" sibTransId="{7975E4AD-34D1-4E64-A6FC-E3C7B1069639}"/>
    <dgm:cxn modelId="{833E8D6F-092D-46E3-BD2D-F3F087D12AE1}" srcId="{6A35D17B-D0DB-48EA-9B79-BFDDB8B56BDB}" destId="{24733DB0-987C-4DA3-B4BC-E59B3B33CEBB}" srcOrd="0" destOrd="0" parTransId="{E84FED7C-6F63-4A2F-847E-F86B53C7E27F}" sibTransId="{C42D8135-82BE-461C-AC54-48303F548CC2}"/>
    <dgm:cxn modelId="{33D96752-8F8F-4409-A383-AC606EAF307E}" type="presOf" srcId="{B86D7CF9-FD08-450A-9236-CA0F86C81A32}" destId="{E4A72B89-8F03-4829-A7C5-A25B4DAB34B2}" srcOrd="1" destOrd="0" presId="urn:microsoft.com/office/officeart/2005/8/layout/hList9"/>
    <dgm:cxn modelId="{E16EB975-69D0-4E86-9D01-51A66E4B0D94}" type="presOf" srcId="{2E46240E-EABF-4936-BDC6-C71405761D58}" destId="{6F7FC673-5D47-4989-8E6F-D7CAD8BC0BAE}" srcOrd="0" destOrd="0" presId="urn:microsoft.com/office/officeart/2005/8/layout/hList9"/>
    <dgm:cxn modelId="{68751777-97C0-45B2-8D34-FF38AD69F60D}" type="presOf" srcId="{67B38F43-4F56-4F7E-A881-D38291B742BE}" destId="{EEFE9310-506D-4143-B0A0-277A1B266585}" srcOrd="0" destOrd="0" presId="urn:microsoft.com/office/officeart/2005/8/layout/hList9"/>
    <dgm:cxn modelId="{3A035F5A-453D-4CD6-A2F0-3483EA7F9DE7}" type="presOf" srcId="{24733DB0-987C-4DA3-B4BC-E59B3B33CEBB}" destId="{20A98520-40E3-4A09-8F87-2230E434B4CB}" srcOrd="0" destOrd="0" presId="urn:microsoft.com/office/officeart/2005/8/layout/hList9"/>
    <dgm:cxn modelId="{8A6EF381-51FC-4257-AA50-7F5C0876A52D}" type="presOf" srcId="{B86D7CF9-FD08-450A-9236-CA0F86C81A32}" destId="{AB3BC78C-D466-414A-A2D6-00301083CFCB}" srcOrd="0" destOrd="0" presId="urn:microsoft.com/office/officeart/2005/8/layout/hList9"/>
    <dgm:cxn modelId="{F9460D89-8AA5-47AD-B1EE-F8BD07CD5647}" srcId="{931976FD-6E2B-4D31-BDCA-939F43BD8751}" destId="{E17B22BD-30B2-40AB-8903-B91A6B3F52E7}" srcOrd="1" destOrd="0" parTransId="{BBD77234-6367-4DC0-84A5-1B67B9FA46E3}" sibTransId="{9E40A5E3-40FE-42BF-AD0F-FF880FCB2CA6}"/>
    <dgm:cxn modelId="{C720A79E-CE1B-4271-AA09-64037429F05D}" srcId="{EC8CB0EF-AEAE-4ACE-8CAB-83626DBEE3EA}" destId="{3C03B632-0EE9-4F59-B57E-90B01E1E2ECB}" srcOrd="1" destOrd="0" parTransId="{568DAA9D-4F4C-4CBD-9E3F-AF2DB0305A4E}" sibTransId="{A5F047E1-EC5D-4863-887B-552DAF63003D}"/>
    <dgm:cxn modelId="{3D3529A6-24E4-4C15-B999-7BABEEE8C22C}" type="presOf" srcId="{BC8D2B2F-0233-4CA5-91FF-FD2D54CE6B20}" destId="{7363C51B-BA9A-4937-AF57-83E58F425466}" srcOrd="0" destOrd="0" presId="urn:microsoft.com/office/officeart/2005/8/layout/hList9"/>
    <dgm:cxn modelId="{0B6DFFAC-7307-4BAD-B937-C1861C4BD6E5}" type="presOf" srcId="{2E46240E-EABF-4936-BDC6-C71405761D58}" destId="{0247395A-E722-456B-951E-00BEAC713548}" srcOrd="1" destOrd="0" presId="urn:microsoft.com/office/officeart/2005/8/layout/hList9"/>
    <dgm:cxn modelId="{50B9C3AF-0311-4BC3-99A8-3857DDBD6FD2}" srcId="{6A35D17B-D0DB-48EA-9B79-BFDDB8B56BDB}" destId="{EC8CB0EF-AEAE-4ACE-8CAB-83626DBEE3EA}" srcOrd="1" destOrd="0" parTransId="{C17F3582-368A-4B30-9784-97FC906DFD8A}" sibTransId="{BA4F990A-0386-4E36-9F1F-8A9282F52863}"/>
    <dgm:cxn modelId="{581D12B3-51E1-4A04-B1C8-6408AC6F6BD0}" type="presOf" srcId="{1E493402-FB2C-43DB-9FF9-9E744282DC3E}" destId="{14C0B334-2146-4B6E-BCA9-0715461E5BEA}" srcOrd="1" destOrd="0" presId="urn:microsoft.com/office/officeart/2005/8/layout/hList9"/>
    <dgm:cxn modelId="{E55617B4-863E-443C-B62F-A86C68766E10}" type="presOf" srcId="{1E493402-FB2C-43DB-9FF9-9E744282DC3E}" destId="{2078CDA8-40AF-4538-9192-A4FC9F0BC437}" srcOrd="0" destOrd="0" presId="urn:microsoft.com/office/officeart/2005/8/layout/hList9"/>
    <dgm:cxn modelId="{DADDACC0-A636-486C-8634-7472B844271B}" type="presOf" srcId="{931976FD-6E2B-4D31-BDCA-939F43BD8751}" destId="{C1EE3A0E-6799-41AA-8B22-0C022D1DCDE7}" srcOrd="0" destOrd="0" presId="urn:microsoft.com/office/officeart/2005/8/layout/hList9"/>
    <dgm:cxn modelId="{0DA9C8C2-2DCF-4FC9-878A-D1473687EC1C}" srcId="{599D9F09-8359-4325-8F83-9BA6E541061B}" destId="{1E493402-FB2C-43DB-9FF9-9E744282DC3E}" srcOrd="0" destOrd="0" parTransId="{F5BF8FF0-3494-40A0-8493-91430A24AE59}" sibTransId="{638FE0D6-E616-408F-9B89-94C0B5ED52D2}"/>
    <dgm:cxn modelId="{8F7A99D8-8216-45A8-B7C8-6766C965A9AE}" type="presOf" srcId="{6A35D17B-D0DB-48EA-9B79-BFDDB8B56BDB}" destId="{E32B4337-0FB2-4FCC-8196-3EEC055FFAF5}" srcOrd="0" destOrd="0" presId="urn:microsoft.com/office/officeart/2005/8/layout/hList9"/>
    <dgm:cxn modelId="{5B9D2CDC-0CD7-466A-87E9-E59C12FEF54F}" srcId="{6A35D17B-D0DB-48EA-9B79-BFDDB8B56BDB}" destId="{931976FD-6E2B-4D31-BDCA-939F43BD8751}" srcOrd="2" destOrd="0" parTransId="{3B066107-BCBE-4AE7-BC70-AA44F62A4353}" sibTransId="{E57DDF6D-5094-4F0C-B55A-026D0CF5C94E}"/>
    <dgm:cxn modelId="{CBB51CE7-D530-46B8-9A90-0FC22C1290F3}" type="presOf" srcId="{F5C4B0E7-B5FB-4123-8D51-2B03ACB79C00}" destId="{3EEE81E6-D90F-461A-A141-511740415D45}" srcOrd="0" destOrd="0" presId="urn:microsoft.com/office/officeart/2005/8/layout/hList9"/>
    <dgm:cxn modelId="{1424A056-28B9-4C25-B753-77DDD22D4599}" type="presParOf" srcId="{E32B4337-0FB2-4FCC-8196-3EEC055FFAF5}" destId="{706603BC-C73D-4F87-A9FA-2A0C1EBB043B}" srcOrd="0" destOrd="0" presId="urn:microsoft.com/office/officeart/2005/8/layout/hList9"/>
    <dgm:cxn modelId="{B8A06FFE-4B92-4383-8EA6-5303A7B1F554}" type="presParOf" srcId="{E32B4337-0FB2-4FCC-8196-3EEC055FFAF5}" destId="{09663459-D50E-4E2A-8DF4-0F372B529A72}" srcOrd="1" destOrd="0" presId="urn:microsoft.com/office/officeart/2005/8/layout/hList9"/>
    <dgm:cxn modelId="{D54BDCA7-CC1F-4019-8298-50971FD40172}" type="presParOf" srcId="{09663459-D50E-4E2A-8DF4-0F372B529A72}" destId="{1408516C-FCF6-44F5-AC41-282A408652C7}" srcOrd="0" destOrd="0" presId="urn:microsoft.com/office/officeart/2005/8/layout/hList9"/>
    <dgm:cxn modelId="{EF258D44-E722-4E8C-B680-161312A44CAB}" type="presParOf" srcId="{09663459-D50E-4E2A-8DF4-0F372B529A72}" destId="{79E2EDBF-47A7-4FC9-96D3-F302C69AE2CC}" srcOrd="1" destOrd="0" presId="urn:microsoft.com/office/officeart/2005/8/layout/hList9"/>
    <dgm:cxn modelId="{0EAC475C-06D8-4E85-B660-9213AC87A1D5}" type="presParOf" srcId="{79E2EDBF-47A7-4FC9-96D3-F302C69AE2CC}" destId="{3EEE81E6-D90F-461A-A141-511740415D45}" srcOrd="0" destOrd="0" presId="urn:microsoft.com/office/officeart/2005/8/layout/hList9"/>
    <dgm:cxn modelId="{065238A7-CD04-4510-966D-AFE12A44E3FD}" type="presParOf" srcId="{79E2EDBF-47A7-4FC9-96D3-F302C69AE2CC}" destId="{16C3BC60-D983-4618-935B-C2722BAC6376}" srcOrd="1" destOrd="0" presId="urn:microsoft.com/office/officeart/2005/8/layout/hList9"/>
    <dgm:cxn modelId="{B5AF37F2-B3A7-4A38-B279-210B33437364}" type="presParOf" srcId="{09663459-D50E-4E2A-8DF4-0F372B529A72}" destId="{3CEE960E-38A9-4538-8135-D3E9CF1F5569}" srcOrd="2" destOrd="0" presId="urn:microsoft.com/office/officeart/2005/8/layout/hList9"/>
    <dgm:cxn modelId="{081B5F56-8A9F-4870-B7B4-C3B2C53DF35E}" type="presParOf" srcId="{3CEE960E-38A9-4538-8135-D3E9CF1F5569}" destId="{EEFE9310-506D-4143-B0A0-277A1B266585}" srcOrd="0" destOrd="0" presId="urn:microsoft.com/office/officeart/2005/8/layout/hList9"/>
    <dgm:cxn modelId="{E260F0CD-1C6C-44A5-B080-F3C7839D3B9C}" type="presParOf" srcId="{3CEE960E-38A9-4538-8135-D3E9CF1F5569}" destId="{E023597C-24E7-442D-B73B-3E1C27F942B5}" srcOrd="1" destOrd="0" presId="urn:microsoft.com/office/officeart/2005/8/layout/hList9"/>
    <dgm:cxn modelId="{E26AEE55-E44F-4CE5-B5DF-6B3A7DD477E0}" type="presParOf" srcId="{E32B4337-0FB2-4FCC-8196-3EEC055FFAF5}" destId="{5898C9E2-1CA4-405F-82F8-B02487B5D1D8}" srcOrd="2" destOrd="0" presId="urn:microsoft.com/office/officeart/2005/8/layout/hList9"/>
    <dgm:cxn modelId="{8F52ABF0-6318-4BD3-99B0-2FE640FAF223}" type="presParOf" srcId="{E32B4337-0FB2-4FCC-8196-3EEC055FFAF5}" destId="{20A98520-40E3-4A09-8F87-2230E434B4CB}" srcOrd="3" destOrd="0" presId="urn:microsoft.com/office/officeart/2005/8/layout/hList9"/>
    <dgm:cxn modelId="{3FF71D15-9C17-492E-BAE3-2A0FF85AA042}" type="presParOf" srcId="{E32B4337-0FB2-4FCC-8196-3EEC055FFAF5}" destId="{07FAB947-5230-46C9-8214-1BEA5FF6EBE2}" srcOrd="4" destOrd="0" presId="urn:microsoft.com/office/officeart/2005/8/layout/hList9"/>
    <dgm:cxn modelId="{F85F6F44-30AB-4440-972B-E13E373BB577}" type="presParOf" srcId="{E32B4337-0FB2-4FCC-8196-3EEC055FFAF5}" destId="{6B04F4CA-FCE5-4093-95C0-97372111DECA}" srcOrd="5" destOrd="0" presId="urn:microsoft.com/office/officeart/2005/8/layout/hList9"/>
    <dgm:cxn modelId="{1D9267FB-B641-4500-ACF0-FD4F9A7A6A03}" type="presParOf" srcId="{E32B4337-0FB2-4FCC-8196-3EEC055FFAF5}" destId="{F8F40AC7-D157-4359-B291-6FEE46A606F9}" srcOrd="6" destOrd="0" presId="urn:microsoft.com/office/officeart/2005/8/layout/hList9"/>
    <dgm:cxn modelId="{E1C19F54-829B-4CB4-8441-3431F98263A4}" type="presParOf" srcId="{F8F40AC7-D157-4359-B291-6FEE46A606F9}" destId="{525A74A0-55E7-4F0F-BE10-BB8D53082AEE}" srcOrd="0" destOrd="0" presId="urn:microsoft.com/office/officeart/2005/8/layout/hList9"/>
    <dgm:cxn modelId="{F88A9AC0-2717-4DF2-8A99-4579DBBB1580}" type="presParOf" srcId="{F8F40AC7-D157-4359-B291-6FEE46A606F9}" destId="{C2F5637C-11E7-4782-B5B0-49ED4250E4EC}" srcOrd="1" destOrd="0" presId="urn:microsoft.com/office/officeart/2005/8/layout/hList9"/>
    <dgm:cxn modelId="{45839EAD-ED43-4038-90B5-6F878F0FBDF8}" type="presParOf" srcId="{C2F5637C-11E7-4782-B5B0-49ED4250E4EC}" destId="{7363C51B-BA9A-4937-AF57-83E58F425466}" srcOrd="0" destOrd="0" presId="urn:microsoft.com/office/officeart/2005/8/layout/hList9"/>
    <dgm:cxn modelId="{838210B9-D99B-4790-AB94-2FA7D6AD991E}" type="presParOf" srcId="{C2F5637C-11E7-4782-B5B0-49ED4250E4EC}" destId="{FFAD27EC-6149-4CB7-A28D-0797DC5840EC}" srcOrd="1" destOrd="0" presId="urn:microsoft.com/office/officeart/2005/8/layout/hList9"/>
    <dgm:cxn modelId="{8DEC0A9F-66F3-4D48-9E85-EB028364D601}" type="presParOf" srcId="{F8F40AC7-D157-4359-B291-6FEE46A606F9}" destId="{B94603F0-D8F8-4D62-83AF-3A318E3C24F0}" srcOrd="2" destOrd="0" presId="urn:microsoft.com/office/officeart/2005/8/layout/hList9"/>
    <dgm:cxn modelId="{7B11CEE4-BDC3-4E4D-A332-2E82A0639361}" type="presParOf" srcId="{B94603F0-D8F8-4D62-83AF-3A318E3C24F0}" destId="{74731EC8-D466-4027-81C3-6444F4BD266E}" srcOrd="0" destOrd="0" presId="urn:microsoft.com/office/officeart/2005/8/layout/hList9"/>
    <dgm:cxn modelId="{D5BD3551-C449-45D8-948A-8FBC632BA7DD}" type="presParOf" srcId="{B94603F0-D8F8-4D62-83AF-3A318E3C24F0}" destId="{4BF3B14A-CD4B-4251-8A38-9F9025EFFDA0}" srcOrd="1" destOrd="0" presId="urn:microsoft.com/office/officeart/2005/8/layout/hList9"/>
    <dgm:cxn modelId="{98D937EA-95C3-452E-AB63-751D95AA098D}" type="presParOf" srcId="{E32B4337-0FB2-4FCC-8196-3EEC055FFAF5}" destId="{E853B2C1-6DF8-471E-9316-D4B14223A74B}" srcOrd="7" destOrd="0" presId="urn:microsoft.com/office/officeart/2005/8/layout/hList9"/>
    <dgm:cxn modelId="{B064678C-DF4F-46B6-B373-C8F4BBAD060A}" type="presParOf" srcId="{E32B4337-0FB2-4FCC-8196-3EEC055FFAF5}" destId="{9E3569D3-3FEB-4E34-8695-6930CF6D06C1}" srcOrd="8" destOrd="0" presId="urn:microsoft.com/office/officeart/2005/8/layout/hList9"/>
    <dgm:cxn modelId="{39A2B702-75DE-484B-BEB2-7CB59BFFFBB4}" type="presParOf" srcId="{E32B4337-0FB2-4FCC-8196-3EEC055FFAF5}" destId="{9005067C-6E9D-42C3-8C41-4F59AAD45F61}" srcOrd="9" destOrd="0" presId="urn:microsoft.com/office/officeart/2005/8/layout/hList9"/>
    <dgm:cxn modelId="{B9CBB749-BDB6-4C16-89C7-ACD65EB1E580}" type="presParOf" srcId="{E32B4337-0FB2-4FCC-8196-3EEC055FFAF5}" destId="{F68E1032-6332-45D8-97FC-ECD48BF0B9A7}" srcOrd="10" destOrd="0" presId="urn:microsoft.com/office/officeart/2005/8/layout/hList9"/>
    <dgm:cxn modelId="{32693E50-9D0D-4D5F-B74C-E0EE13596029}" type="presParOf" srcId="{E32B4337-0FB2-4FCC-8196-3EEC055FFAF5}" destId="{A5066873-C0AC-49AC-9DED-38684F2820D6}" srcOrd="11" destOrd="0" presId="urn:microsoft.com/office/officeart/2005/8/layout/hList9"/>
    <dgm:cxn modelId="{7978D1D0-C690-4B29-B345-B071EC2F5CD1}" type="presParOf" srcId="{A5066873-C0AC-49AC-9DED-38684F2820D6}" destId="{D5FB267E-BA29-4AF6-A764-FA2A29B8A51D}" srcOrd="0" destOrd="0" presId="urn:microsoft.com/office/officeart/2005/8/layout/hList9"/>
    <dgm:cxn modelId="{8D5F3E77-6FDF-4EAB-BE1D-93025DB2E13B}" type="presParOf" srcId="{A5066873-C0AC-49AC-9DED-38684F2820D6}" destId="{C2957943-DE19-40C9-9DFF-B6591B883CF7}" srcOrd="1" destOrd="0" presId="urn:microsoft.com/office/officeart/2005/8/layout/hList9"/>
    <dgm:cxn modelId="{C059C49A-0687-4F7B-8E81-866D450F2FE4}" type="presParOf" srcId="{C2957943-DE19-40C9-9DFF-B6591B883CF7}" destId="{AB3BC78C-D466-414A-A2D6-00301083CFCB}" srcOrd="0" destOrd="0" presId="urn:microsoft.com/office/officeart/2005/8/layout/hList9"/>
    <dgm:cxn modelId="{CF759A8E-C0DD-4ADE-A137-48EAED06049A}" type="presParOf" srcId="{C2957943-DE19-40C9-9DFF-B6591B883CF7}" destId="{E4A72B89-8F03-4829-A7C5-A25B4DAB34B2}" srcOrd="1" destOrd="0" presId="urn:microsoft.com/office/officeart/2005/8/layout/hList9"/>
    <dgm:cxn modelId="{EF4B6F4E-50D3-46F1-A5CE-073184084F17}" type="presParOf" srcId="{A5066873-C0AC-49AC-9DED-38684F2820D6}" destId="{3B4BCE89-EDA3-4017-A17D-16CE9C070D62}" srcOrd="2" destOrd="0" presId="urn:microsoft.com/office/officeart/2005/8/layout/hList9"/>
    <dgm:cxn modelId="{C59DDD7F-DD92-4A64-993D-D9B88742ED95}" type="presParOf" srcId="{3B4BCE89-EDA3-4017-A17D-16CE9C070D62}" destId="{CD14DC2C-DDEA-443B-BDF2-14B3497D4B74}" srcOrd="0" destOrd="0" presId="urn:microsoft.com/office/officeart/2005/8/layout/hList9"/>
    <dgm:cxn modelId="{A99CCA28-31F5-4FAA-93EF-B3A872EA287E}" type="presParOf" srcId="{3B4BCE89-EDA3-4017-A17D-16CE9C070D62}" destId="{0E6261BB-BC05-4F53-BF90-6EFAF1BEEE93}" srcOrd="1" destOrd="0" presId="urn:microsoft.com/office/officeart/2005/8/layout/hList9"/>
    <dgm:cxn modelId="{F4D794B5-E856-494C-B27C-C5151D217D94}" type="presParOf" srcId="{E32B4337-0FB2-4FCC-8196-3EEC055FFAF5}" destId="{0A12B56A-6EE9-48FA-95EE-76B0767B3013}" srcOrd="12" destOrd="0" presId="urn:microsoft.com/office/officeart/2005/8/layout/hList9"/>
    <dgm:cxn modelId="{63E4B454-9417-47A3-B17D-7D5237F5C0FF}" type="presParOf" srcId="{E32B4337-0FB2-4FCC-8196-3EEC055FFAF5}" destId="{C1EE3A0E-6799-41AA-8B22-0C022D1DCDE7}" srcOrd="13" destOrd="0" presId="urn:microsoft.com/office/officeart/2005/8/layout/hList9"/>
    <dgm:cxn modelId="{008EF25A-AAF2-47FD-9236-9990A73B1207}" type="presParOf" srcId="{E32B4337-0FB2-4FCC-8196-3EEC055FFAF5}" destId="{AF19E3A0-3BD9-49F9-BE99-4B11AD842886}" srcOrd="14" destOrd="0" presId="urn:microsoft.com/office/officeart/2005/8/layout/hList9"/>
    <dgm:cxn modelId="{59128630-4C1D-4914-95EE-F544998271A9}" type="presParOf" srcId="{E32B4337-0FB2-4FCC-8196-3EEC055FFAF5}" destId="{94A37103-6C3D-48D8-BCA2-BF8BBB391C32}" srcOrd="15" destOrd="0" presId="urn:microsoft.com/office/officeart/2005/8/layout/hList9"/>
    <dgm:cxn modelId="{D20F6B4F-892E-4E81-B843-96BCE895FD05}" type="presParOf" srcId="{E32B4337-0FB2-4FCC-8196-3EEC055FFAF5}" destId="{418C25CB-8E74-4DC7-9007-7929C6F9BACA}" srcOrd="16" destOrd="0" presId="urn:microsoft.com/office/officeart/2005/8/layout/hList9"/>
    <dgm:cxn modelId="{05DB38DA-1080-431A-93C2-A094C9C5764D}" type="presParOf" srcId="{418C25CB-8E74-4DC7-9007-7929C6F9BACA}" destId="{57C8C8A7-DC5B-4561-8D31-E19AF60EFD9A}" srcOrd="0" destOrd="0" presId="urn:microsoft.com/office/officeart/2005/8/layout/hList9"/>
    <dgm:cxn modelId="{06EA58DA-168C-4F79-B899-006385F3161E}" type="presParOf" srcId="{418C25CB-8E74-4DC7-9007-7929C6F9BACA}" destId="{BE86B868-4A5D-4618-B3B4-4F41126A795D}" srcOrd="1" destOrd="0" presId="urn:microsoft.com/office/officeart/2005/8/layout/hList9"/>
    <dgm:cxn modelId="{D7BC252F-1186-45DE-A888-9BBEF8C643FB}" type="presParOf" srcId="{BE86B868-4A5D-4618-B3B4-4F41126A795D}" destId="{2078CDA8-40AF-4538-9192-A4FC9F0BC437}" srcOrd="0" destOrd="0" presId="urn:microsoft.com/office/officeart/2005/8/layout/hList9"/>
    <dgm:cxn modelId="{D0E0475D-EBAA-49AF-87A8-EE6080DF8A15}" type="presParOf" srcId="{BE86B868-4A5D-4618-B3B4-4F41126A795D}" destId="{14C0B334-2146-4B6E-BCA9-0715461E5BEA}" srcOrd="1" destOrd="0" presId="urn:microsoft.com/office/officeart/2005/8/layout/hList9"/>
    <dgm:cxn modelId="{26E1A845-B796-46AD-843D-0F706709083B}" type="presParOf" srcId="{418C25CB-8E74-4DC7-9007-7929C6F9BACA}" destId="{19163B7F-2567-4FCD-9621-728B920B6BB8}" srcOrd="2" destOrd="0" presId="urn:microsoft.com/office/officeart/2005/8/layout/hList9"/>
    <dgm:cxn modelId="{6F22F92F-D2F9-40C3-B7C6-233D18205F25}" type="presParOf" srcId="{19163B7F-2567-4FCD-9621-728B920B6BB8}" destId="{6F7FC673-5D47-4989-8E6F-D7CAD8BC0BAE}" srcOrd="0" destOrd="0" presId="urn:microsoft.com/office/officeart/2005/8/layout/hList9"/>
    <dgm:cxn modelId="{ACDAE916-12C5-4AF9-B836-61FA3299BEA4}" type="presParOf" srcId="{19163B7F-2567-4FCD-9621-728B920B6BB8}" destId="{0247395A-E722-456B-951E-00BEAC713548}" srcOrd="1" destOrd="0" presId="urn:microsoft.com/office/officeart/2005/8/layout/hList9"/>
    <dgm:cxn modelId="{E6DB43E5-1F6B-41D0-B62A-22EDE0A9FBAF}" type="presParOf" srcId="{E32B4337-0FB2-4FCC-8196-3EEC055FFAF5}" destId="{51712B05-EE4C-4502-BDF9-4E9E6E37FBDF}" srcOrd="17" destOrd="0" presId="urn:microsoft.com/office/officeart/2005/8/layout/hList9"/>
    <dgm:cxn modelId="{339C317F-BC22-4089-A729-54300E659EAD}" type="presParOf" srcId="{E32B4337-0FB2-4FCC-8196-3EEC055FFAF5}" destId="{5ED3FEDB-308D-4BA9-ADAC-8261B31B62A8}" srcOrd="1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D7267-23F4-4626-80E1-2344D5A42748}">
      <dsp:nvSpPr>
        <dsp:cNvPr id="0" name=""/>
        <dsp:cNvSpPr/>
      </dsp:nvSpPr>
      <dsp:spPr>
        <a:xfrm>
          <a:off x="0" y="210700"/>
          <a:ext cx="382218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369349-66BA-4DA0-BFE5-BF6BACE6BD45}">
      <dsp:nvSpPr>
        <dsp:cNvPr id="0" name=""/>
        <dsp:cNvSpPr/>
      </dsp:nvSpPr>
      <dsp:spPr>
        <a:xfrm>
          <a:off x="191109" y="4060"/>
          <a:ext cx="2675532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129" tIns="0" rIns="10112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0" kern="1200" dirty="0">
              <a:solidFill>
                <a:schemeClr val="bg1"/>
              </a:solidFill>
            </a:rPr>
            <a:t>理想的家园</a:t>
          </a:r>
          <a:endParaRPr lang="en-US" sz="1400" b="0" kern="1200" dirty="0">
            <a:solidFill>
              <a:schemeClr val="bg1"/>
            </a:solidFill>
          </a:endParaRPr>
        </a:p>
      </dsp:txBody>
      <dsp:txXfrm>
        <a:off x="211284" y="24235"/>
        <a:ext cx="2635182" cy="372930"/>
      </dsp:txXfrm>
    </dsp:sp>
    <dsp:sp modelId="{1E7194E4-0954-4309-9A9B-69F8AD143DA6}">
      <dsp:nvSpPr>
        <dsp:cNvPr id="0" name=""/>
        <dsp:cNvSpPr/>
      </dsp:nvSpPr>
      <dsp:spPr>
        <a:xfrm>
          <a:off x="0" y="845741"/>
          <a:ext cx="382218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BC407-4A63-49D7-B8BD-C49414E2AE9F}">
      <dsp:nvSpPr>
        <dsp:cNvPr id="0" name=""/>
        <dsp:cNvSpPr/>
      </dsp:nvSpPr>
      <dsp:spPr>
        <a:xfrm>
          <a:off x="191109" y="639100"/>
          <a:ext cx="2675532" cy="413280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129" tIns="0" rIns="10112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环境污染分类</a:t>
          </a:r>
          <a:endParaRPr lang="en-US" sz="1400" kern="1200" dirty="0"/>
        </a:p>
      </dsp:txBody>
      <dsp:txXfrm>
        <a:off x="211284" y="659275"/>
        <a:ext cx="2635182" cy="372930"/>
      </dsp:txXfrm>
    </dsp:sp>
    <dsp:sp modelId="{2178B62C-7104-4CAA-8B44-5BBFC95CF4CB}">
      <dsp:nvSpPr>
        <dsp:cNvPr id="0" name=""/>
        <dsp:cNvSpPr/>
      </dsp:nvSpPr>
      <dsp:spPr>
        <a:xfrm>
          <a:off x="0" y="1480781"/>
          <a:ext cx="382218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B64121-E5B8-4B5C-91A7-C4F18D839E6F}">
      <dsp:nvSpPr>
        <dsp:cNvPr id="0" name=""/>
        <dsp:cNvSpPr/>
      </dsp:nvSpPr>
      <dsp:spPr>
        <a:xfrm>
          <a:off x="191109" y="1274141"/>
          <a:ext cx="2675532" cy="413280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129" tIns="0" rIns="10112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环境污染源</a:t>
          </a:r>
          <a:endParaRPr lang="en-US" sz="1400" kern="1200" dirty="0"/>
        </a:p>
      </dsp:txBody>
      <dsp:txXfrm>
        <a:off x="211284" y="1294316"/>
        <a:ext cx="2635182" cy="372930"/>
      </dsp:txXfrm>
    </dsp:sp>
    <dsp:sp modelId="{750735DB-4766-48BD-AF95-1AE06F0E3CEF}">
      <dsp:nvSpPr>
        <dsp:cNvPr id="0" name=""/>
        <dsp:cNvSpPr/>
      </dsp:nvSpPr>
      <dsp:spPr>
        <a:xfrm>
          <a:off x="0" y="2115821"/>
          <a:ext cx="382218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F1098-C0DA-4DA0-A9EA-ABA855D83CEB}">
      <dsp:nvSpPr>
        <dsp:cNvPr id="0" name=""/>
        <dsp:cNvSpPr/>
      </dsp:nvSpPr>
      <dsp:spPr>
        <a:xfrm>
          <a:off x="191109" y="1909181"/>
          <a:ext cx="2675532" cy="413280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129" tIns="0" rIns="10112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环境污染危害</a:t>
          </a:r>
          <a:endParaRPr lang="en-US" sz="1400" kern="1200" dirty="0"/>
        </a:p>
      </dsp:txBody>
      <dsp:txXfrm>
        <a:off x="211284" y="1929356"/>
        <a:ext cx="2635182" cy="372930"/>
      </dsp:txXfrm>
    </dsp:sp>
    <dsp:sp modelId="{C46F1D89-4F7A-450B-B0E6-31C2E52F3EB5}">
      <dsp:nvSpPr>
        <dsp:cNvPr id="0" name=""/>
        <dsp:cNvSpPr/>
      </dsp:nvSpPr>
      <dsp:spPr>
        <a:xfrm>
          <a:off x="0" y="2750861"/>
          <a:ext cx="382218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C6E0E-5FBD-4326-AA00-8F88A3FB7B98}">
      <dsp:nvSpPr>
        <dsp:cNvPr id="0" name=""/>
        <dsp:cNvSpPr/>
      </dsp:nvSpPr>
      <dsp:spPr>
        <a:xfrm>
          <a:off x="191109" y="2544221"/>
          <a:ext cx="2675532" cy="413280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129" tIns="0" rIns="10112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环保节日知多少</a:t>
          </a:r>
          <a:endParaRPr lang="en-US" sz="1400" kern="1200" dirty="0"/>
        </a:p>
      </dsp:txBody>
      <dsp:txXfrm>
        <a:off x="211284" y="2564396"/>
        <a:ext cx="2635182" cy="372930"/>
      </dsp:txXfrm>
    </dsp:sp>
    <dsp:sp modelId="{B1E7CE92-ACBC-4F79-952A-88CEDC08DBE5}">
      <dsp:nvSpPr>
        <dsp:cNvPr id="0" name=""/>
        <dsp:cNvSpPr/>
      </dsp:nvSpPr>
      <dsp:spPr>
        <a:xfrm>
          <a:off x="0" y="3385901"/>
          <a:ext cx="382218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4BDC55-6471-4F9E-851D-3DCB433FC729}">
      <dsp:nvSpPr>
        <dsp:cNvPr id="0" name=""/>
        <dsp:cNvSpPr/>
      </dsp:nvSpPr>
      <dsp:spPr>
        <a:xfrm>
          <a:off x="191109" y="3179261"/>
          <a:ext cx="2675532" cy="41328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129" tIns="0" rIns="10112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环保从我做起</a:t>
          </a:r>
          <a:endParaRPr lang="en-US" sz="1400" kern="1200" dirty="0"/>
        </a:p>
      </dsp:txBody>
      <dsp:txXfrm>
        <a:off x="211284" y="3199436"/>
        <a:ext cx="2635182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1D971-4C40-47F8-B4C9-C88E796F86BE}">
      <dsp:nvSpPr>
        <dsp:cNvPr id="0" name=""/>
        <dsp:cNvSpPr/>
      </dsp:nvSpPr>
      <dsp:spPr>
        <a:xfrm>
          <a:off x="0" y="2996182"/>
          <a:ext cx="4004868" cy="0"/>
        </a:xfrm>
        <a:prstGeom prst="line">
          <a:avLst/>
        </a:prstGeom>
        <a:noFill/>
        <a:ln w="63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B6EBFD-848D-4893-B1CD-C99106B19B71}">
      <dsp:nvSpPr>
        <dsp:cNvPr id="0" name=""/>
        <dsp:cNvSpPr/>
      </dsp:nvSpPr>
      <dsp:spPr>
        <a:xfrm>
          <a:off x="0" y="1709274"/>
          <a:ext cx="4004868" cy="0"/>
        </a:xfrm>
        <a:prstGeom prst="line">
          <a:avLst/>
        </a:prstGeom>
        <a:noFill/>
        <a:ln w="63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6E452E-B970-43A3-A733-B952A3DB02D7}">
      <dsp:nvSpPr>
        <dsp:cNvPr id="0" name=""/>
        <dsp:cNvSpPr/>
      </dsp:nvSpPr>
      <dsp:spPr>
        <a:xfrm>
          <a:off x="0" y="422366"/>
          <a:ext cx="4004868" cy="0"/>
        </a:xfrm>
        <a:prstGeom prst="line">
          <a:avLst/>
        </a:prstGeom>
        <a:noFill/>
        <a:ln w="63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F00D75-D0AF-4A48-A60A-237E21948162}">
      <dsp:nvSpPr>
        <dsp:cNvPr id="0" name=""/>
        <dsp:cNvSpPr/>
      </dsp:nvSpPr>
      <dsp:spPr>
        <a:xfrm>
          <a:off x="1041265" y="470"/>
          <a:ext cx="2963602" cy="42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1041265" y="470"/>
        <a:ext cx="2963602" cy="421895"/>
      </dsp:txXfrm>
    </dsp:sp>
    <dsp:sp modelId="{F6248E60-3784-4A90-B32B-7589FD393D94}">
      <dsp:nvSpPr>
        <dsp:cNvPr id="0" name=""/>
        <dsp:cNvSpPr/>
      </dsp:nvSpPr>
      <dsp:spPr>
        <a:xfrm>
          <a:off x="0" y="470"/>
          <a:ext cx="1041265" cy="421895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20599" y="21069"/>
        <a:ext cx="1000067" cy="401296"/>
      </dsp:txXfrm>
    </dsp:sp>
    <dsp:sp modelId="{7C0408EB-C6EB-45F1-A1A5-9316488C40CF}">
      <dsp:nvSpPr>
        <dsp:cNvPr id="0" name=""/>
        <dsp:cNvSpPr/>
      </dsp:nvSpPr>
      <dsp:spPr>
        <a:xfrm>
          <a:off x="0" y="422366"/>
          <a:ext cx="4004868" cy="8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kern="1200" dirty="0"/>
            <a:t>空气污染</a:t>
          </a:r>
          <a:endParaRPr lang="en-US" sz="2800" kern="1200" dirty="0"/>
        </a:p>
      </dsp:txBody>
      <dsp:txXfrm>
        <a:off x="0" y="422366"/>
        <a:ext cx="4004868" cy="843917"/>
      </dsp:txXfrm>
    </dsp:sp>
    <dsp:sp modelId="{0041AD6F-5E0F-4444-B3F0-4C56E6E826FE}">
      <dsp:nvSpPr>
        <dsp:cNvPr id="0" name=""/>
        <dsp:cNvSpPr/>
      </dsp:nvSpPr>
      <dsp:spPr>
        <a:xfrm>
          <a:off x="1041265" y="1287378"/>
          <a:ext cx="2963602" cy="42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1041265" y="1287378"/>
        <a:ext cx="2963602" cy="421895"/>
      </dsp:txXfrm>
    </dsp:sp>
    <dsp:sp modelId="{0609FCC9-53B4-454E-9EAD-3C078DAB5C06}">
      <dsp:nvSpPr>
        <dsp:cNvPr id="0" name=""/>
        <dsp:cNvSpPr/>
      </dsp:nvSpPr>
      <dsp:spPr>
        <a:xfrm>
          <a:off x="0" y="1287378"/>
          <a:ext cx="1041265" cy="421895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0599" y="1307977"/>
        <a:ext cx="1000067" cy="401296"/>
      </dsp:txXfrm>
    </dsp:sp>
    <dsp:sp modelId="{69829360-D92C-49B2-A156-2136DD132AC4}">
      <dsp:nvSpPr>
        <dsp:cNvPr id="0" name=""/>
        <dsp:cNvSpPr/>
      </dsp:nvSpPr>
      <dsp:spPr>
        <a:xfrm>
          <a:off x="0" y="1709274"/>
          <a:ext cx="4004868" cy="8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kern="1200" dirty="0"/>
            <a:t>水体污染</a:t>
          </a:r>
          <a:endParaRPr lang="en-US" sz="2800" kern="1200" dirty="0"/>
        </a:p>
      </dsp:txBody>
      <dsp:txXfrm>
        <a:off x="0" y="1709274"/>
        <a:ext cx="4004868" cy="843917"/>
      </dsp:txXfrm>
    </dsp:sp>
    <dsp:sp modelId="{F2D0844A-6AE3-4305-8569-6994EBB7B654}">
      <dsp:nvSpPr>
        <dsp:cNvPr id="0" name=""/>
        <dsp:cNvSpPr/>
      </dsp:nvSpPr>
      <dsp:spPr>
        <a:xfrm>
          <a:off x="1041265" y="2574286"/>
          <a:ext cx="2963602" cy="421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1041265" y="2574286"/>
        <a:ext cx="2963602" cy="421895"/>
      </dsp:txXfrm>
    </dsp:sp>
    <dsp:sp modelId="{2BC053F7-E6D3-49A4-A8E0-3A5AF3877867}">
      <dsp:nvSpPr>
        <dsp:cNvPr id="0" name=""/>
        <dsp:cNvSpPr/>
      </dsp:nvSpPr>
      <dsp:spPr>
        <a:xfrm>
          <a:off x="0" y="2574286"/>
          <a:ext cx="1041265" cy="421895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0599" y="2594885"/>
        <a:ext cx="1000067" cy="401296"/>
      </dsp:txXfrm>
    </dsp:sp>
    <dsp:sp modelId="{597EDC3B-99D1-4FC2-924E-AE05323F1AF1}">
      <dsp:nvSpPr>
        <dsp:cNvPr id="0" name=""/>
        <dsp:cNvSpPr/>
      </dsp:nvSpPr>
      <dsp:spPr>
        <a:xfrm>
          <a:off x="0" y="2996182"/>
          <a:ext cx="4004868" cy="8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kern="1200" dirty="0"/>
            <a:t>土壤污染</a:t>
          </a:r>
          <a:endParaRPr lang="en-US" sz="2800" kern="1200" dirty="0"/>
        </a:p>
      </dsp:txBody>
      <dsp:txXfrm>
        <a:off x="0" y="2996182"/>
        <a:ext cx="4004868" cy="8439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F2F2B-B370-417C-9A47-25532734DBAD}">
      <dsp:nvSpPr>
        <dsp:cNvPr id="0" name=""/>
        <dsp:cNvSpPr/>
      </dsp:nvSpPr>
      <dsp:spPr>
        <a:xfrm>
          <a:off x="0" y="376962"/>
          <a:ext cx="1435319" cy="86119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/>
            <a:t>废气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000" kern="1200" dirty="0"/>
            <a:t>汽车，轮船，飞机</a:t>
          </a:r>
          <a:endParaRPr lang="en-US" sz="1000" kern="1200" dirty="0"/>
        </a:p>
      </dsp:txBody>
      <dsp:txXfrm>
        <a:off x="0" y="376962"/>
        <a:ext cx="1435319" cy="861191"/>
      </dsp:txXfrm>
    </dsp:sp>
    <dsp:sp modelId="{6EE7293D-3A09-479F-94D5-AAF24AD61DA5}">
      <dsp:nvSpPr>
        <dsp:cNvPr id="0" name=""/>
        <dsp:cNvSpPr/>
      </dsp:nvSpPr>
      <dsp:spPr>
        <a:xfrm>
          <a:off x="1578850" y="376962"/>
          <a:ext cx="1435319" cy="86119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/>
            <a:t>化石燃料的使用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000" kern="1200" dirty="0"/>
            <a:t>工厂，企业，家庭取暖或发电</a:t>
          </a:r>
          <a:endParaRPr lang="en-US" sz="1000" kern="1200" dirty="0"/>
        </a:p>
      </dsp:txBody>
      <dsp:txXfrm>
        <a:off x="1578850" y="376962"/>
        <a:ext cx="1435319" cy="861191"/>
      </dsp:txXfrm>
    </dsp:sp>
    <dsp:sp modelId="{F2EE2C66-D269-4C8D-A63B-A1B868A8A27F}">
      <dsp:nvSpPr>
        <dsp:cNvPr id="0" name=""/>
        <dsp:cNvSpPr/>
      </dsp:nvSpPr>
      <dsp:spPr>
        <a:xfrm>
          <a:off x="3157701" y="376962"/>
          <a:ext cx="1435319" cy="86119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/>
            <a:t>工业生产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000" kern="1200" dirty="0"/>
            <a:t>造纸厂，钢铁厂，水泥厂</a:t>
          </a:r>
          <a:endParaRPr lang="en-US" sz="1000" kern="1200" dirty="0"/>
        </a:p>
      </dsp:txBody>
      <dsp:txXfrm>
        <a:off x="3157701" y="376962"/>
        <a:ext cx="1435319" cy="861191"/>
      </dsp:txXfrm>
    </dsp:sp>
    <dsp:sp modelId="{2824613D-9778-4B0C-BC53-6FF060A3EA8F}">
      <dsp:nvSpPr>
        <dsp:cNvPr id="0" name=""/>
        <dsp:cNvSpPr/>
      </dsp:nvSpPr>
      <dsp:spPr>
        <a:xfrm>
          <a:off x="0" y="1381685"/>
          <a:ext cx="1435319" cy="86119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/>
            <a:t>生产石油</a:t>
          </a:r>
          <a:endParaRPr lang="en-US" sz="1300" kern="1200" dirty="0"/>
        </a:p>
      </dsp:txBody>
      <dsp:txXfrm>
        <a:off x="0" y="1381685"/>
        <a:ext cx="1435319" cy="861191"/>
      </dsp:txXfrm>
    </dsp:sp>
    <dsp:sp modelId="{A601431D-2E2B-4BAA-BAD6-1EDDB3AC08F4}">
      <dsp:nvSpPr>
        <dsp:cNvPr id="0" name=""/>
        <dsp:cNvSpPr/>
      </dsp:nvSpPr>
      <dsp:spPr>
        <a:xfrm>
          <a:off x="1578850" y="1381685"/>
          <a:ext cx="1435319" cy="86119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/>
            <a:t>采矿</a:t>
          </a:r>
          <a:endParaRPr lang="en-US" sz="1300" kern="1200" dirty="0"/>
        </a:p>
      </dsp:txBody>
      <dsp:txXfrm>
        <a:off x="1578850" y="1381685"/>
        <a:ext cx="1435319" cy="861191"/>
      </dsp:txXfrm>
    </dsp:sp>
    <dsp:sp modelId="{773FF39F-F8C7-4953-B3B4-0CED9EBB3035}">
      <dsp:nvSpPr>
        <dsp:cNvPr id="0" name=""/>
        <dsp:cNvSpPr/>
      </dsp:nvSpPr>
      <dsp:spPr>
        <a:xfrm>
          <a:off x="3157701" y="1381685"/>
          <a:ext cx="1435319" cy="86119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/>
            <a:t>农药、杀虫剂</a:t>
          </a:r>
          <a:endParaRPr lang="en-US" sz="1300" kern="1200" dirty="0"/>
        </a:p>
      </dsp:txBody>
      <dsp:txXfrm>
        <a:off x="3157701" y="1381685"/>
        <a:ext cx="1435319" cy="8611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821A6-79F8-4154-90C5-4CE825159AEC}">
      <dsp:nvSpPr>
        <dsp:cNvPr id="0" name=""/>
        <dsp:cNvSpPr/>
      </dsp:nvSpPr>
      <dsp:spPr>
        <a:xfrm>
          <a:off x="0" y="391"/>
          <a:ext cx="343890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0B2D17-F8C5-4B66-A5FB-9F103419ADB7}">
      <dsp:nvSpPr>
        <dsp:cNvPr id="0" name=""/>
        <dsp:cNvSpPr/>
      </dsp:nvSpPr>
      <dsp:spPr>
        <a:xfrm>
          <a:off x="0" y="391"/>
          <a:ext cx="3438906" cy="64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生活污水 （厕所，厨房，洗衣）</a:t>
          </a:r>
          <a:endParaRPr lang="en-US" sz="1800" kern="1200" dirty="0"/>
        </a:p>
      </dsp:txBody>
      <dsp:txXfrm>
        <a:off x="0" y="391"/>
        <a:ext cx="3438906" cy="641294"/>
      </dsp:txXfrm>
    </dsp:sp>
    <dsp:sp modelId="{50B6A287-377F-4BDF-89EF-C7AE77103625}">
      <dsp:nvSpPr>
        <dsp:cNvPr id="0" name=""/>
        <dsp:cNvSpPr/>
      </dsp:nvSpPr>
      <dsp:spPr>
        <a:xfrm>
          <a:off x="0" y="641686"/>
          <a:ext cx="343890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2F20F8B-2B3A-453C-87FA-11EFCCB85D63}">
      <dsp:nvSpPr>
        <dsp:cNvPr id="0" name=""/>
        <dsp:cNvSpPr/>
      </dsp:nvSpPr>
      <dsp:spPr>
        <a:xfrm>
          <a:off x="0" y="641686"/>
          <a:ext cx="3438906" cy="64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农业生产（农药，化肥，杀虫剂）</a:t>
          </a:r>
          <a:endParaRPr lang="en-US" sz="1800" kern="1200" dirty="0"/>
        </a:p>
      </dsp:txBody>
      <dsp:txXfrm>
        <a:off x="0" y="641686"/>
        <a:ext cx="3438906" cy="641294"/>
      </dsp:txXfrm>
    </dsp:sp>
    <dsp:sp modelId="{965729F5-F23E-4560-8D9B-F070EEAD3836}">
      <dsp:nvSpPr>
        <dsp:cNvPr id="0" name=""/>
        <dsp:cNvSpPr/>
      </dsp:nvSpPr>
      <dsp:spPr>
        <a:xfrm>
          <a:off x="0" y="1282981"/>
          <a:ext cx="343890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6137BAA-C6FE-451A-B3BE-BF8D7DC0E5D0}">
      <dsp:nvSpPr>
        <dsp:cNvPr id="0" name=""/>
        <dsp:cNvSpPr/>
      </dsp:nvSpPr>
      <dsp:spPr>
        <a:xfrm>
          <a:off x="0" y="1282981"/>
          <a:ext cx="3438906" cy="64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工业废水（重金属）</a:t>
          </a:r>
          <a:endParaRPr lang="en-US" sz="1800" kern="1200" dirty="0"/>
        </a:p>
      </dsp:txBody>
      <dsp:txXfrm>
        <a:off x="0" y="1282981"/>
        <a:ext cx="3438906" cy="641294"/>
      </dsp:txXfrm>
    </dsp:sp>
    <dsp:sp modelId="{59C0465E-AEB5-4700-BA7E-9B0CC554AAF8}">
      <dsp:nvSpPr>
        <dsp:cNvPr id="0" name=""/>
        <dsp:cNvSpPr/>
      </dsp:nvSpPr>
      <dsp:spPr>
        <a:xfrm>
          <a:off x="0" y="1924276"/>
          <a:ext cx="343890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E21CE0-41DB-4514-ACC2-D02F36DC692E}">
      <dsp:nvSpPr>
        <dsp:cNvPr id="0" name=""/>
        <dsp:cNvSpPr/>
      </dsp:nvSpPr>
      <dsp:spPr>
        <a:xfrm>
          <a:off x="0" y="1924276"/>
          <a:ext cx="3438906" cy="64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传染病菌</a:t>
          </a:r>
          <a:endParaRPr lang="en-US" sz="1800" kern="1200" dirty="0"/>
        </a:p>
      </dsp:txBody>
      <dsp:txXfrm>
        <a:off x="0" y="1924276"/>
        <a:ext cx="3438906" cy="641294"/>
      </dsp:txXfrm>
    </dsp:sp>
    <dsp:sp modelId="{997606DE-4393-45DB-B0AB-F1D8A1D054A6}">
      <dsp:nvSpPr>
        <dsp:cNvPr id="0" name=""/>
        <dsp:cNvSpPr/>
      </dsp:nvSpPr>
      <dsp:spPr>
        <a:xfrm>
          <a:off x="0" y="2565571"/>
          <a:ext cx="343890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3803B1-73C1-4B04-8CC3-62B85F281CDC}">
      <dsp:nvSpPr>
        <dsp:cNvPr id="0" name=""/>
        <dsp:cNvSpPr/>
      </dsp:nvSpPr>
      <dsp:spPr>
        <a:xfrm>
          <a:off x="0" y="2565571"/>
          <a:ext cx="3438906" cy="64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放射性物质</a:t>
          </a:r>
          <a:endParaRPr lang="en-US" sz="1800" kern="1200" dirty="0"/>
        </a:p>
      </dsp:txBody>
      <dsp:txXfrm>
        <a:off x="0" y="2565571"/>
        <a:ext cx="3438906" cy="6412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F50B14-5929-45ED-A6AE-73A2B235EF7B}">
      <dsp:nvSpPr>
        <dsp:cNvPr id="0" name=""/>
        <dsp:cNvSpPr/>
      </dsp:nvSpPr>
      <dsp:spPr>
        <a:xfrm>
          <a:off x="0" y="434906"/>
          <a:ext cx="1745541" cy="10473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化肥</a:t>
          </a:r>
          <a:endParaRPr lang="en-US" sz="2200" kern="1200" dirty="0"/>
        </a:p>
      </dsp:txBody>
      <dsp:txXfrm>
        <a:off x="0" y="434906"/>
        <a:ext cx="1745541" cy="1047324"/>
      </dsp:txXfrm>
    </dsp:sp>
    <dsp:sp modelId="{D80646F6-E609-4311-B5A1-11E4472D2E93}">
      <dsp:nvSpPr>
        <dsp:cNvPr id="0" name=""/>
        <dsp:cNvSpPr/>
      </dsp:nvSpPr>
      <dsp:spPr>
        <a:xfrm>
          <a:off x="1920095" y="434906"/>
          <a:ext cx="1745541" cy="104732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微生物</a:t>
          </a:r>
          <a:endParaRPr lang="en-US" sz="2200" kern="1200" dirty="0"/>
        </a:p>
      </dsp:txBody>
      <dsp:txXfrm>
        <a:off x="1920095" y="434906"/>
        <a:ext cx="1745541" cy="1047324"/>
      </dsp:txXfrm>
    </dsp:sp>
    <dsp:sp modelId="{ED9A41B6-6644-4CE6-B316-FE5E03AB4C18}">
      <dsp:nvSpPr>
        <dsp:cNvPr id="0" name=""/>
        <dsp:cNvSpPr/>
      </dsp:nvSpPr>
      <dsp:spPr>
        <a:xfrm>
          <a:off x="3840190" y="434906"/>
          <a:ext cx="1745541" cy="104732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重金属</a:t>
          </a:r>
          <a:endParaRPr lang="en-US" sz="2200" kern="1200" dirty="0"/>
        </a:p>
      </dsp:txBody>
      <dsp:txXfrm>
        <a:off x="3840190" y="434906"/>
        <a:ext cx="1745541" cy="1047324"/>
      </dsp:txXfrm>
    </dsp:sp>
    <dsp:sp modelId="{3B3384AC-998F-4FA6-B2FD-F63AB2BC0B4A}">
      <dsp:nvSpPr>
        <dsp:cNvPr id="0" name=""/>
        <dsp:cNvSpPr/>
      </dsp:nvSpPr>
      <dsp:spPr>
        <a:xfrm>
          <a:off x="0" y="1656785"/>
          <a:ext cx="1745541" cy="104732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农药</a:t>
          </a:r>
          <a:endParaRPr lang="en-US" sz="2200" kern="1200" dirty="0"/>
        </a:p>
      </dsp:txBody>
      <dsp:txXfrm>
        <a:off x="0" y="1656785"/>
        <a:ext cx="1745541" cy="1047324"/>
      </dsp:txXfrm>
    </dsp:sp>
    <dsp:sp modelId="{5736DBA5-24DE-4C50-AED5-EFC126C191D8}">
      <dsp:nvSpPr>
        <dsp:cNvPr id="0" name=""/>
        <dsp:cNvSpPr/>
      </dsp:nvSpPr>
      <dsp:spPr>
        <a:xfrm>
          <a:off x="1920095" y="1656785"/>
          <a:ext cx="1745541" cy="104732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化学药品</a:t>
          </a:r>
          <a:endParaRPr lang="en-US" sz="2200" kern="1200" dirty="0"/>
        </a:p>
      </dsp:txBody>
      <dsp:txXfrm>
        <a:off x="1920095" y="1656785"/>
        <a:ext cx="1745541" cy="1047324"/>
      </dsp:txXfrm>
    </dsp:sp>
    <dsp:sp modelId="{C9282A0D-A54D-473B-B5B0-9EF151AF30C0}">
      <dsp:nvSpPr>
        <dsp:cNvPr id="0" name=""/>
        <dsp:cNvSpPr/>
      </dsp:nvSpPr>
      <dsp:spPr>
        <a:xfrm>
          <a:off x="3840190" y="1656785"/>
          <a:ext cx="1745541" cy="10473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/>
            <a:t>“三废”的排放</a:t>
          </a:r>
          <a:endParaRPr lang="en-US" sz="2200" kern="1200" dirty="0"/>
        </a:p>
      </dsp:txBody>
      <dsp:txXfrm>
        <a:off x="3840190" y="1656785"/>
        <a:ext cx="1745541" cy="10473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420DF-7364-4F42-9932-D218E5F4FB6B}">
      <dsp:nvSpPr>
        <dsp:cNvPr id="0" name=""/>
        <dsp:cNvSpPr/>
      </dsp:nvSpPr>
      <dsp:spPr>
        <a:xfrm>
          <a:off x="2021" y="199986"/>
          <a:ext cx="1970678" cy="5472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危害人体健康</a:t>
          </a:r>
          <a:endParaRPr lang="en-US" sz="1900" kern="1200" dirty="0"/>
        </a:p>
      </dsp:txBody>
      <dsp:txXfrm>
        <a:off x="2021" y="199986"/>
        <a:ext cx="1970678" cy="547200"/>
      </dsp:txXfrm>
    </dsp:sp>
    <dsp:sp modelId="{707C85B9-28FA-4FED-AAB0-2B84A0B54E72}">
      <dsp:nvSpPr>
        <dsp:cNvPr id="0" name=""/>
        <dsp:cNvSpPr/>
      </dsp:nvSpPr>
      <dsp:spPr>
        <a:xfrm>
          <a:off x="2021" y="747186"/>
          <a:ext cx="1970678" cy="250343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900" b="0" i="0" kern="1200" dirty="0"/>
            <a:t>呼吸系统受损、生理机能障碍、消化系统紊乱、神经系统异常、智力下降、致癌、致残。</a:t>
          </a:r>
          <a:endParaRPr lang="en-US" sz="1900" kern="1200" dirty="0"/>
        </a:p>
      </dsp:txBody>
      <dsp:txXfrm>
        <a:off x="2021" y="747186"/>
        <a:ext cx="1970678" cy="2503439"/>
      </dsp:txXfrm>
    </dsp:sp>
    <dsp:sp modelId="{115C99C5-561A-4DD3-B187-A1B8D10E6672}">
      <dsp:nvSpPr>
        <dsp:cNvPr id="0" name=""/>
        <dsp:cNvSpPr/>
      </dsp:nvSpPr>
      <dsp:spPr>
        <a:xfrm>
          <a:off x="2248594" y="199986"/>
          <a:ext cx="1970678" cy="547200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影响植物生长</a:t>
          </a:r>
          <a:endParaRPr lang="en-US" sz="1900" kern="1200" dirty="0"/>
        </a:p>
      </dsp:txBody>
      <dsp:txXfrm>
        <a:off x="2248594" y="199986"/>
        <a:ext cx="1970678" cy="547200"/>
      </dsp:txXfrm>
    </dsp:sp>
    <dsp:sp modelId="{99A5CE22-7530-484A-83E1-4084A52044A7}">
      <dsp:nvSpPr>
        <dsp:cNvPr id="0" name=""/>
        <dsp:cNvSpPr/>
      </dsp:nvSpPr>
      <dsp:spPr>
        <a:xfrm>
          <a:off x="2248594" y="747186"/>
          <a:ext cx="1970678" cy="2503439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900" b="0" i="0" kern="1200" dirty="0"/>
            <a:t>二氧化硫、氟化物造成植物产量下降，品质变坏；甚至枯萎脱落。</a:t>
          </a:r>
          <a:endParaRPr lang="en-US" sz="1900" kern="1200" dirty="0"/>
        </a:p>
      </dsp:txBody>
      <dsp:txXfrm>
        <a:off x="2248594" y="747186"/>
        <a:ext cx="1970678" cy="2503439"/>
      </dsp:txXfrm>
    </dsp:sp>
    <dsp:sp modelId="{E7FC108D-4B35-46AD-87EF-33ABF457AF4B}">
      <dsp:nvSpPr>
        <dsp:cNvPr id="0" name=""/>
        <dsp:cNvSpPr/>
      </dsp:nvSpPr>
      <dsp:spPr>
        <a:xfrm>
          <a:off x="4495167" y="199986"/>
          <a:ext cx="1970678" cy="547200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影响天气气候</a:t>
          </a:r>
          <a:endParaRPr lang="en-US" sz="1900" kern="1200" dirty="0"/>
        </a:p>
      </dsp:txBody>
      <dsp:txXfrm>
        <a:off x="4495167" y="199986"/>
        <a:ext cx="1970678" cy="547200"/>
      </dsp:txXfrm>
    </dsp:sp>
    <dsp:sp modelId="{05517401-041D-4B98-A9BE-79D8BBAF9B86}">
      <dsp:nvSpPr>
        <dsp:cNvPr id="0" name=""/>
        <dsp:cNvSpPr/>
      </dsp:nvSpPr>
      <dsp:spPr>
        <a:xfrm>
          <a:off x="4495167" y="747186"/>
          <a:ext cx="1970678" cy="2503439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900" kern="1200" dirty="0"/>
            <a:t>酸雨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900" b="0" i="0" kern="1200" dirty="0"/>
            <a:t>温室效应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900" kern="1200" dirty="0"/>
            <a:t>热岛效应</a:t>
          </a:r>
          <a:endParaRPr lang="en-US" sz="1900" kern="1200" dirty="0"/>
        </a:p>
      </dsp:txBody>
      <dsp:txXfrm>
        <a:off x="4495167" y="747186"/>
        <a:ext cx="1970678" cy="25034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E81E6-D90F-461A-A141-511740415D45}">
      <dsp:nvSpPr>
        <dsp:cNvPr id="0" name=""/>
        <dsp:cNvSpPr/>
      </dsp:nvSpPr>
      <dsp:spPr>
        <a:xfrm>
          <a:off x="679043" y="1819671"/>
          <a:ext cx="1264687" cy="84354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i="0" kern="1200" dirty="0"/>
            <a:t>植树节</a:t>
          </a:r>
          <a:endParaRPr lang="en-US" altLang="zh-CN" sz="1500" b="1" i="0" kern="1200" dirty="0"/>
        </a:p>
      </dsp:txBody>
      <dsp:txXfrm>
        <a:off x="881393" y="1819671"/>
        <a:ext cx="1062337" cy="843546"/>
      </dsp:txXfrm>
    </dsp:sp>
    <dsp:sp modelId="{EEFE9310-506D-4143-B0A0-277A1B266585}">
      <dsp:nvSpPr>
        <dsp:cNvPr id="0" name=""/>
        <dsp:cNvSpPr/>
      </dsp:nvSpPr>
      <dsp:spPr>
        <a:xfrm>
          <a:off x="679043" y="2663217"/>
          <a:ext cx="1264687" cy="84354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3.12</a:t>
          </a:r>
        </a:p>
      </dsp:txBody>
      <dsp:txXfrm>
        <a:off x="881393" y="2663217"/>
        <a:ext cx="1062337" cy="843546"/>
      </dsp:txXfrm>
    </dsp:sp>
    <dsp:sp modelId="{20A98520-40E3-4A09-8F87-2230E434B4CB}">
      <dsp:nvSpPr>
        <dsp:cNvPr id="0" name=""/>
        <dsp:cNvSpPr/>
      </dsp:nvSpPr>
      <dsp:spPr>
        <a:xfrm>
          <a:off x="4543" y="1482421"/>
          <a:ext cx="843124" cy="843124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1</a:t>
          </a:r>
        </a:p>
      </dsp:txBody>
      <dsp:txXfrm>
        <a:off x="128016" y="1605894"/>
        <a:ext cx="596178" cy="596178"/>
      </dsp:txXfrm>
    </dsp:sp>
    <dsp:sp modelId="{7363C51B-BA9A-4937-AF57-83E58F425466}">
      <dsp:nvSpPr>
        <dsp:cNvPr id="0" name=""/>
        <dsp:cNvSpPr/>
      </dsp:nvSpPr>
      <dsp:spPr>
        <a:xfrm>
          <a:off x="2786855" y="1819671"/>
          <a:ext cx="1264687" cy="84354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i="0" kern="1200" dirty="0"/>
            <a:t>鸟类周</a:t>
          </a:r>
          <a:endParaRPr lang="en-US" sz="1500" kern="1200" dirty="0"/>
        </a:p>
      </dsp:txBody>
      <dsp:txXfrm>
        <a:off x="2989205" y="1819671"/>
        <a:ext cx="1062337" cy="843546"/>
      </dsp:txXfrm>
    </dsp:sp>
    <dsp:sp modelId="{74731EC8-D466-4027-81C3-6444F4BD266E}">
      <dsp:nvSpPr>
        <dsp:cNvPr id="0" name=""/>
        <dsp:cNvSpPr/>
      </dsp:nvSpPr>
      <dsp:spPr>
        <a:xfrm>
          <a:off x="2786855" y="2663217"/>
          <a:ext cx="1264687" cy="84354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/>
            <a:t>四月中的一周</a:t>
          </a:r>
          <a:endParaRPr lang="en-US" sz="1500" kern="1200" dirty="0"/>
        </a:p>
      </dsp:txBody>
      <dsp:txXfrm>
        <a:off x="2989205" y="2663217"/>
        <a:ext cx="1062337" cy="843546"/>
      </dsp:txXfrm>
    </dsp:sp>
    <dsp:sp modelId="{9E3569D3-3FEB-4E34-8695-6930CF6D06C1}">
      <dsp:nvSpPr>
        <dsp:cNvPr id="0" name=""/>
        <dsp:cNvSpPr/>
      </dsp:nvSpPr>
      <dsp:spPr>
        <a:xfrm>
          <a:off x="2112355" y="1482421"/>
          <a:ext cx="843124" cy="843124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2</a:t>
          </a:r>
        </a:p>
      </dsp:txBody>
      <dsp:txXfrm>
        <a:off x="2235828" y="1605894"/>
        <a:ext cx="596178" cy="596178"/>
      </dsp:txXfrm>
    </dsp:sp>
    <dsp:sp modelId="{AB3BC78C-D466-414A-A2D6-00301083CFCB}">
      <dsp:nvSpPr>
        <dsp:cNvPr id="0" name=""/>
        <dsp:cNvSpPr/>
      </dsp:nvSpPr>
      <dsp:spPr>
        <a:xfrm>
          <a:off x="4894667" y="1819671"/>
          <a:ext cx="1264687" cy="84354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i="0" kern="1200" dirty="0"/>
            <a:t>全国防灾减灾日</a:t>
          </a:r>
          <a:endParaRPr lang="en-US" sz="1500" kern="1200" dirty="0"/>
        </a:p>
      </dsp:txBody>
      <dsp:txXfrm>
        <a:off x="5097017" y="1819671"/>
        <a:ext cx="1062337" cy="843546"/>
      </dsp:txXfrm>
    </dsp:sp>
    <dsp:sp modelId="{CD14DC2C-DDEA-443B-BDF2-14B3497D4B74}">
      <dsp:nvSpPr>
        <dsp:cNvPr id="0" name=""/>
        <dsp:cNvSpPr/>
      </dsp:nvSpPr>
      <dsp:spPr>
        <a:xfrm>
          <a:off x="4894667" y="2663217"/>
          <a:ext cx="1264687" cy="84354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5.12</a:t>
          </a:r>
        </a:p>
      </dsp:txBody>
      <dsp:txXfrm>
        <a:off x="5097017" y="2663217"/>
        <a:ext cx="1062337" cy="843546"/>
      </dsp:txXfrm>
    </dsp:sp>
    <dsp:sp modelId="{C1EE3A0E-6799-41AA-8B22-0C022D1DCDE7}">
      <dsp:nvSpPr>
        <dsp:cNvPr id="0" name=""/>
        <dsp:cNvSpPr/>
      </dsp:nvSpPr>
      <dsp:spPr>
        <a:xfrm>
          <a:off x="4220167" y="1482421"/>
          <a:ext cx="843124" cy="843124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3</a:t>
          </a:r>
        </a:p>
      </dsp:txBody>
      <dsp:txXfrm>
        <a:off x="4343640" y="1605894"/>
        <a:ext cx="596178" cy="596178"/>
      </dsp:txXfrm>
    </dsp:sp>
    <dsp:sp modelId="{2078CDA8-40AF-4538-9192-A4FC9F0BC437}">
      <dsp:nvSpPr>
        <dsp:cNvPr id="0" name=""/>
        <dsp:cNvSpPr/>
      </dsp:nvSpPr>
      <dsp:spPr>
        <a:xfrm>
          <a:off x="7002479" y="1819671"/>
          <a:ext cx="1264687" cy="84354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i="0" kern="1200" dirty="0"/>
            <a:t>中国土地日</a:t>
          </a:r>
          <a:endParaRPr lang="en-US" sz="1500" kern="1200" dirty="0"/>
        </a:p>
      </dsp:txBody>
      <dsp:txXfrm>
        <a:off x="7204829" y="1819671"/>
        <a:ext cx="1062337" cy="843546"/>
      </dsp:txXfrm>
    </dsp:sp>
    <dsp:sp modelId="{6F7FC673-5D47-4989-8E6F-D7CAD8BC0BAE}">
      <dsp:nvSpPr>
        <dsp:cNvPr id="0" name=""/>
        <dsp:cNvSpPr/>
      </dsp:nvSpPr>
      <dsp:spPr>
        <a:xfrm>
          <a:off x="7002479" y="2663217"/>
          <a:ext cx="1264687" cy="84354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6.25</a:t>
          </a:r>
        </a:p>
      </dsp:txBody>
      <dsp:txXfrm>
        <a:off x="7204829" y="2663217"/>
        <a:ext cx="1062337" cy="843546"/>
      </dsp:txXfrm>
    </dsp:sp>
    <dsp:sp modelId="{5ED3FEDB-308D-4BA9-ADAC-8261B31B62A8}">
      <dsp:nvSpPr>
        <dsp:cNvPr id="0" name=""/>
        <dsp:cNvSpPr/>
      </dsp:nvSpPr>
      <dsp:spPr>
        <a:xfrm>
          <a:off x="6327980" y="1482421"/>
          <a:ext cx="843124" cy="843124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4</a:t>
          </a:r>
        </a:p>
      </dsp:txBody>
      <dsp:txXfrm>
        <a:off x="6451453" y="1605894"/>
        <a:ext cx="596178" cy="596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5T08:59:53.741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D2A1-429E-4293-B67D-2FE384073D76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D75B4-A46D-4342-93D8-5060906B4A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66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9DA767-569E-4399-9F1C-89FFF4195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3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7F6E61-DDF8-464B-80BF-2F053CE05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A80C0D-212B-42BB-8A90-CF65EA866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A8308A-D79D-4C62-BDC2-2F1A87C87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D536DA4-57FE-4BB7-84C6-F2ABE876D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0713C3-5649-4D4D-BBD6-16BF420A19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9FB3CB-B2F8-425F-A5E3-433A0E721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7B92-D4E8-48E2-A41E-604DF307BBE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A0F3545-8FE3-482B-80C8-B6C3B9CBE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979C33-F62F-49B0-B4BA-E01660E0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8B2-F3E7-41FD-A94A-CECFFCE328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935247" y="685800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309835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0C8928-8E83-45C3-97F1-F9EFB757D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82BCAA3-7977-4D11-AF2B-353360B32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7B92-D4E8-48E2-A41E-604DF307BBE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8543CFD-9002-4439-9B3B-30D680CB0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1C4990-80DB-4DB3-A1AE-6E1A6A8C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8B2-F3E7-41FD-A94A-CECFFCE32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475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711C16-E4CC-4AB1-A16F-742FC1827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7B92-D4E8-48E2-A41E-604DF307BBE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15978B-0615-4C78-9930-6692A4C75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FF1842-08BD-457E-900D-5795C959C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8B2-F3E7-41FD-A94A-CECFFCE32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543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9E57FA-4D57-46F4-B2AC-008B7FC3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387DBE-17A1-4D0D-9128-DFC132A41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8C132C-25A2-4D29-AE8E-A4F9DB23B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B06440-6CDB-44EC-B426-5F4A23E44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7B92-D4E8-48E2-A41E-604DF307BBE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1A978E4-C3F6-4AAA-8585-B207738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7A207F-92AE-4727-A702-65CAD1F67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8B2-F3E7-41FD-A94A-CECFFCE32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464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A4DD9E-3291-4F5F-87E0-D05E5BE39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1A161C5-70E5-4917-8A45-3620A0AF8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D4E3FD-D836-4993-9256-FD8CE6093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310088-9CB9-4AD2-8B25-4B6A2E24B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7B92-D4E8-48E2-A41E-604DF307BBE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5794F9-CB86-4144-A5AB-1247EFEEB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8CAC451-ACB3-4544-B3E9-49FB9C00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8B2-F3E7-41FD-A94A-CECFFCE32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636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C3369F-B1AD-45A1-B821-ABF63742F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AA28EC-A5F2-4593-BAE3-FB27BB773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C5C71C-FE42-4A33-A2A6-DC210C380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7B92-D4E8-48E2-A41E-604DF307BBE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82B6E0-188B-4C7F-81C7-56C799A66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5E276D-69B2-4426-8019-211B1CB3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8B2-F3E7-41FD-A94A-CECFFCE32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063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63AA57C-6AD9-4E93-9E68-10ED6EA8E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1FBBB5-A5B3-403A-881D-4D54F2C91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20428-D05F-45F5-80F6-9ABDD2684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7B92-D4E8-48E2-A41E-604DF307BBE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18471E-61AB-4768-8027-333A032D1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7C772F-61A3-4B04-884D-23B75C8E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8B2-F3E7-41FD-A94A-CECFFCE32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007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2022/6/7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75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2022/6/7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95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7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7D295F-502A-4267-BA79-3C040C9708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73BE78-FE73-46AF-B0A9-15B44CABBE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9030075-706C-4FA0-8384-F4C9CA8F14D5}"/>
              </a:ext>
            </a:extLst>
          </p:cNvPr>
          <p:cNvSpPr/>
          <p:nvPr userDrawn="1"/>
        </p:nvSpPr>
        <p:spPr>
          <a:xfrm>
            <a:off x="609600" y="533195"/>
            <a:ext cx="10972800" cy="5829956"/>
          </a:xfrm>
          <a:prstGeom prst="rect">
            <a:avLst/>
          </a:prstGeom>
          <a:noFill/>
          <a:ln w="44450">
            <a:gradFill>
              <a:gsLst>
                <a:gs pos="0">
                  <a:srgbClr val="94D500"/>
                </a:gs>
                <a:gs pos="100000">
                  <a:srgbClr val="51AE08"/>
                </a:gs>
              </a:gsLst>
              <a:lin ang="5400000" scaled="1"/>
            </a:gra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C8FEEF6-DA1D-4D71-9CCD-8C2B960A6E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1745" y="906"/>
            <a:ext cx="2970256" cy="16101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135D583-02E3-41CD-91AA-BD0B59CC2C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45" y="906"/>
            <a:ext cx="2970256" cy="16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2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01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44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5F5209-404A-4B19-B137-0AEC2D3B2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C215BDE-734F-458C-B716-1EB7D6CF6B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882DB8-2792-4FF5-992F-C57737CC9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7B92-D4E8-48E2-A41E-604DF307BBE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06901E-790A-49EE-A1CD-D18CCA96D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698597-A57B-4134-B0A2-1B8D3E245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8B2-F3E7-41FD-A94A-CECFFCE32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0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E4E207-9894-4023-A79A-EF1A7046F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612081-DDD0-4747-AD4C-1420ABB31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AC3B7E-3ED5-428C-933D-EEB556375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7B92-D4E8-48E2-A41E-604DF307BBE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FF6AF7-7AC1-4654-9F72-055109A50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E6929-EDC9-45F0-A09C-80FA53B8B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8B2-F3E7-41FD-A94A-CECFFCE32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898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945E6-306F-4253-AAAB-D2093C3D7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6C0686-C2CF-425F-B3F8-D3C42423D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BC119E-7B4A-44D5-88A1-C052C138F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7B92-D4E8-48E2-A41E-604DF307BBE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34B11B-9E21-4C95-BE15-CA3A33DB5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BAA77D-9BAB-46BE-9CA1-3F3698794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8B2-F3E7-41FD-A94A-CECFFCE32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074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C293FF-8F78-41C8-86A9-C73E84E57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3EEBC-5275-4F78-9D68-DE2DA0240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279C90-4C85-4197-A502-B0BFA044F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3791EB-D69E-4CE3-AEF9-ADDE7A650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7B92-D4E8-48E2-A41E-604DF307BBE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C5A62E-8C91-49F0-9DA1-DC54102D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DE444E-E87D-4E3D-B5A1-21EC465C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8B2-F3E7-41FD-A94A-CECFFCE32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17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7F6E61-DDF8-464B-80BF-2F053CE05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A80C0D-212B-42BB-8A90-CF65EA866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A8308A-D79D-4C62-BDC2-2F1A87C87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D536DA4-57FE-4BB7-84C6-F2ABE876D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0713C3-5649-4D4D-BBD6-16BF420A19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9FB3CB-B2F8-425F-A5E3-433A0E721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7B92-D4E8-48E2-A41E-604DF307BBE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A0F3545-8FE3-482B-80C8-B6C3B9CBE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979C33-F62F-49B0-B4BA-E01660E0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78B2-F3E7-41FD-A94A-CECFFCE32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808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BA4E386-AADB-4706-9A69-33E1FA40E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633292-7DDB-4A64-98DC-CA5F0931A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61764-D9F4-41BB-B98F-8F4782F16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47B92-D4E8-48E2-A41E-604DF307BBE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9E030D-E3AA-4149-997C-B288DFDDC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0DBB1F-E24B-4F48-82A7-96C8834CA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178B2-F3E7-41FD-A94A-CECFFCE328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21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64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67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5.svg"/><Relationship Id="rId3" Type="http://schemas.openxmlformats.org/officeDocument/2006/relationships/image" Target="../media/image6.png"/><Relationship Id="rId21" Type="http://schemas.openxmlformats.org/officeDocument/2006/relationships/image" Target="../media/image18.png"/><Relationship Id="rId12" Type="http://schemas.openxmlformats.org/officeDocument/2006/relationships/image" Target="../media/image8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5.png"/><Relationship Id="rId16" Type="http://schemas.openxmlformats.org/officeDocument/2006/relationships/image" Target="../media/image12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3.png"/><Relationship Id="rId24" Type="http://schemas.openxmlformats.org/officeDocument/2006/relationships/image" Target="../media/image21.png"/><Relationship Id="rId5" Type="http://schemas.openxmlformats.org/officeDocument/2006/relationships/customXml" Target="../ink/ink1.xml"/><Relationship Id="rId15" Type="http://schemas.openxmlformats.org/officeDocument/2006/relationships/image" Target="../media/image11.png"/><Relationship Id="rId23" Type="http://schemas.openxmlformats.org/officeDocument/2006/relationships/image" Target="../media/image20.png"/><Relationship Id="rId19" Type="http://schemas.openxmlformats.org/officeDocument/2006/relationships/image" Target="../media/image16.png"/><Relationship Id="rId4" Type="http://schemas.openxmlformats.org/officeDocument/2006/relationships/image" Target="../media/image7.png"/><Relationship Id="rId14" Type="http://schemas.openxmlformats.org/officeDocument/2006/relationships/image" Target="../media/image10.sv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9.svg"/><Relationship Id="rId7" Type="http://schemas.openxmlformats.org/officeDocument/2006/relationships/diagramColors" Target="../diagrams/colors6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18" Type="http://schemas.openxmlformats.org/officeDocument/2006/relationships/image" Target="../media/image74.png"/><Relationship Id="rId26" Type="http://schemas.openxmlformats.org/officeDocument/2006/relationships/image" Target="../media/image82.png"/><Relationship Id="rId3" Type="http://schemas.openxmlformats.org/officeDocument/2006/relationships/image" Target="../media/image59.jpeg"/><Relationship Id="rId21" Type="http://schemas.openxmlformats.org/officeDocument/2006/relationships/image" Target="../media/image77.sv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17" Type="http://schemas.openxmlformats.org/officeDocument/2006/relationships/image" Target="../media/image73.svg"/><Relationship Id="rId25" Type="http://schemas.openxmlformats.org/officeDocument/2006/relationships/image" Target="../media/image81.sv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24" Type="http://schemas.openxmlformats.org/officeDocument/2006/relationships/image" Target="../media/image80.png"/><Relationship Id="rId5" Type="http://schemas.openxmlformats.org/officeDocument/2006/relationships/image" Target="../media/image61.svg"/><Relationship Id="rId15" Type="http://schemas.openxmlformats.org/officeDocument/2006/relationships/image" Target="../media/image71.svg"/><Relationship Id="rId23" Type="http://schemas.openxmlformats.org/officeDocument/2006/relationships/image" Target="../media/image79.svg"/><Relationship Id="rId28" Type="http://schemas.openxmlformats.org/officeDocument/2006/relationships/image" Target="../media/image22.png"/><Relationship Id="rId10" Type="http://schemas.openxmlformats.org/officeDocument/2006/relationships/image" Target="../media/image66.png"/><Relationship Id="rId19" Type="http://schemas.openxmlformats.org/officeDocument/2006/relationships/image" Target="../media/image75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8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10" Type="http://schemas.openxmlformats.org/officeDocument/2006/relationships/image" Target="../media/image22.pn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svg"/><Relationship Id="rId18" Type="http://schemas.openxmlformats.org/officeDocument/2006/relationships/image" Target="../media/image22.png"/><Relationship Id="rId3" Type="http://schemas.openxmlformats.org/officeDocument/2006/relationships/image" Target="../media/image99.svg"/><Relationship Id="rId7" Type="http://schemas.openxmlformats.org/officeDocument/2006/relationships/image" Target="../media/image103.svg"/><Relationship Id="rId12" Type="http://schemas.openxmlformats.org/officeDocument/2006/relationships/image" Target="../media/image108.png"/><Relationship Id="rId17" Type="http://schemas.openxmlformats.org/officeDocument/2006/relationships/image" Target="../media/image113.svg"/><Relationship Id="rId2" Type="http://schemas.openxmlformats.org/officeDocument/2006/relationships/image" Target="../media/image98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5" Type="http://schemas.openxmlformats.org/officeDocument/2006/relationships/image" Target="../media/image11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Relationship Id="rId1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3.jpg"/><Relationship Id="rId7" Type="http://schemas.openxmlformats.org/officeDocument/2006/relationships/diagramColors" Target="../diagrams/colors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6">
            <a:extLst>
              <a:ext uri="{FF2B5EF4-FFF2-40B4-BE49-F238E27FC236}">
                <a16:creationId xmlns:a16="http://schemas.microsoft.com/office/drawing/2014/main" id="{2300F993-67AD-4C43-8B53-14581B964C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374376">
            <a:off x="11274337" y="5876777"/>
            <a:ext cx="649676" cy="99187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457FFA48-2EB3-46B6-B3B8-2E59D4A77B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293148">
            <a:off x="160809" y="2698732"/>
            <a:ext cx="3618954" cy="27277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9380D56-99D5-425F-A804-BE11990523D5}"/>
                  </a:ext>
                </a:extLst>
              </p14:cNvPr>
              <p14:cNvContentPartPr/>
              <p14:nvPr/>
            </p14:nvContentPartPr>
            <p14:xfrm>
              <a:off x="5290888" y="4561216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9380D56-99D5-425F-A804-BE11990523D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82248" y="455221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58B430CB-0010-4236-85CC-B1EF645AD199}"/>
              </a:ext>
            </a:extLst>
          </p:cNvPr>
          <p:cNvGrpSpPr/>
          <p:nvPr/>
        </p:nvGrpSpPr>
        <p:grpSpPr>
          <a:xfrm>
            <a:off x="51666" y="5685183"/>
            <a:ext cx="914401" cy="1066137"/>
            <a:chOff x="3597619" y="2195513"/>
            <a:chExt cx="2717967" cy="25802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FE5E4A9-40CD-455B-BE36-B01124397351}"/>
                </a:ext>
              </a:extLst>
            </p:cNvPr>
            <p:cNvSpPr/>
            <p:nvPr/>
          </p:nvSpPr>
          <p:spPr>
            <a:xfrm>
              <a:off x="3597619" y="2195513"/>
              <a:ext cx="2717967" cy="1692914"/>
            </a:xfrm>
            <a:custGeom>
              <a:avLst/>
              <a:gdLst>
                <a:gd name="connsiteX0" fmla="*/ 1569197 w 2717967"/>
                <a:gd name="connsiteY0" fmla="*/ 1618197 h 1692914"/>
                <a:gd name="connsiteX1" fmla="*/ 565521 w 2717967"/>
                <a:gd name="connsiteY1" fmla="*/ 1217860 h 1692914"/>
                <a:gd name="connsiteX2" fmla="*/ 31 w 2717967"/>
                <a:gd name="connsiteY2" fmla="*/ 16848 h 1692914"/>
                <a:gd name="connsiteX3" fmla="*/ 1275843 w 2717967"/>
                <a:gd name="connsiteY3" fmla="*/ 366452 h 1692914"/>
                <a:gd name="connsiteX4" fmla="*/ 1569197 w 2717967"/>
                <a:gd name="connsiteY4" fmla="*/ 1618197 h 1692914"/>
                <a:gd name="connsiteX5" fmla="*/ 2575640 w 2717967"/>
                <a:gd name="connsiteY5" fmla="*/ 1093331 h 1692914"/>
                <a:gd name="connsiteX6" fmla="*/ 2717704 w 2717967"/>
                <a:gd name="connsiteY6" fmla="*/ 389512 h 1692914"/>
                <a:gd name="connsiteX7" fmla="*/ 1941885 w 2717967"/>
                <a:gd name="connsiteY7" fmla="*/ 728046 h 1692914"/>
                <a:gd name="connsiteX8" fmla="*/ 1731556 w 2717967"/>
                <a:gd name="connsiteY8" fmla="*/ 1692915 h 1692914"/>
                <a:gd name="connsiteX9" fmla="*/ 2575640 w 2717967"/>
                <a:gd name="connsiteY9" fmla="*/ 1093331 h 169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7967" h="1692914">
                  <a:moveTo>
                    <a:pt x="1569197" y="1618197"/>
                  </a:moveTo>
                  <a:cubicBezTo>
                    <a:pt x="1569197" y="1618197"/>
                    <a:pt x="1050754" y="1634801"/>
                    <a:pt x="565521" y="1217860"/>
                  </a:cubicBezTo>
                  <a:cubicBezTo>
                    <a:pt x="80288" y="800919"/>
                    <a:pt x="5566" y="11314"/>
                    <a:pt x="31" y="16848"/>
                  </a:cubicBezTo>
                  <a:cubicBezTo>
                    <a:pt x="-5504" y="22383"/>
                    <a:pt x="734338" y="-126129"/>
                    <a:pt x="1275843" y="366452"/>
                  </a:cubicBezTo>
                  <a:cubicBezTo>
                    <a:pt x="1817348" y="859032"/>
                    <a:pt x="1569197" y="1618197"/>
                    <a:pt x="1569197" y="1618197"/>
                  </a:cubicBezTo>
                  <a:close/>
                  <a:moveTo>
                    <a:pt x="2575640" y="1093331"/>
                  </a:moveTo>
                  <a:cubicBezTo>
                    <a:pt x="2730619" y="784315"/>
                    <a:pt x="2717704" y="389512"/>
                    <a:pt x="2717704" y="389512"/>
                  </a:cubicBezTo>
                  <a:cubicBezTo>
                    <a:pt x="2717704" y="389512"/>
                    <a:pt x="2218634" y="385823"/>
                    <a:pt x="1941885" y="728046"/>
                  </a:cubicBezTo>
                  <a:cubicBezTo>
                    <a:pt x="1583956" y="1168971"/>
                    <a:pt x="1731556" y="1692915"/>
                    <a:pt x="1731556" y="1692915"/>
                  </a:cubicBezTo>
                  <a:cubicBezTo>
                    <a:pt x="1731556" y="1692915"/>
                    <a:pt x="2351473" y="1539790"/>
                    <a:pt x="2575640" y="1093331"/>
                  </a:cubicBezTo>
                  <a:close/>
                </a:path>
              </a:pathLst>
            </a:custGeom>
            <a:solidFill>
              <a:srgbClr val="BFE063"/>
            </a:solidFill>
            <a:ln w="9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128416B-02D6-44DD-B41D-7901AD985ABB}"/>
                </a:ext>
              </a:extLst>
            </p:cNvPr>
            <p:cNvSpPr/>
            <p:nvPr/>
          </p:nvSpPr>
          <p:spPr>
            <a:xfrm>
              <a:off x="4285155" y="2698732"/>
              <a:ext cx="1554276" cy="2077079"/>
            </a:xfrm>
            <a:custGeom>
              <a:avLst/>
              <a:gdLst>
                <a:gd name="connsiteX0" fmla="*/ 1541245 w 1554276"/>
                <a:gd name="connsiteY0" fmla="*/ 337365 h 2077079"/>
                <a:gd name="connsiteX1" fmla="*/ 1475747 w 1554276"/>
                <a:gd name="connsiteY1" fmla="*/ 336443 h 2077079"/>
                <a:gd name="connsiteX2" fmla="*/ 969297 w 1554276"/>
                <a:gd name="connsiteY2" fmla="*/ 1315148 h 2077079"/>
                <a:gd name="connsiteX3" fmla="*/ 67096 w 1554276"/>
                <a:gd name="connsiteY3" fmla="*/ 5288 h 2077079"/>
                <a:gd name="connsiteX4" fmla="*/ 5289 w 1554276"/>
                <a:gd name="connsiteY4" fmla="*/ 24659 h 2077079"/>
                <a:gd name="connsiteX5" fmla="*/ 24661 w 1554276"/>
                <a:gd name="connsiteY5" fmla="*/ 86463 h 2077079"/>
                <a:gd name="connsiteX6" fmla="*/ 919482 w 1554276"/>
                <a:gd name="connsiteY6" fmla="*/ 1685967 h 2077079"/>
                <a:gd name="connsiteX7" fmla="*/ 906567 w 1554276"/>
                <a:gd name="connsiteY7" fmla="*/ 2030958 h 2077079"/>
                <a:gd name="connsiteX8" fmla="*/ 952692 w 1554276"/>
                <a:gd name="connsiteY8" fmla="*/ 2077080 h 2077079"/>
                <a:gd name="connsiteX9" fmla="*/ 998817 w 1554276"/>
                <a:gd name="connsiteY9" fmla="*/ 2030958 h 2077079"/>
                <a:gd name="connsiteX10" fmla="*/ 1009887 w 1554276"/>
                <a:gd name="connsiteY10" fmla="*/ 1709950 h 2077079"/>
                <a:gd name="connsiteX11" fmla="*/ 1011732 w 1554276"/>
                <a:gd name="connsiteY11" fmla="*/ 1698881 h 2077079"/>
                <a:gd name="connsiteX12" fmla="*/ 1011732 w 1554276"/>
                <a:gd name="connsiteY12" fmla="*/ 1688734 h 2077079"/>
                <a:gd name="connsiteX13" fmla="*/ 1540322 w 1554276"/>
                <a:gd name="connsiteY13" fmla="*/ 401013 h 2077079"/>
                <a:gd name="connsiteX14" fmla="*/ 1541245 w 1554276"/>
                <a:gd name="connsiteY14" fmla="*/ 337365 h 207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4276" h="2077079">
                  <a:moveTo>
                    <a:pt x="1541245" y="337365"/>
                  </a:moveTo>
                  <a:cubicBezTo>
                    <a:pt x="1523717" y="318917"/>
                    <a:pt x="1494197" y="318917"/>
                    <a:pt x="1475747" y="336443"/>
                  </a:cubicBezTo>
                  <a:cubicBezTo>
                    <a:pt x="1183316" y="624243"/>
                    <a:pt x="1039407" y="966467"/>
                    <a:pt x="969297" y="1315148"/>
                  </a:cubicBezTo>
                  <a:cubicBezTo>
                    <a:pt x="891807" y="920345"/>
                    <a:pt x="675021" y="320761"/>
                    <a:pt x="67096" y="5288"/>
                  </a:cubicBezTo>
                  <a:cubicBezTo>
                    <a:pt x="44034" y="-6703"/>
                    <a:pt x="16359" y="2521"/>
                    <a:pt x="5289" y="24659"/>
                  </a:cubicBezTo>
                  <a:cubicBezTo>
                    <a:pt x="-6704" y="46798"/>
                    <a:pt x="2521" y="75393"/>
                    <a:pt x="24661" y="86463"/>
                  </a:cubicBezTo>
                  <a:cubicBezTo>
                    <a:pt x="873357" y="527387"/>
                    <a:pt x="917637" y="1561438"/>
                    <a:pt x="919482" y="1685967"/>
                  </a:cubicBezTo>
                  <a:cubicBezTo>
                    <a:pt x="910257" y="1803116"/>
                    <a:pt x="907490" y="1918421"/>
                    <a:pt x="906567" y="2030958"/>
                  </a:cubicBezTo>
                  <a:cubicBezTo>
                    <a:pt x="906567" y="2056786"/>
                    <a:pt x="926862" y="2077080"/>
                    <a:pt x="952692" y="2077080"/>
                  </a:cubicBezTo>
                  <a:cubicBezTo>
                    <a:pt x="977599" y="2077080"/>
                    <a:pt x="998817" y="2056786"/>
                    <a:pt x="998817" y="2030958"/>
                  </a:cubicBezTo>
                  <a:cubicBezTo>
                    <a:pt x="999739" y="1925800"/>
                    <a:pt x="1002507" y="1818798"/>
                    <a:pt x="1009887" y="1709950"/>
                  </a:cubicBezTo>
                  <a:cubicBezTo>
                    <a:pt x="1010809" y="1706261"/>
                    <a:pt x="1011732" y="1702571"/>
                    <a:pt x="1011732" y="1698881"/>
                  </a:cubicBezTo>
                  <a:lnTo>
                    <a:pt x="1011732" y="1688734"/>
                  </a:lnTo>
                  <a:cubicBezTo>
                    <a:pt x="1046787" y="1237663"/>
                    <a:pt x="1165789" y="769065"/>
                    <a:pt x="1540322" y="401013"/>
                  </a:cubicBezTo>
                  <a:cubicBezTo>
                    <a:pt x="1558772" y="384410"/>
                    <a:pt x="1558772" y="355814"/>
                    <a:pt x="1541245" y="337365"/>
                  </a:cubicBezTo>
                  <a:close/>
                </a:path>
              </a:pathLst>
            </a:custGeom>
            <a:solidFill>
              <a:srgbClr val="6F913D"/>
            </a:solidFill>
            <a:ln w="9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4DF66C62-7FE4-4C04-B5F4-7821F711630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06374" y="4110356"/>
            <a:ext cx="1218829" cy="1075617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81BCC85B-FE01-4782-BB8C-0350FC626E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83" y="123591"/>
            <a:ext cx="3097225" cy="152737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03A3FDB-5B7E-45A3-BFCD-B3E85F476047}"/>
              </a:ext>
            </a:extLst>
          </p:cNvPr>
          <p:cNvGrpSpPr/>
          <p:nvPr/>
        </p:nvGrpSpPr>
        <p:grpSpPr>
          <a:xfrm>
            <a:off x="935923" y="6034925"/>
            <a:ext cx="522902" cy="699484"/>
            <a:chOff x="3597619" y="2195513"/>
            <a:chExt cx="2717967" cy="2580298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B7B112B-E4CF-45DC-86EA-519CB1E51EA1}"/>
                </a:ext>
              </a:extLst>
            </p:cNvPr>
            <p:cNvSpPr/>
            <p:nvPr/>
          </p:nvSpPr>
          <p:spPr>
            <a:xfrm>
              <a:off x="3597619" y="2195513"/>
              <a:ext cx="2717967" cy="1692914"/>
            </a:xfrm>
            <a:custGeom>
              <a:avLst/>
              <a:gdLst>
                <a:gd name="connsiteX0" fmla="*/ 1569197 w 2717967"/>
                <a:gd name="connsiteY0" fmla="*/ 1618197 h 1692914"/>
                <a:gd name="connsiteX1" fmla="*/ 565521 w 2717967"/>
                <a:gd name="connsiteY1" fmla="*/ 1217860 h 1692914"/>
                <a:gd name="connsiteX2" fmla="*/ 31 w 2717967"/>
                <a:gd name="connsiteY2" fmla="*/ 16848 h 1692914"/>
                <a:gd name="connsiteX3" fmla="*/ 1275843 w 2717967"/>
                <a:gd name="connsiteY3" fmla="*/ 366452 h 1692914"/>
                <a:gd name="connsiteX4" fmla="*/ 1569197 w 2717967"/>
                <a:gd name="connsiteY4" fmla="*/ 1618197 h 1692914"/>
                <a:gd name="connsiteX5" fmla="*/ 2575640 w 2717967"/>
                <a:gd name="connsiteY5" fmla="*/ 1093331 h 1692914"/>
                <a:gd name="connsiteX6" fmla="*/ 2717704 w 2717967"/>
                <a:gd name="connsiteY6" fmla="*/ 389512 h 1692914"/>
                <a:gd name="connsiteX7" fmla="*/ 1941885 w 2717967"/>
                <a:gd name="connsiteY7" fmla="*/ 728046 h 1692914"/>
                <a:gd name="connsiteX8" fmla="*/ 1731556 w 2717967"/>
                <a:gd name="connsiteY8" fmla="*/ 1692915 h 1692914"/>
                <a:gd name="connsiteX9" fmla="*/ 2575640 w 2717967"/>
                <a:gd name="connsiteY9" fmla="*/ 1093331 h 169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7967" h="1692914">
                  <a:moveTo>
                    <a:pt x="1569197" y="1618197"/>
                  </a:moveTo>
                  <a:cubicBezTo>
                    <a:pt x="1569197" y="1618197"/>
                    <a:pt x="1050754" y="1634801"/>
                    <a:pt x="565521" y="1217860"/>
                  </a:cubicBezTo>
                  <a:cubicBezTo>
                    <a:pt x="80288" y="800919"/>
                    <a:pt x="5566" y="11314"/>
                    <a:pt x="31" y="16848"/>
                  </a:cubicBezTo>
                  <a:cubicBezTo>
                    <a:pt x="-5504" y="22383"/>
                    <a:pt x="734338" y="-126129"/>
                    <a:pt x="1275843" y="366452"/>
                  </a:cubicBezTo>
                  <a:cubicBezTo>
                    <a:pt x="1817348" y="859032"/>
                    <a:pt x="1569197" y="1618197"/>
                    <a:pt x="1569197" y="1618197"/>
                  </a:cubicBezTo>
                  <a:close/>
                  <a:moveTo>
                    <a:pt x="2575640" y="1093331"/>
                  </a:moveTo>
                  <a:cubicBezTo>
                    <a:pt x="2730619" y="784315"/>
                    <a:pt x="2717704" y="389512"/>
                    <a:pt x="2717704" y="389512"/>
                  </a:cubicBezTo>
                  <a:cubicBezTo>
                    <a:pt x="2717704" y="389512"/>
                    <a:pt x="2218634" y="385823"/>
                    <a:pt x="1941885" y="728046"/>
                  </a:cubicBezTo>
                  <a:cubicBezTo>
                    <a:pt x="1583956" y="1168971"/>
                    <a:pt x="1731556" y="1692915"/>
                    <a:pt x="1731556" y="1692915"/>
                  </a:cubicBezTo>
                  <a:cubicBezTo>
                    <a:pt x="1731556" y="1692915"/>
                    <a:pt x="2351473" y="1539790"/>
                    <a:pt x="2575640" y="1093331"/>
                  </a:cubicBezTo>
                  <a:close/>
                </a:path>
              </a:pathLst>
            </a:custGeom>
            <a:solidFill>
              <a:srgbClr val="BFE063"/>
            </a:solidFill>
            <a:ln w="9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545A85F-D367-49BE-986F-DC24B69E5197}"/>
                </a:ext>
              </a:extLst>
            </p:cNvPr>
            <p:cNvSpPr/>
            <p:nvPr/>
          </p:nvSpPr>
          <p:spPr>
            <a:xfrm>
              <a:off x="4285155" y="2698732"/>
              <a:ext cx="1554276" cy="2077079"/>
            </a:xfrm>
            <a:custGeom>
              <a:avLst/>
              <a:gdLst>
                <a:gd name="connsiteX0" fmla="*/ 1541245 w 1554276"/>
                <a:gd name="connsiteY0" fmla="*/ 337365 h 2077079"/>
                <a:gd name="connsiteX1" fmla="*/ 1475747 w 1554276"/>
                <a:gd name="connsiteY1" fmla="*/ 336443 h 2077079"/>
                <a:gd name="connsiteX2" fmla="*/ 969297 w 1554276"/>
                <a:gd name="connsiteY2" fmla="*/ 1315148 h 2077079"/>
                <a:gd name="connsiteX3" fmla="*/ 67096 w 1554276"/>
                <a:gd name="connsiteY3" fmla="*/ 5288 h 2077079"/>
                <a:gd name="connsiteX4" fmla="*/ 5289 w 1554276"/>
                <a:gd name="connsiteY4" fmla="*/ 24659 h 2077079"/>
                <a:gd name="connsiteX5" fmla="*/ 24661 w 1554276"/>
                <a:gd name="connsiteY5" fmla="*/ 86463 h 2077079"/>
                <a:gd name="connsiteX6" fmla="*/ 919482 w 1554276"/>
                <a:gd name="connsiteY6" fmla="*/ 1685967 h 2077079"/>
                <a:gd name="connsiteX7" fmla="*/ 906567 w 1554276"/>
                <a:gd name="connsiteY7" fmla="*/ 2030958 h 2077079"/>
                <a:gd name="connsiteX8" fmla="*/ 952692 w 1554276"/>
                <a:gd name="connsiteY8" fmla="*/ 2077080 h 2077079"/>
                <a:gd name="connsiteX9" fmla="*/ 998817 w 1554276"/>
                <a:gd name="connsiteY9" fmla="*/ 2030958 h 2077079"/>
                <a:gd name="connsiteX10" fmla="*/ 1009887 w 1554276"/>
                <a:gd name="connsiteY10" fmla="*/ 1709950 h 2077079"/>
                <a:gd name="connsiteX11" fmla="*/ 1011732 w 1554276"/>
                <a:gd name="connsiteY11" fmla="*/ 1698881 h 2077079"/>
                <a:gd name="connsiteX12" fmla="*/ 1011732 w 1554276"/>
                <a:gd name="connsiteY12" fmla="*/ 1688734 h 2077079"/>
                <a:gd name="connsiteX13" fmla="*/ 1540322 w 1554276"/>
                <a:gd name="connsiteY13" fmla="*/ 401013 h 2077079"/>
                <a:gd name="connsiteX14" fmla="*/ 1541245 w 1554276"/>
                <a:gd name="connsiteY14" fmla="*/ 337365 h 207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4276" h="2077079">
                  <a:moveTo>
                    <a:pt x="1541245" y="337365"/>
                  </a:moveTo>
                  <a:cubicBezTo>
                    <a:pt x="1523717" y="318917"/>
                    <a:pt x="1494197" y="318917"/>
                    <a:pt x="1475747" y="336443"/>
                  </a:cubicBezTo>
                  <a:cubicBezTo>
                    <a:pt x="1183316" y="624243"/>
                    <a:pt x="1039407" y="966467"/>
                    <a:pt x="969297" y="1315148"/>
                  </a:cubicBezTo>
                  <a:cubicBezTo>
                    <a:pt x="891807" y="920345"/>
                    <a:pt x="675021" y="320761"/>
                    <a:pt x="67096" y="5288"/>
                  </a:cubicBezTo>
                  <a:cubicBezTo>
                    <a:pt x="44034" y="-6703"/>
                    <a:pt x="16359" y="2521"/>
                    <a:pt x="5289" y="24659"/>
                  </a:cubicBezTo>
                  <a:cubicBezTo>
                    <a:pt x="-6704" y="46798"/>
                    <a:pt x="2521" y="75393"/>
                    <a:pt x="24661" y="86463"/>
                  </a:cubicBezTo>
                  <a:cubicBezTo>
                    <a:pt x="873357" y="527387"/>
                    <a:pt x="917637" y="1561438"/>
                    <a:pt x="919482" y="1685967"/>
                  </a:cubicBezTo>
                  <a:cubicBezTo>
                    <a:pt x="910257" y="1803116"/>
                    <a:pt x="907490" y="1918421"/>
                    <a:pt x="906567" y="2030958"/>
                  </a:cubicBezTo>
                  <a:cubicBezTo>
                    <a:pt x="906567" y="2056786"/>
                    <a:pt x="926862" y="2077080"/>
                    <a:pt x="952692" y="2077080"/>
                  </a:cubicBezTo>
                  <a:cubicBezTo>
                    <a:pt x="977599" y="2077080"/>
                    <a:pt x="998817" y="2056786"/>
                    <a:pt x="998817" y="2030958"/>
                  </a:cubicBezTo>
                  <a:cubicBezTo>
                    <a:pt x="999739" y="1925800"/>
                    <a:pt x="1002507" y="1818798"/>
                    <a:pt x="1009887" y="1709950"/>
                  </a:cubicBezTo>
                  <a:cubicBezTo>
                    <a:pt x="1010809" y="1706261"/>
                    <a:pt x="1011732" y="1702571"/>
                    <a:pt x="1011732" y="1698881"/>
                  </a:cubicBezTo>
                  <a:lnTo>
                    <a:pt x="1011732" y="1688734"/>
                  </a:lnTo>
                  <a:cubicBezTo>
                    <a:pt x="1046787" y="1237663"/>
                    <a:pt x="1165789" y="769065"/>
                    <a:pt x="1540322" y="401013"/>
                  </a:cubicBezTo>
                  <a:cubicBezTo>
                    <a:pt x="1558772" y="384410"/>
                    <a:pt x="1558772" y="355814"/>
                    <a:pt x="1541245" y="337365"/>
                  </a:cubicBezTo>
                  <a:close/>
                </a:path>
              </a:pathLst>
            </a:custGeom>
            <a:solidFill>
              <a:srgbClr val="6F913D"/>
            </a:solidFill>
            <a:ln w="92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1711AE0A-083F-4642-AA61-0ABE91DD82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589455" y="3823675"/>
            <a:ext cx="1305038" cy="1982792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B63C2E67-3288-4A1A-BECB-F6E45364E0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982706" y="3898931"/>
            <a:ext cx="936523" cy="1422894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5E4A4990-CC9F-46EC-B05D-8F8AC1D114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579655" y="4520553"/>
            <a:ext cx="738851" cy="1122564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51364DF3-7C1C-4DA8-BDD2-C2F74573D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594246" y="5592227"/>
            <a:ext cx="731520" cy="443282"/>
          </a:xfrm>
          <a:prstGeom prst="rect">
            <a:avLst/>
          </a:prstGeom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0892F041-D7B7-49B0-B0A1-74DE8AD43A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392284" y="6342855"/>
            <a:ext cx="731520" cy="443282"/>
          </a:xfrm>
          <a:prstGeom prst="rect">
            <a:avLst/>
          </a:prstGeom>
        </p:spPr>
      </p:pic>
      <p:sp>
        <p:nvSpPr>
          <p:cNvPr id="40" name="Flowchart: Delay 39">
            <a:extLst>
              <a:ext uri="{FF2B5EF4-FFF2-40B4-BE49-F238E27FC236}">
                <a16:creationId xmlns:a16="http://schemas.microsoft.com/office/drawing/2014/main" id="{8945DAF8-B6B9-420F-8E9A-29930ADD7F74}"/>
              </a:ext>
            </a:extLst>
          </p:cNvPr>
          <p:cNvSpPr/>
          <p:nvPr/>
        </p:nvSpPr>
        <p:spPr>
          <a:xfrm rot="16200000">
            <a:off x="5340480" y="-59094"/>
            <a:ext cx="1651444" cy="12182744"/>
          </a:xfrm>
          <a:prstGeom prst="flowChartDelay">
            <a:avLst/>
          </a:prstGeom>
          <a:solidFill>
            <a:srgbClr val="1DAA12">
              <a:alpha val="58000"/>
            </a:srgbClr>
          </a:solidFill>
          <a:ln w="41275">
            <a:noFill/>
            <a:prstDash val="sysDash"/>
          </a:ln>
          <a:effectLst>
            <a:glow rad="228600">
              <a:schemeClr val="tx1">
                <a:alpha val="1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8B95E697-8ED6-4FDE-9EFB-939E1378C5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167306" y="6313120"/>
            <a:ext cx="452147" cy="432346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AD5DE571-154E-48AD-A549-AAD0BF31C912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91000"/>
          </a:blip>
          <a:srcRect/>
          <a:stretch>
            <a:fillRect/>
          </a:stretch>
        </p:blipFill>
        <p:spPr>
          <a:xfrm>
            <a:off x="5937384" y="5480456"/>
            <a:ext cx="823294" cy="799624"/>
          </a:xfrm>
          <a:prstGeom prst="rect">
            <a:avLst/>
          </a:prstGeom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id="{7069BD67-B18A-416B-B023-5B6BF4A65C96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67000"/>
          </a:blip>
          <a:srcRect/>
          <a:stretch>
            <a:fillRect/>
          </a:stretch>
        </p:blipFill>
        <p:spPr>
          <a:xfrm rot="164583">
            <a:off x="11636369" y="5491131"/>
            <a:ext cx="463598" cy="730075"/>
          </a:xfrm>
          <a:prstGeom prst="rect">
            <a:avLst/>
          </a:prstGeom>
        </p:spPr>
      </p:pic>
      <p:pic>
        <p:nvPicPr>
          <p:cNvPr id="32" name="Picture 23">
            <a:extLst>
              <a:ext uri="{FF2B5EF4-FFF2-40B4-BE49-F238E27FC236}">
                <a16:creationId xmlns:a16="http://schemas.microsoft.com/office/drawing/2014/main" id="{935D235D-D87A-4163-A5B3-8AC2DBBA8F1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20639444">
            <a:off x="11354262" y="5825951"/>
            <a:ext cx="594273" cy="992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CA8C7544-7A33-47AC-B6AF-E7374C840998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-2216863">
            <a:off x="7470358" y="4186841"/>
            <a:ext cx="1027969" cy="1322147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4AFB6623-B1F1-4837-AF85-CC5A8CC1AB9B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67000"/>
          </a:blip>
          <a:srcRect/>
          <a:stretch>
            <a:fillRect/>
          </a:stretch>
        </p:blipFill>
        <p:spPr>
          <a:xfrm flipH="1">
            <a:off x="5031301" y="5977817"/>
            <a:ext cx="452147" cy="730075"/>
          </a:xfrm>
          <a:prstGeom prst="rect">
            <a:avLst/>
          </a:prstGeom>
        </p:spPr>
      </p:pic>
      <p:pic>
        <p:nvPicPr>
          <p:cNvPr id="37" name="Picture 15">
            <a:extLst>
              <a:ext uri="{FF2B5EF4-FFF2-40B4-BE49-F238E27FC236}">
                <a16:creationId xmlns:a16="http://schemas.microsoft.com/office/drawing/2014/main" id="{592AA778-C2C1-48C1-B542-EF0CA1ED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649348" y="5742537"/>
            <a:ext cx="633629" cy="991872"/>
          </a:xfrm>
          <a:prstGeom prst="rect">
            <a:avLst/>
          </a:prstGeom>
        </p:spPr>
      </p:pic>
      <p:pic>
        <p:nvPicPr>
          <p:cNvPr id="43" name="Picture 12">
            <a:extLst>
              <a:ext uri="{FF2B5EF4-FFF2-40B4-BE49-F238E27FC236}">
                <a16:creationId xmlns:a16="http://schemas.microsoft.com/office/drawing/2014/main" id="{B2D165B8-DEAF-4C26-86A0-B2CB4BD66326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67000"/>
          </a:blip>
          <a:srcRect/>
          <a:stretch>
            <a:fillRect/>
          </a:stretch>
        </p:blipFill>
        <p:spPr>
          <a:xfrm rot="1948523">
            <a:off x="3546600" y="5741671"/>
            <a:ext cx="463598" cy="730075"/>
          </a:xfrm>
          <a:prstGeom prst="rect">
            <a:avLst/>
          </a:prstGeom>
        </p:spPr>
      </p:pic>
      <p:pic>
        <p:nvPicPr>
          <p:cNvPr id="44" name="Picture 18">
            <a:extLst>
              <a:ext uri="{FF2B5EF4-FFF2-40B4-BE49-F238E27FC236}">
                <a16:creationId xmlns:a16="http://schemas.microsoft.com/office/drawing/2014/main" id="{2A8FA53D-5AD3-471D-8B5E-C5FF4945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51950">
            <a:off x="2967862" y="5804550"/>
            <a:ext cx="658305" cy="1005045"/>
          </a:xfrm>
          <a:prstGeom prst="rect">
            <a:avLst/>
          </a:prstGeom>
        </p:spPr>
      </p:pic>
      <p:pic>
        <p:nvPicPr>
          <p:cNvPr id="45" name="Picture 24">
            <a:extLst>
              <a:ext uri="{FF2B5EF4-FFF2-40B4-BE49-F238E27FC236}">
                <a16:creationId xmlns:a16="http://schemas.microsoft.com/office/drawing/2014/main" id="{02D88BC2-3FDF-42D6-89D0-454B9AC6617B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b="72430"/>
          <a:stretch>
            <a:fillRect/>
          </a:stretch>
        </p:blipFill>
        <p:spPr>
          <a:xfrm rot="97296">
            <a:off x="3148654" y="6199021"/>
            <a:ext cx="634094" cy="380038"/>
          </a:xfrm>
          <a:prstGeom prst="rect">
            <a:avLst/>
          </a:prstGeom>
        </p:spPr>
      </p:pic>
      <p:pic>
        <p:nvPicPr>
          <p:cNvPr id="46" name="Picture 24">
            <a:extLst>
              <a:ext uri="{FF2B5EF4-FFF2-40B4-BE49-F238E27FC236}">
                <a16:creationId xmlns:a16="http://schemas.microsoft.com/office/drawing/2014/main" id="{D34ED363-81FD-4C56-9AD2-DB139BE5E9D3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b="72430"/>
          <a:stretch>
            <a:fillRect/>
          </a:stretch>
        </p:blipFill>
        <p:spPr>
          <a:xfrm rot="97296">
            <a:off x="4719486" y="6278585"/>
            <a:ext cx="634094" cy="380038"/>
          </a:xfrm>
          <a:prstGeom prst="rect">
            <a:avLst/>
          </a:prstGeom>
        </p:spPr>
      </p:pic>
      <p:pic>
        <p:nvPicPr>
          <p:cNvPr id="47" name="Picture 13">
            <a:extLst>
              <a:ext uri="{FF2B5EF4-FFF2-40B4-BE49-F238E27FC236}">
                <a16:creationId xmlns:a16="http://schemas.microsoft.com/office/drawing/2014/main" id="{46967381-CA98-4E93-8430-CEEE29E1C011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70000"/>
          </a:blip>
          <a:srcRect/>
          <a:stretch>
            <a:fillRect/>
          </a:stretch>
        </p:blipFill>
        <p:spPr>
          <a:xfrm>
            <a:off x="4632497" y="484510"/>
            <a:ext cx="1701902" cy="7211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70FC2A-8BF0-4BEF-9C71-9556F99A951D}"/>
              </a:ext>
            </a:extLst>
          </p:cNvPr>
          <p:cNvSpPr/>
          <p:nvPr/>
        </p:nvSpPr>
        <p:spPr>
          <a:xfrm>
            <a:off x="4300334" y="1822171"/>
            <a:ext cx="5237331" cy="20040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保护碧水蓝天，</a:t>
            </a:r>
            <a:endParaRPr lang="en-US" altLang="zh-CN" sz="4400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        共建绿色家园</a:t>
            </a:r>
            <a:endParaRPr lang="en-US" sz="4400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12AF8BCC-8107-4381-8FFA-D7867EA5430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708" y="49063"/>
            <a:ext cx="1838292" cy="7960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3EC157-1013-4FD8-819E-686C1E8B190B}"/>
              </a:ext>
            </a:extLst>
          </p:cNvPr>
          <p:cNvSpPr txBox="1"/>
          <p:nvPr/>
        </p:nvSpPr>
        <p:spPr>
          <a:xfrm>
            <a:off x="10436906" y="6339995"/>
            <a:ext cx="20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2022.06.07</a:t>
            </a:r>
          </a:p>
        </p:txBody>
      </p:sp>
    </p:spTree>
    <p:extLst>
      <p:ext uri="{BB962C8B-B14F-4D97-AF65-F5344CB8AC3E}">
        <p14:creationId xmlns:p14="http://schemas.microsoft.com/office/powerpoint/2010/main" val="374533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325">
        <p:blinds dir="vert"/>
      </p:transition>
    </mc:Choice>
    <mc:Fallback>
      <p:transition spd="slow" advTm="4325">
        <p:blinds dir="vert"/>
      </p:transition>
    </mc:Fallback>
  </mc:AlternateContent>
  <p:extLst>
    <p:ext uri="{E180D4A7-C9FB-4DFB-919C-405C955672EB}">
      <p14:showEvtLst xmlns:p14="http://schemas.microsoft.com/office/powerpoint/2010/main">
        <p14:playEvt time="39" objId="1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70DF994-2145-4766-84DF-DCD781A53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89" y="703561"/>
            <a:ext cx="5627248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5CE7C5-BC16-482B-8CE8-D174B429154B}"/>
              </a:ext>
            </a:extLst>
          </p:cNvPr>
          <p:cNvSpPr txBox="1"/>
          <p:nvPr/>
        </p:nvSpPr>
        <p:spPr>
          <a:xfrm>
            <a:off x="7011766" y="2288765"/>
            <a:ext cx="4103909" cy="1656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0070C0"/>
                </a:solidFill>
              </a:rPr>
              <a:t>找一找</a:t>
            </a:r>
            <a:endParaRPr lang="en-US" altLang="zh-CN" sz="36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0070C0"/>
                </a:solidFill>
              </a:rPr>
              <a:t>你身边的污染源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165D30-4A4A-4F5A-B021-AD18E604F2E6}"/>
              </a:ext>
            </a:extLst>
          </p:cNvPr>
          <p:cNvSpPr txBox="1"/>
          <p:nvPr/>
        </p:nvSpPr>
        <p:spPr>
          <a:xfrm>
            <a:off x="10674776" y="139271"/>
            <a:ext cx="171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环境污染源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F3334CC2-3879-4A5C-B339-77D9AF66F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786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: 形状 36">
            <a:extLst>
              <a:ext uri="{FF2B5EF4-FFF2-40B4-BE49-F238E27FC236}">
                <a16:creationId xmlns:a16="http://schemas.microsoft.com/office/drawing/2014/main" id="{8A3DD16F-8FFC-4B58-A5CC-C65456692398}"/>
              </a:ext>
            </a:extLst>
          </p:cNvPr>
          <p:cNvSpPr/>
          <p:nvPr/>
        </p:nvSpPr>
        <p:spPr>
          <a:xfrm>
            <a:off x="5407171" y="1420176"/>
            <a:ext cx="5566539" cy="5153025"/>
          </a:xfrm>
          <a:custGeom>
            <a:avLst/>
            <a:gdLst>
              <a:gd name="connsiteX0" fmla="*/ 5153025 w 5153025"/>
              <a:gd name="connsiteY0" fmla="*/ 0 h 5153025"/>
              <a:gd name="connsiteX1" fmla="*/ 5153025 w 5153025"/>
              <a:gd name="connsiteY1" fmla="*/ 5153025 h 5153025"/>
              <a:gd name="connsiteX2" fmla="*/ 0 w 5153025"/>
              <a:gd name="connsiteY2" fmla="*/ 5153025 h 5153025"/>
              <a:gd name="connsiteX3" fmla="*/ 5153025 w 5153025"/>
              <a:gd name="connsiteY3" fmla="*/ 0 h 515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3025" h="5153025">
                <a:moveTo>
                  <a:pt x="5153025" y="0"/>
                </a:moveTo>
                <a:lnTo>
                  <a:pt x="5153025" y="5153025"/>
                </a:lnTo>
                <a:lnTo>
                  <a:pt x="0" y="5153025"/>
                </a:lnTo>
                <a:cubicBezTo>
                  <a:pt x="0" y="2307088"/>
                  <a:pt x="2307088" y="0"/>
                  <a:pt x="51530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7E06A767-89EA-4360-AFD0-00016E5B1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9293" y="2489022"/>
            <a:ext cx="3014959" cy="4209068"/>
          </a:xfrm>
          <a:prstGeom prst="rect">
            <a:avLst/>
          </a:prstGeom>
          <a:ln>
            <a:noFill/>
          </a:ln>
        </p:spPr>
      </p:pic>
      <p:sp>
        <p:nvSpPr>
          <p:cNvPr id="64" name="椭圆 8">
            <a:extLst>
              <a:ext uri="{FF2B5EF4-FFF2-40B4-BE49-F238E27FC236}">
                <a16:creationId xmlns:a16="http://schemas.microsoft.com/office/drawing/2014/main" id="{CAEE6D58-4DFB-44A3-A3DC-0BF994514AAF}"/>
              </a:ext>
            </a:extLst>
          </p:cNvPr>
          <p:cNvSpPr/>
          <p:nvPr/>
        </p:nvSpPr>
        <p:spPr>
          <a:xfrm>
            <a:off x="3814699" y="1420176"/>
            <a:ext cx="489852" cy="4898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1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5" name="椭圆 9">
            <a:extLst>
              <a:ext uri="{FF2B5EF4-FFF2-40B4-BE49-F238E27FC236}">
                <a16:creationId xmlns:a16="http://schemas.microsoft.com/office/drawing/2014/main" id="{CEF48ED9-7D0D-4467-BB6F-6D163D7416C9}"/>
              </a:ext>
            </a:extLst>
          </p:cNvPr>
          <p:cNvSpPr/>
          <p:nvPr/>
        </p:nvSpPr>
        <p:spPr>
          <a:xfrm>
            <a:off x="7265969" y="1904185"/>
            <a:ext cx="489852" cy="489852"/>
          </a:xfrm>
          <a:prstGeom prst="ellipse">
            <a:avLst/>
          </a:prstGeom>
          <a:solidFill>
            <a:srgbClr val="1788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5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6" name="矩形 10">
            <a:extLst>
              <a:ext uri="{FF2B5EF4-FFF2-40B4-BE49-F238E27FC236}">
                <a16:creationId xmlns:a16="http://schemas.microsoft.com/office/drawing/2014/main" id="{AC2C2E8C-B9B9-41A9-9047-9D481ED144BC}"/>
              </a:ext>
            </a:extLst>
          </p:cNvPr>
          <p:cNvSpPr/>
          <p:nvPr/>
        </p:nvSpPr>
        <p:spPr>
          <a:xfrm>
            <a:off x="-35197" y="1665102"/>
            <a:ext cx="34500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zh-CN" altLang="en-US" sz="1600" b="1" dirty="0">
                <a:solidFill>
                  <a:srgbClr val="1DAA12"/>
                </a:solidFill>
                <a:cs typeface="+mn-ea"/>
                <a:sym typeface="+mn-lt"/>
              </a:rPr>
              <a:t>工厂</a:t>
            </a:r>
            <a:r>
              <a:rPr lang="zh-CN" altLang="en-US" sz="1600" dirty="0">
                <a:cs typeface="+mn-ea"/>
                <a:sym typeface="+mn-lt"/>
              </a:rPr>
              <a:t>排出的废烟、废气、废水、废渣</a:t>
            </a:r>
            <a:endParaRPr lang="zh-CN" altLang="en-US" sz="1600" dirty="0">
              <a:solidFill>
                <a:schemeClr val="tx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7" name="矩形 11">
            <a:extLst>
              <a:ext uri="{FF2B5EF4-FFF2-40B4-BE49-F238E27FC236}">
                <a16:creationId xmlns:a16="http://schemas.microsoft.com/office/drawing/2014/main" id="{F91A152C-09E9-4575-AEBF-5450C81B9529}"/>
              </a:ext>
            </a:extLst>
          </p:cNvPr>
          <p:cNvSpPr/>
          <p:nvPr/>
        </p:nvSpPr>
        <p:spPr>
          <a:xfrm>
            <a:off x="222701" y="3230212"/>
            <a:ext cx="2251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zh-CN" altLang="en-US" sz="1600" b="1" dirty="0">
                <a:solidFill>
                  <a:srgbClr val="1DAA12"/>
                </a:solidFill>
                <a:cs typeface="+mn-ea"/>
                <a:sym typeface="+mn-lt"/>
              </a:rPr>
              <a:t>生活</a:t>
            </a:r>
            <a:r>
              <a:rPr lang="zh-CN" altLang="en-US" sz="1600" dirty="0">
                <a:cs typeface="+mn-ea"/>
                <a:sym typeface="+mn-lt"/>
              </a:rPr>
              <a:t>中排出的废烟、废气、脏水、垃圾</a:t>
            </a:r>
            <a:endParaRPr lang="zh-CN" altLang="en-US" sz="1600" dirty="0">
              <a:solidFill>
                <a:schemeClr val="tx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8" name="矩形 12">
            <a:extLst>
              <a:ext uri="{FF2B5EF4-FFF2-40B4-BE49-F238E27FC236}">
                <a16:creationId xmlns:a16="http://schemas.microsoft.com/office/drawing/2014/main" id="{C897D236-DDA8-4D80-8D15-D9467BE9D99C}"/>
              </a:ext>
            </a:extLst>
          </p:cNvPr>
          <p:cNvSpPr/>
          <p:nvPr/>
        </p:nvSpPr>
        <p:spPr>
          <a:xfrm>
            <a:off x="387856" y="4453027"/>
            <a:ext cx="2544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1DAA12"/>
                </a:solidFill>
                <a:cs typeface="+mn-ea"/>
                <a:sym typeface="+mn-lt"/>
              </a:rPr>
              <a:t>交通工具</a:t>
            </a:r>
            <a:r>
              <a:rPr lang="zh-CN" altLang="en-US" sz="1600" dirty="0">
                <a:cs typeface="+mn-ea"/>
                <a:sym typeface="+mn-lt"/>
              </a:rPr>
              <a:t>（所有的燃油车辆、轮船、飞机等）排出的废气和噪音</a:t>
            </a:r>
          </a:p>
        </p:txBody>
      </p:sp>
      <p:sp>
        <p:nvSpPr>
          <p:cNvPr id="69" name="椭圆 13">
            <a:extLst>
              <a:ext uri="{FF2B5EF4-FFF2-40B4-BE49-F238E27FC236}">
                <a16:creationId xmlns:a16="http://schemas.microsoft.com/office/drawing/2014/main" id="{0491A954-0AF3-4A5F-A33A-89DC1695BB86}"/>
              </a:ext>
            </a:extLst>
          </p:cNvPr>
          <p:cNvSpPr/>
          <p:nvPr/>
        </p:nvSpPr>
        <p:spPr>
          <a:xfrm>
            <a:off x="2620838" y="2946382"/>
            <a:ext cx="489852" cy="4898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2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0" name="椭圆 14">
            <a:extLst>
              <a:ext uri="{FF2B5EF4-FFF2-40B4-BE49-F238E27FC236}">
                <a16:creationId xmlns:a16="http://schemas.microsoft.com/office/drawing/2014/main" id="{4DFD40D1-52D0-40B7-A99E-D73F00D854E8}"/>
              </a:ext>
            </a:extLst>
          </p:cNvPr>
          <p:cNvSpPr/>
          <p:nvPr/>
        </p:nvSpPr>
        <p:spPr>
          <a:xfrm>
            <a:off x="2997404" y="4469455"/>
            <a:ext cx="489852" cy="4898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3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2" name="椭圆 16">
            <a:extLst>
              <a:ext uri="{FF2B5EF4-FFF2-40B4-BE49-F238E27FC236}">
                <a16:creationId xmlns:a16="http://schemas.microsoft.com/office/drawing/2014/main" id="{70443A7B-371B-411E-8A18-F9054B8D02F9}"/>
              </a:ext>
            </a:extLst>
          </p:cNvPr>
          <p:cNvSpPr/>
          <p:nvPr/>
        </p:nvSpPr>
        <p:spPr>
          <a:xfrm>
            <a:off x="7009526" y="4288379"/>
            <a:ext cx="489852" cy="489852"/>
          </a:xfrm>
          <a:prstGeom prst="ellipse">
            <a:avLst/>
          </a:prstGeom>
          <a:solidFill>
            <a:srgbClr val="1788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4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3" name="矩形 17">
            <a:extLst>
              <a:ext uri="{FF2B5EF4-FFF2-40B4-BE49-F238E27FC236}">
                <a16:creationId xmlns:a16="http://schemas.microsoft.com/office/drawing/2014/main" id="{4AF423AD-C0EF-4031-AFB0-F6FDF6AA8430}"/>
              </a:ext>
            </a:extLst>
          </p:cNvPr>
          <p:cNvSpPr/>
          <p:nvPr/>
        </p:nvSpPr>
        <p:spPr>
          <a:xfrm>
            <a:off x="7152270" y="2614810"/>
            <a:ext cx="2719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1600" b="1" dirty="0">
                <a:solidFill>
                  <a:srgbClr val="17880E"/>
                </a:solidFill>
                <a:cs typeface="+mn-ea"/>
                <a:sym typeface="+mn-lt"/>
              </a:rPr>
              <a:t>农业</a:t>
            </a:r>
            <a:r>
              <a:rPr lang="zh-CN" altLang="en-US" sz="16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生产活动大量使用</a:t>
            </a:r>
            <a:r>
              <a:rPr lang="zh-CN" altLang="en-US" sz="1600" dirty="0">
                <a:cs typeface="+mn-ea"/>
                <a:sym typeface="+mn-lt"/>
              </a:rPr>
              <a:t>化肥、杀虫剂、锄草剂等</a:t>
            </a:r>
            <a:r>
              <a:rPr lang="zh-CN" altLang="en-US" sz="1600" b="1" dirty="0">
                <a:solidFill>
                  <a:srgbClr val="1DAA12"/>
                </a:solidFill>
                <a:cs typeface="+mn-ea"/>
                <a:sym typeface="+mn-lt"/>
              </a:rPr>
              <a:t>化学物质</a:t>
            </a:r>
            <a:endParaRPr lang="zh-CN" altLang="en-US" sz="1600" dirty="0">
              <a:solidFill>
                <a:schemeClr val="tx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4" name="矩形 18">
            <a:extLst>
              <a:ext uri="{FF2B5EF4-FFF2-40B4-BE49-F238E27FC236}">
                <a16:creationId xmlns:a16="http://schemas.microsoft.com/office/drawing/2014/main" id="{9A880775-8BC8-4B60-825D-CD93C32099CE}"/>
              </a:ext>
            </a:extLst>
          </p:cNvPr>
          <p:cNvSpPr/>
          <p:nvPr/>
        </p:nvSpPr>
        <p:spPr>
          <a:xfrm>
            <a:off x="6184355" y="5153396"/>
            <a:ext cx="21613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1DAA12"/>
                </a:solidFill>
                <a:cs typeface="+mn-ea"/>
                <a:sym typeface="+mn-lt"/>
              </a:rPr>
              <a:t>矿山</a:t>
            </a:r>
            <a:r>
              <a:rPr lang="zh-CN" altLang="en-US" sz="1600" dirty="0">
                <a:cs typeface="+mn-ea"/>
                <a:sym typeface="+mn-lt"/>
              </a:rPr>
              <a:t>废水、废渣</a:t>
            </a:r>
          </a:p>
        </p:txBody>
      </p:sp>
      <p:pic>
        <p:nvPicPr>
          <p:cNvPr id="77" name="图片 2" descr="C:\Users\admin\Desktop\素材\51miz-E896931-4217E26A.png51miz-E896931-4217E26A">
            <a:extLst>
              <a:ext uri="{FF2B5EF4-FFF2-40B4-BE49-F238E27FC236}">
                <a16:creationId xmlns:a16="http://schemas.microsoft.com/office/drawing/2014/main" id="{42E167B2-5A44-4C12-98F8-0CCA5862D7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9710" y="1787636"/>
            <a:ext cx="3498849" cy="2716612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A907C1C9-248E-4B4A-A4F1-1CD65CE314E1}"/>
              </a:ext>
            </a:extLst>
          </p:cNvPr>
          <p:cNvSpPr txBox="1"/>
          <p:nvPr/>
        </p:nvSpPr>
        <p:spPr>
          <a:xfrm>
            <a:off x="10741136" y="100133"/>
            <a:ext cx="171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环境污染源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5F27D400-324C-47C8-9D4E-EAD31AE7E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97" y="-73661"/>
            <a:ext cx="1838292" cy="796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036119-7149-4CE4-9A51-26F3B36861AE}"/>
              </a:ext>
            </a:extLst>
          </p:cNvPr>
          <p:cNvSpPr txBox="1"/>
          <p:nvPr/>
        </p:nvSpPr>
        <p:spPr>
          <a:xfrm>
            <a:off x="4327946" y="722376"/>
            <a:ext cx="319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17880E"/>
                </a:solidFill>
              </a:rPr>
              <a:t>主要污染源</a:t>
            </a:r>
            <a:endParaRPr lang="en-US" sz="3600" dirty="0">
              <a:solidFill>
                <a:srgbClr val="178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15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890">
        <p15:prstTrans prst="curtains"/>
      </p:transition>
    </mc:Choice>
    <mc:Fallback>
      <p:transition spd="slow" advTm="389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61E497-AE25-4441-A156-9A0D834BEABF}"/>
              </a:ext>
            </a:extLst>
          </p:cNvPr>
          <p:cNvSpPr txBox="1"/>
          <p:nvPr/>
        </p:nvSpPr>
        <p:spPr>
          <a:xfrm>
            <a:off x="1136428" y="627564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环境污染的危害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1B5D3F11-F64F-419C-9963-46B18EFFB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4462" y="2857501"/>
            <a:ext cx="1162047" cy="1142998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B4B9A92-76C0-487C-924E-AAA05C6462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6952478"/>
              </p:ext>
            </p:extLst>
          </p:nvPr>
        </p:nvGraphicFramePr>
        <p:xfrm>
          <a:off x="1136429" y="2278173"/>
          <a:ext cx="6467867" cy="345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C39B3A5-D891-4F8C-B4F4-E659E453FAB7}"/>
              </a:ext>
            </a:extLst>
          </p:cNvPr>
          <p:cNvSpPr txBox="1"/>
          <p:nvPr/>
        </p:nvSpPr>
        <p:spPr>
          <a:xfrm>
            <a:off x="10416113" y="84769"/>
            <a:ext cx="171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环境污染危害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D6A4CD0-D295-4B2E-9BED-154EFAE4AF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97" y="-73661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79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9FAF6258-E8A1-4D35-8225-687E6108E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40402" y="1993596"/>
            <a:ext cx="3657709" cy="3461107"/>
          </a:xfrm>
          <a:prstGeom prst="rect">
            <a:avLst/>
          </a:prstGeom>
        </p:spPr>
      </p:pic>
      <p:sp>
        <p:nvSpPr>
          <p:cNvPr id="22" name="Rectangle: Rounded Corners 22">
            <a:extLst>
              <a:ext uri="{FF2B5EF4-FFF2-40B4-BE49-F238E27FC236}">
                <a16:creationId xmlns:a16="http://schemas.microsoft.com/office/drawing/2014/main" id="{851C5C25-B7E5-40A8-A050-7EE80F1156FB}"/>
              </a:ext>
            </a:extLst>
          </p:cNvPr>
          <p:cNvSpPr/>
          <p:nvPr/>
        </p:nvSpPr>
        <p:spPr>
          <a:xfrm>
            <a:off x="3500542" y="198555"/>
            <a:ext cx="4103538" cy="63162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74000">
                <a:schemeClr val="accent2"/>
              </a:gs>
              <a:gs pos="0">
                <a:schemeClr val="accent3"/>
              </a:gs>
            </a:gsLst>
            <a:lin ang="3600000" scaled="0"/>
          </a:gradFill>
          <a:ln>
            <a:noFill/>
          </a:ln>
          <a:effectLst>
            <a:outerShdw blurRad="254000" dist="101600" dir="5400000" algn="ctr" rotWithShape="0">
              <a:srgbClr val="56BF83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cs typeface="+mn-ea"/>
                <a:sym typeface="+mn-lt"/>
              </a:rPr>
              <a:t>全球污染大事件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C1DC89-5035-4A2F-A086-7697D5F0C4A7}"/>
              </a:ext>
            </a:extLst>
          </p:cNvPr>
          <p:cNvSpPr txBox="1"/>
          <p:nvPr/>
        </p:nvSpPr>
        <p:spPr>
          <a:xfrm>
            <a:off x="1991944" y="1041862"/>
            <a:ext cx="4029075" cy="5860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比利时</a:t>
            </a:r>
            <a:r>
              <a:rPr lang="zh-CN" altLang="en-US" b="0" i="0" dirty="0">
                <a:solidFill>
                  <a:schemeClr val="accent1">
                    <a:lumMod val="7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马斯河谷烟雾事件</a:t>
            </a:r>
            <a:endParaRPr lang="en-US" altLang="zh-CN" b="0" i="0" dirty="0">
              <a:solidFill>
                <a:schemeClr val="accent1">
                  <a:lumMod val="75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chemeClr val="accent1">
                    <a:lumMod val="7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美国洛杉矶光化学烟雾事件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美国</a:t>
            </a:r>
            <a:r>
              <a:rPr lang="zh-CN" altLang="en-US" b="0" i="0" dirty="0">
                <a:solidFill>
                  <a:schemeClr val="accent1">
                    <a:lumMod val="7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多诺拉烟雾事件</a:t>
            </a:r>
            <a:endParaRPr lang="en-US" altLang="zh-CN" b="0" i="0" dirty="0">
              <a:solidFill>
                <a:schemeClr val="accent1">
                  <a:lumMod val="75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伦敦烟雾事件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日本水俣病事件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日本骨痛病事件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chemeClr val="accent1">
                    <a:lumMod val="7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日本米糠油事件</a:t>
            </a:r>
            <a:endParaRPr lang="en-US" altLang="zh-CN" b="0" i="0" dirty="0">
              <a:solidFill>
                <a:schemeClr val="accent1">
                  <a:lumMod val="75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印度</a:t>
            </a:r>
            <a:r>
              <a:rPr lang="zh-CN" altLang="en-US" b="0" i="0" dirty="0">
                <a:solidFill>
                  <a:schemeClr val="accent1">
                    <a:lumMod val="7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博帕尔事件</a:t>
            </a:r>
            <a:endParaRPr lang="en-US" altLang="zh-CN" b="0" i="0" dirty="0">
              <a:solidFill>
                <a:schemeClr val="accent1">
                  <a:lumMod val="75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i="0" dirty="0">
                <a:solidFill>
                  <a:schemeClr val="accent1">
                    <a:lumMod val="7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切尔诺贝利核污染事件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瑞士剧毒物污染莱茵河事件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北美死湖事件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巴西库巴唐“死亡谷”事件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西德森林枯死病事件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卡迪兹号油轮事件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852207-36F7-49DB-A419-DF1F096F7116}"/>
              </a:ext>
            </a:extLst>
          </p:cNvPr>
          <p:cNvSpPr txBox="1"/>
          <p:nvPr/>
        </p:nvSpPr>
        <p:spPr>
          <a:xfrm>
            <a:off x="10476216" y="103819"/>
            <a:ext cx="171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环境污染危害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C9E8931-7643-4E3B-A211-94E78A4C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97" y="-73661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98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F03908-5F3A-4970-BC43-112928DBFAD7}"/>
              </a:ext>
            </a:extLst>
          </p:cNvPr>
          <p:cNvSpPr txBox="1"/>
          <p:nvPr/>
        </p:nvSpPr>
        <p:spPr>
          <a:xfrm>
            <a:off x="1255060" y="5279511"/>
            <a:ext cx="9681882" cy="739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  <a:sym typeface="+mn-lt"/>
              </a:rPr>
              <a:t>切尔诺贝利核漏事件</a:t>
            </a:r>
          </a:p>
        </p:txBody>
      </p:sp>
      <p:pic>
        <p:nvPicPr>
          <p:cNvPr id="2" name="Picture 1" descr="A picture containing text, outdoor, several&#10;&#10;Description automatically generated">
            <a:extLst>
              <a:ext uri="{FF2B5EF4-FFF2-40B4-BE49-F238E27FC236}">
                <a16:creationId xmlns:a16="http://schemas.microsoft.com/office/drawing/2014/main" id="{3D1ECFF9-786E-40B4-AFF0-B00041E44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1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61F34D-0ED4-4ACF-8F2C-E7324F6A54C9}"/>
              </a:ext>
            </a:extLst>
          </p:cNvPr>
          <p:cNvSpPr txBox="1"/>
          <p:nvPr/>
        </p:nvSpPr>
        <p:spPr>
          <a:xfrm>
            <a:off x="10476196" y="75244"/>
            <a:ext cx="171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环境污染危害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00A3ECF-4285-4A9D-A457-79D9CF3E6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97" y="-73661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8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0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D9AC9D-0CDC-4FE4-B874-4E7F788194EC}"/>
              </a:ext>
            </a:extLst>
          </p:cNvPr>
          <p:cNvSpPr txBox="1"/>
          <p:nvPr/>
        </p:nvSpPr>
        <p:spPr>
          <a:xfrm>
            <a:off x="0" y="4748796"/>
            <a:ext cx="8804444" cy="10040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3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切尔诺贝利（电影）</a:t>
            </a:r>
            <a:endParaRPr lang="en-US" altLang="zh-CN" sz="32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F42BD33-2298-47FB-B7E0-B7FDFF59CF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4" r="32015" b="1"/>
          <a:stretch/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C326B65-3826-4065-9B07-7BD7EB06C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6" r="-3" b="-3"/>
          <a:stretch/>
        </p:blipFill>
        <p:spPr>
          <a:xfrm>
            <a:off x="0" y="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52" name="Freeform: Shape 42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44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3B1D135-CAEB-4D42-99C7-7DA7A9FB61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8" r="-2" b="1714"/>
          <a:stretch/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  <p:sp>
        <p:nvSpPr>
          <p:cNvPr id="37" name="Rectangle 3">
            <a:extLst>
              <a:ext uri="{FF2B5EF4-FFF2-40B4-BE49-F238E27FC236}">
                <a16:creationId xmlns:a16="http://schemas.microsoft.com/office/drawing/2014/main" id="{95C126BE-DD79-4BB1-8CE4-0DB21A3F87D4}"/>
              </a:ext>
            </a:extLst>
          </p:cNvPr>
          <p:cNvSpPr txBox="1">
            <a:spLocks noChangeArrowheads="1"/>
          </p:cNvSpPr>
          <p:nvPr/>
        </p:nvSpPr>
        <p:spPr>
          <a:xfrm>
            <a:off x="124095" y="5250820"/>
            <a:ext cx="11409553" cy="35794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altLang="zh-CN" sz="1600" b="1" dirty="0">
                <a:cs typeface="+mn-ea"/>
                <a:sym typeface="+mn-lt"/>
              </a:rPr>
              <a:t>1986</a:t>
            </a:r>
            <a:r>
              <a:rPr lang="zh-CN" altLang="en-US" sz="1600" b="1" dirty="0">
                <a:cs typeface="+mn-ea"/>
                <a:sym typeface="+mn-lt"/>
              </a:rPr>
              <a:t>年</a:t>
            </a:r>
            <a:r>
              <a:rPr lang="en-US" altLang="zh-CN" sz="1600" b="1" dirty="0">
                <a:cs typeface="+mn-ea"/>
                <a:sym typeface="+mn-lt"/>
              </a:rPr>
              <a:t>4</a:t>
            </a:r>
            <a:r>
              <a:rPr lang="zh-CN" altLang="en-US" sz="1600" b="1" dirty="0">
                <a:cs typeface="+mn-ea"/>
                <a:sym typeface="+mn-lt"/>
              </a:rPr>
              <a:t>月</a:t>
            </a:r>
            <a:r>
              <a:rPr lang="en-US" altLang="zh-CN" sz="1600" b="1" dirty="0">
                <a:cs typeface="+mn-ea"/>
                <a:sym typeface="+mn-lt"/>
              </a:rPr>
              <a:t>27</a:t>
            </a:r>
            <a:r>
              <a:rPr lang="zh-CN" altLang="en-US" sz="1600" b="1" dirty="0">
                <a:cs typeface="+mn-ea"/>
                <a:sym typeface="+mn-lt"/>
              </a:rPr>
              <a:t>日早晨，前苏联乌克兰切尔诺贝利核电站一组反应堆突然发生核漏事故，引起一系列严重后果。带有放射性物质的云团随风飘到丹麦、挪威、瑞典和芬兰等国，瑞典东部沿海地区的辐射剂量超过正常情况时的</a:t>
            </a:r>
            <a:r>
              <a:rPr lang="en-US" altLang="zh-CN" sz="1600" b="1" dirty="0">
                <a:cs typeface="+mn-ea"/>
                <a:sym typeface="+mn-lt"/>
              </a:rPr>
              <a:t>100</a:t>
            </a:r>
            <a:r>
              <a:rPr lang="zh-CN" altLang="en-US" sz="1600" b="1" dirty="0">
                <a:cs typeface="+mn-ea"/>
                <a:sym typeface="+mn-lt"/>
              </a:rPr>
              <a:t>倍。核事故使乌克兰地区</a:t>
            </a:r>
            <a:r>
              <a:rPr lang="en-US" altLang="zh-CN" sz="1600" b="1" dirty="0">
                <a:cs typeface="+mn-ea"/>
                <a:sym typeface="+mn-lt"/>
              </a:rPr>
              <a:t>10</a:t>
            </a:r>
            <a:r>
              <a:rPr lang="zh-CN" altLang="en-US" sz="1600" b="1" dirty="0">
                <a:cs typeface="+mn-ea"/>
                <a:sym typeface="+mn-lt"/>
              </a:rPr>
              <a:t>％的小麦受到影响，此外由于水源污染，使前苏联和欧洲国家的畜牧业大受其害。当时预测，这场核灾难，还可能导致日后十年中</a:t>
            </a:r>
            <a:r>
              <a:rPr lang="en-US" altLang="zh-CN" sz="1600" b="1" dirty="0">
                <a:cs typeface="+mn-ea"/>
                <a:sym typeface="+mn-lt"/>
              </a:rPr>
              <a:t>10</a:t>
            </a:r>
            <a:r>
              <a:rPr lang="zh-CN" altLang="en-US" sz="1600" b="1" dirty="0">
                <a:cs typeface="+mn-ea"/>
                <a:sym typeface="+mn-lt"/>
              </a:rPr>
              <a:t>万居民患肺癌和骨癌而死亡。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CA9C57-6CE1-4E8B-BE78-A3EDB4F2D7F3}"/>
              </a:ext>
            </a:extLst>
          </p:cNvPr>
          <p:cNvSpPr txBox="1"/>
          <p:nvPr/>
        </p:nvSpPr>
        <p:spPr>
          <a:xfrm>
            <a:off x="10439445" y="86809"/>
            <a:ext cx="171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环境污染危害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E8A5809-C9F3-4F86-8997-AA498AA43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97" y="-73661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422">
        <p:blinds dir="vert"/>
      </p:transition>
    </mc:Choice>
    <mc:Fallback xmlns:a14="http://schemas.microsoft.com/office/drawing/2010/main" xmlns:a16="http://schemas.microsoft.com/office/drawing/2014/main" xmlns="">
      <p:transition spd="slow" advTm="5422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boats in a harbor&#10;&#10;Description automatically generated with low confidence">
            <a:extLst>
              <a:ext uri="{FF2B5EF4-FFF2-40B4-BE49-F238E27FC236}">
                <a16:creationId xmlns:a16="http://schemas.microsoft.com/office/drawing/2014/main" id="{AD3C5DD5-90F2-4CED-9960-099C13CF0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r="27258" b="2"/>
          <a:stretch/>
        </p:blipFill>
        <p:spPr>
          <a:xfrm>
            <a:off x="955600" y="643469"/>
            <a:ext cx="5634796" cy="55710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DA8F90-EE72-44D0-902E-EA5868749D93}"/>
              </a:ext>
            </a:extLst>
          </p:cNvPr>
          <p:cNvSpPr txBox="1"/>
          <p:nvPr/>
        </p:nvSpPr>
        <p:spPr>
          <a:xfrm>
            <a:off x="7894280" y="1422379"/>
            <a:ext cx="3793251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2000" dirty="0">
                <a:solidFill>
                  <a:schemeClr val="tx1">
                    <a:alpha val="60000"/>
                  </a:schemeClr>
                </a:solidFill>
              </a:rPr>
              <a:t>  </a:t>
            </a:r>
            <a:r>
              <a:rPr lang="en-US" altLang="zh-CN" sz="2800" b="1" dirty="0">
                <a:solidFill>
                  <a:schemeClr val="tx1">
                    <a:alpha val="60000"/>
                  </a:schemeClr>
                </a:solidFill>
              </a:rPr>
              <a:t>—</a:t>
            </a:r>
            <a:r>
              <a:rPr lang="zh-CN" altLang="en-US" sz="2800" b="1" dirty="0">
                <a:solidFill>
                  <a:schemeClr val="tx1">
                    <a:alpha val="60000"/>
                  </a:schemeClr>
                </a:solidFill>
              </a:rPr>
              <a:t>北美死湖事件</a:t>
            </a:r>
            <a:r>
              <a:rPr lang="en-US" altLang="zh-CN" sz="2800" b="1" dirty="0">
                <a:solidFill>
                  <a:schemeClr val="tx1">
                    <a:alpha val="60000"/>
                  </a:schemeClr>
                </a:solidFill>
              </a:rPr>
              <a:t>—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zh-CN" sz="2000" dirty="0">
              <a:latin typeface="+mn-lt"/>
              <a:cs typeface="+mn-ea"/>
              <a:sym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2000" dirty="0">
                <a:latin typeface="+mn-lt"/>
                <a:cs typeface="+mn-ea"/>
                <a:sym typeface="+mn-lt"/>
              </a:rPr>
              <a:t>美国东北部和加拿大东南部是西半球工业最发达的地区，每年向大气中排放二氧化硫</a:t>
            </a:r>
            <a:r>
              <a:rPr lang="en-US" altLang="zh-CN" sz="2000" dirty="0">
                <a:latin typeface="+mn-lt"/>
                <a:cs typeface="+mn-ea"/>
                <a:sym typeface="+mn-lt"/>
              </a:rPr>
              <a:t>2500</a:t>
            </a:r>
            <a:r>
              <a:rPr lang="zh-CN" altLang="en-US" sz="2000" dirty="0">
                <a:latin typeface="+mn-lt"/>
                <a:cs typeface="+mn-ea"/>
                <a:sym typeface="+mn-lt"/>
              </a:rPr>
              <a:t>多万吨。其中约有</a:t>
            </a:r>
            <a:r>
              <a:rPr lang="en-US" altLang="zh-CN" sz="2000" dirty="0">
                <a:latin typeface="+mn-lt"/>
                <a:cs typeface="+mn-ea"/>
                <a:sym typeface="+mn-lt"/>
              </a:rPr>
              <a:t>380</a:t>
            </a:r>
            <a:r>
              <a:rPr lang="zh-CN" altLang="en-US" sz="2000" dirty="0">
                <a:latin typeface="+mn-lt"/>
                <a:cs typeface="+mn-ea"/>
                <a:sym typeface="+mn-lt"/>
              </a:rPr>
              <a:t>万吨由美国飘到加拿大，</a:t>
            </a:r>
            <a:r>
              <a:rPr lang="en-US" altLang="zh-CN" sz="2000" dirty="0">
                <a:latin typeface="+mn-lt"/>
                <a:cs typeface="+mn-ea"/>
                <a:sym typeface="+mn-lt"/>
              </a:rPr>
              <a:t>100</a:t>
            </a:r>
            <a:r>
              <a:rPr lang="zh-CN" altLang="en-US" sz="2000" dirty="0">
                <a:latin typeface="+mn-lt"/>
                <a:cs typeface="+mn-ea"/>
                <a:sym typeface="+mn-lt"/>
              </a:rPr>
              <a:t>多万吨由加拿大飘到美国。七十年代开始，这些地区出现了大面积酸雨区，酸雨比番茄汁还要酸，</a:t>
            </a:r>
            <a:r>
              <a:rPr lang="en-US" altLang="zh-CN" sz="2000" dirty="0">
                <a:latin typeface="+mn-lt"/>
                <a:cs typeface="+mn-ea"/>
                <a:sym typeface="+mn-lt"/>
              </a:rPr>
              <a:t>1500</a:t>
            </a:r>
            <a:r>
              <a:rPr lang="zh-CN" altLang="en-US" sz="2000" dirty="0">
                <a:latin typeface="+mn-lt"/>
                <a:cs typeface="+mn-ea"/>
                <a:sym typeface="+mn-lt"/>
              </a:rPr>
              <a:t>多个湖泊池塘漂浮死鱼，湖滨树木枯萎。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4EEBDA-4172-4A8B-ABAE-59FC30C475B1}"/>
              </a:ext>
            </a:extLst>
          </p:cNvPr>
          <p:cNvSpPr txBox="1"/>
          <p:nvPr/>
        </p:nvSpPr>
        <p:spPr>
          <a:xfrm>
            <a:off x="10348120" y="122869"/>
            <a:ext cx="171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环境污染危害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2DD2060-FF97-4A24-9319-03D0C111F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97" y="-73661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74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" y="48832"/>
            <a:ext cx="12192000" cy="68091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B1E406-9589-4CC4-BF45-35CD7081817F}"/>
              </a:ext>
            </a:extLst>
          </p:cNvPr>
          <p:cNvSpPr txBox="1"/>
          <p:nvPr/>
        </p:nvSpPr>
        <p:spPr>
          <a:xfrm>
            <a:off x="2840455" y="1396164"/>
            <a:ext cx="4524375" cy="324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</a:rPr>
              <a:t>为了</a:t>
            </a:r>
            <a:endParaRPr lang="en-US" altLang="zh-CN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</a:rPr>
              <a:t>减少污染危害，</a:t>
            </a:r>
            <a:endParaRPr lang="en-US" altLang="zh-CN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</a:rPr>
              <a:t>重建美好家园，</a:t>
            </a:r>
            <a:endParaRPr lang="en-US" altLang="zh-CN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</a:rPr>
              <a:t>我们的国家做了什么呢？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7A7CB3-A3C2-49D7-B0C2-614784F193EF}"/>
              </a:ext>
            </a:extLst>
          </p:cNvPr>
          <p:cNvSpPr txBox="1"/>
          <p:nvPr/>
        </p:nvSpPr>
        <p:spPr>
          <a:xfrm>
            <a:off x="10115550" y="227644"/>
            <a:ext cx="195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环保节日知多少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EA902A1-1024-4EC0-8254-B0A0B92E2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97" y="-73661"/>
            <a:ext cx="1838292" cy="796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B14ADB3-C05C-4DEF-BAB4-A27FA0D0A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0"/>
          <a:stretch/>
        </p:blipFill>
        <p:spPr>
          <a:xfrm>
            <a:off x="0" y="2627696"/>
            <a:ext cx="4278663" cy="4230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B6C77F-8715-454E-848F-192E6B67658D}"/>
              </a:ext>
            </a:extLst>
          </p:cNvPr>
          <p:cNvSpPr txBox="1"/>
          <p:nvPr/>
        </p:nvSpPr>
        <p:spPr>
          <a:xfrm>
            <a:off x="10333232" y="137867"/>
            <a:ext cx="195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环保节日知多少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B43304BE-475B-4131-A3E3-62C601B46A49}"/>
              </a:ext>
            </a:extLst>
          </p:cNvPr>
          <p:cNvSpPr>
            <a:spLocks noChangeAspect="1"/>
          </p:cNvSpPr>
          <p:nvPr/>
        </p:nvSpPr>
        <p:spPr>
          <a:xfrm flipH="1">
            <a:off x="7198698" y="1542099"/>
            <a:ext cx="955776" cy="955776"/>
          </a:xfrm>
          <a:prstGeom prst="ellipse">
            <a:avLst/>
          </a:prstGeom>
          <a:solidFill>
            <a:srgbClr val="17880E"/>
          </a:solidFill>
          <a:ln w="25400">
            <a:solidFill>
              <a:schemeClr val="bg1"/>
            </a:solidFill>
          </a:ln>
          <a:effectLst>
            <a:outerShdw blurRad="254000" dist="101600" dir="5400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cs typeface="+mn-ea"/>
              <a:sym typeface="+mn-lt"/>
            </a:endParaRPr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3DCAC799-C7DD-4A41-9085-84D7DCAB6732}"/>
              </a:ext>
            </a:extLst>
          </p:cNvPr>
          <p:cNvSpPr>
            <a:spLocks noChangeAspect="1"/>
          </p:cNvSpPr>
          <p:nvPr/>
        </p:nvSpPr>
        <p:spPr>
          <a:xfrm flipH="1">
            <a:off x="3759233" y="1842249"/>
            <a:ext cx="955776" cy="955776"/>
          </a:xfrm>
          <a:prstGeom prst="ellipse">
            <a:avLst/>
          </a:prstGeom>
          <a:solidFill>
            <a:srgbClr val="17880E"/>
          </a:solidFill>
          <a:ln w="25400">
            <a:solidFill>
              <a:schemeClr val="bg1"/>
            </a:solidFill>
          </a:ln>
          <a:effectLst>
            <a:outerShdw blurRad="254000" dist="101600" dir="5400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cs typeface="+mn-ea"/>
              <a:sym typeface="+mn-lt"/>
            </a:endParaRPr>
          </a:p>
        </p:txBody>
      </p:sp>
      <p:pic>
        <p:nvPicPr>
          <p:cNvPr id="9" name="图片占位符 16">
            <a:extLst>
              <a:ext uri="{FF2B5EF4-FFF2-40B4-BE49-F238E27FC236}">
                <a16:creationId xmlns:a16="http://schemas.microsoft.com/office/drawing/2014/main" id="{21C71519-E049-4CF2-BCBD-25466BB8F7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8798" y="2117802"/>
            <a:ext cx="5770310" cy="4230724"/>
          </a:xfrm>
          <a:custGeom>
            <a:avLst/>
            <a:gdLst>
              <a:gd name="connsiteX0" fmla="*/ 2885155 w 5770310"/>
              <a:gd name="connsiteY0" fmla="*/ 0 h 4691575"/>
              <a:gd name="connsiteX1" fmla="*/ 5770310 w 5770310"/>
              <a:gd name="connsiteY1" fmla="*/ 2885155 h 4691575"/>
              <a:gd name="connsiteX2" fmla="*/ 5277571 w 5770310"/>
              <a:gd name="connsiteY2" fmla="*/ 4498273 h 4691575"/>
              <a:gd name="connsiteX3" fmla="*/ 5133022 w 5770310"/>
              <a:gd name="connsiteY3" fmla="*/ 4691575 h 4691575"/>
              <a:gd name="connsiteX4" fmla="*/ 637288 w 5770310"/>
              <a:gd name="connsiteY4" fmla="*/ 4691575 h 4691575"/>
              <a:gd name="connsiteX5" fmla="*/ 492740 w 5770310"/>
              <a:gd name="connsiteY5" fmla="*/ 4498273 h 4691575"/>
              <a:gd name="connsiteX6" fmla="*/ 0 w 5770310"/>
              <a:gd name="connsiteY6" fmla="*/ 2885155 h 4691575"/>
              <a:gd name="connsiteX7" fmla="*/ 2885155 w 5770310"/>
              <a:gd name="connsiteY7" fmla="*/ 0 h 469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0310" h="4691575">
                <a:moveTo>
                  <a:pt x="2885155" y="0"/>
                </a:moveTo>
                <a:cubicBezTo>
                  <a:pt x="4478582" y="0"/>
                  <a:pt x="5770310" y="1291728"/>
                  <a:pt x="5770310" y="2885155"/>
                </a:cubicBezTo>
                <a:cubicBezTo>
                  <a:pt x="5770310" y="3482690"/>
                  <a:pt x="5588661" y="4037799"/>
                  <a:pt x="5277571" y="4498273"/>
                </a:cubicBezTo>
                <a:lnTo>
                  <a:pt x="5133022" y="4691575"/>
                </a:lnTo>
                <a:lnTo>
                  <a:pt x="637288" y="4691575"/>
                </a:lnTo>
                <a:lnTo>
                  <a:pt x="492740" y="4498273"/>
                </a:lnTo>
                <a:cubicBezTo>
                  <a:pt x="181650" y="4037799"/>
                  <a:pt x="0" y="3482690"/>
                  <a:pt x="0" y="2885155"/>
                </a:cubicBezTo>
                <a:cubicBezTo>
                  <a:pt x="0" y="1291728"/>
                  <a:pt x="1291728" y="0"/>
                  <a:pt x="2885155" y="0"/>
                </a:cubicBezTo>
                <a:close/>
              </a:path>
            </a:pathLst>
          </a:custGeom>
        </p:spPr>
      </p:pic>
      <p:sp>
        <p:nvSpPr>
          <p:cNvPr id="10" name="Oval 1">
            <a:extLst>
              <a:ext uri="{FF2B5EF4-FFF2-40B4-BE49-F238E27FC236}">
                <a16:creationId xmlns:a16="http://schemas.microsoft.com/office/drawing/2014/main" id="{85653877-B4AA-4627-A1CC-BCB71E98627F}"/>
              </a:ext>
            </a:extLst>
          </p:cNvPr>
          <p:cNvSpPr/>
          <p:nvPr/>
        </p:nvSpPr>
        <p:spPr>
          <a:xfrm>
            <a:off x="3313853" y="2052845"/>
            <a:ext cx="5770310" cy="5101790"/>
          </a:xfrm>
          <a:custGeom>
            <a:avLst/>
            <a:gdLst>
              <a:gd name="connsiteX0" fmla="*/ 2885155 w 5770310"/>
              <a:gd name="connsiteY0" fmla="*/ 0 h 4691575"/>
              <a:gd name="connsiteX1" fmla="*/ 5770310 w 5770310"/>
              <a:gd name="connsiteY1" fmla="*/ 2885155 h 4691575"/>
              <a:gd name="connsiteX2" fmla="*/ 5277571 w 5770310"/>
              <a:gd name="connsiteY2" fmla="*/ 4498273 h 4691575"/>
              <a:gd name="connsiteX3" fmla="*/ 5133022 w 5770310"/>
              <a:gd name="connsiteY3" fmla="*/ 4691575 h 4691575"/>
              <a:gd name="connsiteX4" fmla="*/ 637288 w 5770310"/>
              <a:gd name="connsiteY4" fmla="*/ 4691575 h 4691575"/>
              <a:gd name="connsiteX5" fmla="*/ 492740 w 5770310"/>
              <a:gd name="connsiteY5" fmla="*/ 4498273 h 4691575"/>
              <a:gd name="connsiteX6" fmla="*/ 0 w 5770310"/>
              <a:gd name="connsiteY6" fmla="*/ 2885155 h 4691575"/>
              <a:gd name="connsiteX7" fmla="*/ 2885155 w 5770310"/>
              <a:gd name="connsiteY7" fmla="*/ 0 h 469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0310" h="4691575">
                <a:moveTo>
                  <a:pt x="2885155" y="0"/>
                </a:moveTo>
                <a:cubicBezTo>
                  <a:pt x="4478582" y="0"/>
                  <a:pt x="5770310" y="1291728"/>
                  <a:pt x="5770310" y="2885155"/>
                </a:cubicBezTo>
                <a:cubicBezTo>
                  <a:pt x="5770310" y="3482690"/>
                  <a:pt x="5588661" y="4037799"/>
                  <a:pt x="5277571" y="4498273"/>
                </a:cubicBezTo>
                <a:lnTo>
                  <a:pt x="5133022" y="4691575"/>
                </a:lnTo>
                <a:lnTo>
                  <a:pt x="637288" y="4691575"/>
                </a:lnTo>
                <a:lnTo>
                  <a:pt x="492740" y="4498273"/>
                </a:lnTo>
                <a:cubicBezTo>
                  <a:pt x="181650" y="4037799"/>
                  <a:pt x="0" y="3482690"/>
                  <a:pt x="0" y="2885155"/>
                </a:cubicBezTo>
                <a:cubicBezTo>
                  <a:pt x="0" y="1291728"/>
                  <a:pt x="1291728" y="0"/>
                  <a:pt x="288515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89000"/>
                  <a:lumOff val="11000"/>
                </a:schemeClr>
              </a:gs>
              <a:gs pos="83000">
                <a:schemeClr val="accent6">
                  <a:lumMod val="97000"/>
                  <a:lumOff val="3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81DCE0-DCAD-4F8C-818E-449115E55CCB}"/>
              </a:ext>
            </a:extLst>
          </p:cNvPr>
          <p:cNvSpPr/>
          <p:nvPr/>
        </p:nvSpPr>
        <p:spPr>
          <a:xfrm>
            <a:off x="3614894" y="2075175"/>
            <a:ext cx="4962214" cy="4962212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1084E126-DDBD-48F8-B10B-406AAF516E0C}"/>
              </a:ext>
            </a:extLst>
          </p:cNvPr>
          <p:cNvSpPr>
            <a:spLocks noChangeAspect="1"/>
          </p:cNvSpPr>
          <p:nvPr/>
        </p:nvSpPr>
        <p:spPr>
          <a:xfrm flipH="1">
            <a:off x="2835965" y="3924247"/>
            <a:ext cx="955776" cy="955776"/>
          </a:xfrm>
          <a:prstGeom prst="ellipse">
            <a:avLst/>
          </a:prstGeom>
          <a:solidFill>
            <a:srgbClr val="17880E"/>
          </a:solidFill>
          <a:ln w="25400">
            <a:solidFill>
              <a:schemeClr val="bg1"/>
            </a:solidFill>
          </a:ln>
          <a:effectLst>
            <a:outerShdw blurRad="254000" dist="101600" dir="5400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cs typeface="+mn-ea"/>
              <a:sym typeface="+mn-lt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2576A25-3BC3-484E-9E99-9755716B51DC}"/>
              </a:ext>
            </a:extLst>
          </p:cNvPr>
          <p:cNvSpPr>
            <a:spLocks noChangeAspect="1"/>
          </p:cNvSpPr>
          <p:nvPr/>
        </p:nvSpPr>
        <p:spPr>
          <a:xfrm flipH="1">
            <a:off x="3058370" y="5002063"/>
            <a:ext cx="955776" cy="955776"/>
          </a:xfrm>
          <a:prstGeom prst="ellipse">
            <a:avLst/>
          </a:prstGeom>
          <a:solidFill>
            <a:srgbClr val="17880E"/>
          </a:solidFill>
          <a:ln w="25400">
            <a:solidFill>
              <a:schemeClr val="bg1"/>
            </a:solidFill>
          </a:ln>
          <a:effectLst>
            <a:outerShdw blurRad="254000" dist="101600" dir="5400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cs typeface="+mn-ea"/>
              <a:sym typeface="+mn-lt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5BA54715-79B1-4168-A398-F765C221AF6A}"/>
              </a:ext>
            </a:extLst>
          </p:cNvPr>
          <p:cNvSpPr>
            <a:spLocks noChangeAspect="1"/>
          </p:cNvSpPr>
          <p:nvPr/>
        </p:nvSpPr>
        <p:spPr>
          <a:xfrm flipH="1">
            <a:off x="8330989" y="3589252"/>
            <a:ext cx="955776" cy="955776"/>
          </a:xfrm>
          <a:prstGeom prst="ellipse">
            <a:avLst/>
          </a:prstGeom>
          <a:solidFill>
            <a:srgbClr val="17880E"/>
          </a:solidFill>
          <a:ln w="25400">
            <a:solidFill>
              <a:schemeClr val="bg1"/>
            </a:solidFill>
          </a:ln>
          <a:effectLst>
            <a:outerShdw blurRad="254000" dist="101600" dir="5400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cs typeface="+mn-ea"/>
              <a:sym typeface="+mn-lt"/>
            </a:endParaRP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D3BC5FA9-92BE-463B-8E0B-0B4ACE942296}"/>
              </a:ext>
            </a:extLst>
          </p:cNvPr>
          <p:cNvSpPr>
            <a:spLocks noChangeAspect="1"/>
          </p:cNvSpPr>
          <p:nvPr/>
        </p:nvSpPr>
        <p:spPr>
          <a:xfrm flipH="1">
            <a:off x="3070028" y="2784108"/>
            <a:ext cx="955776" cy="955776"/>
          </a:xfrm>
          <a:prstGeom prst="ellipse">
            <a:avLst/>
          </a:prstGeom>
          <a:solidFill>
            <a:srgbClr val="17880E"/>
          </a:solidFill>
          <a:ln w="25400">
            <a:solidFill>
              <a:schemeClr val="bg1"/>
            </a:solidFill>
          </a:ln>
          <a:effectLst>
            <a:outerShdw blurRad="254000" dist="101600" dir="5400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cs typeface="+mn-ea"/>
              <a:sym typeface="+mn-lt"/>
            </a:endParaRPr>
          </a:p>
        </p:txBody>
      </p:sp>
      <p:sp>
        <p:nvSpPr>
          <p:cNvPr id="16" name="TextBox 27">
            <a:extLst>
              <a:ext uri="{FF2B5EF4-FFF2-40B4-BE49-F238E27FC236}">
                <a16:creationId xmlns:a16="http://schemas.microsoft.com/office/drawing/2014/main" id="{03678098-043E-40C1-A129-D321053088C4}"/>
              </a:ext>
            </a:extLst>
          </p:cNvPr>
          <p:cNvSpPr txBox="1"/>
          <p:nvPr/>
        </p:nvSpPr>
        <p:spPr>
          <a:xfrm>
            <a:off x="1132340" y="2692776"/>
            <a:ext cx="1769268" cy="2492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6000" b="1">
                <a:gradFill>
                  <a:gsLst>
                    <a:gs pos="100000">
                      <a:schemeClr val="accent1"/>
                    </a:gs>
                    <a:gs pos="74000">
                      <a:schemeClr val="accent2"/>
                    </a:gs>
                    <a:gs pos="0">
                      <a:schemeClr val="accent3"/>
                    </a:gs>
                  </a:gsLst>
                  <a:lin ang="540000" scaled="0"/>
                </a:gradFill>
                <a:effectLst>
                  <a:outerShdw blurRad="254000" dist="101600" dir="5400000" algn="ctr" rotWithShape="0">
                    <a:schemeClr val="accent2">
                      <a:alpha val="23000"/>
                    </a:scheme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algn="r"/>
            <a:r>
              <a:rPr lang="zh-CN" altLang="en-US" sz="1800" dirty="0"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世界气象日</a:t>
            </a:r>
            <a:endParaRPr lang="en-ID" sz="1800" dirty="0">
              <a:solidFill>
                <a:schemeClr val="tx1">
                  <a:lumMod val="7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FFD8EFF2-FF21-45BF-A308-0A3E190BC93B}"/>
              </a:ext>
            </a:extLst>
          </p:cNvPr>
          <p:cNvSpPr>
            <a:spLocks/>
          </p:cNvSpPr>
          <p:nvPr/>
        </p:nvSpPr>
        <p:spPr bwMode="auto">
          <a:xfrm>
            <a:off x="963396" y="3204176"/>
            <a:ext cx="2123025" cy="43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algn="r">
              <a:lnSpc>
                <a:spcPct val="110000"/>
              </a:lnSpc>
              <a:buClr>
                <a:srgbClr val="56BF83"/>
              </a:buClr>
            </a:pP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世界气象组织，每年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3.23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日</a:t>
            </a:r>
          </a:p>
        </p:txBody>
      </p:sp>
      <p:sp>
        <p:nvSpPr>
          <p:cNvPr id="18" name="TextBox 27">
            <a:extLst>
              <a:ext uri="{FF2B5EF4-FFF2-40B4-BE49-F238E27FC236}">
                <a16:creationId xmlns:a16="http://schemas.microsoft.com/office/drawing/2014/main" id="{7CD0EE2F-079F-44BA-8207-A40164497BBB}"/>
              </a:ext>
            </a:extLst>
          </p:cNvPr>
          <p:cNvSpPr txBox="1"/>
          <p:nvPr/>
        </p:nvSpPr>
        <p:spPr>
          <a:xfrm>
            <a:off x="758967" y="3983865"/>
            <a:ext cx="1769268" cy="2492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6000" b="1">
                <a:gradFill>
                  <a:gsLst>
                    <a:gs pos="100000">
                      <a:schemeClr val="accent1"/>
                    </a:gs>
                    <a:gs pos="74000">
                      <a:schemeClr val="accent2"/>
                    </a:gs>
                    <a:gs pos="0">
                      <a:schemeClr val="accent3"/>
                    </a:gs>
                  </a:gsLst>
                  <a:lin ang="540000" scaled="0"/>
                </a:gradFill>
                <a:effectLst>
                  <a:outerShdw blurRad="254000" dist="101600" dir="5400000" algn="ctr" rotWithShape="0">
                    <a:schemeClr val="accent2">
                      <a:alpha val="23000"/>
                    </a:scheme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algn="r"/>
            <a:r>
              <a:rPr lang="zh-CN" altLang="en-US" sz="1800" dirty="0"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世界水日</a:t>
            </a:r>
            <a:endParaRPr lang="en-ID" sz="1800" dirty="0">
              <a:solidFill>
                <a:schemeClr val="tx1">
                  <a:lumMod val="7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B85F56D1-BD30-4C1A-A574-EC4C8523792A}"/>
              </a:ext>
            </a:extLst>
          </p:cNvPr>
          <p:cNvSpPr>
            <a:spLocks/>
          </p:cNvSpPr>
          <p:nvPr/>
        </p:nvSpPr>
        <p:spPr bwMode="auto">
          <a:xfrm>
            <a:off x="656746" y="4368579"/>
            <a:ext cx="2123025" cy="43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algn="r">
              <a:lnSpc>
                <a:spcPct val="110000"/>
              </a:lnSpc>
              <a:buClr>
                <a:srgbClr val="56BF83"/>
              </a:buClr>
            </a:pP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第四十七届联合国大会决议</a:t>
            </a:r>
            <a:endParaRPr lang="en-US" altLang="zh-CN" sz="1200" dirty="0">
              <a:solidFill>
                <a:schemeClr val="tx1">
                  <a:lumMod val="75000"/>
                </a:schemeClr>
              </a:solidFill>
              <a:cs typeface="+mn-ea"/>
              <a:sym typeface="+mn-lt"/>
            </a:endParaRPr>
          </a:p>
          <a:p>
            <a:pPr algn="r">
              <a:lnSpc>
                <a:spcPct val="110000"/>
              </a:lnSpc>
              <a:buClr>
                <a:srgbClr val="56BF83"/>
              </a:buClr>
            </a:pP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每年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3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月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22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日</a:t>
            </a:r>
          </a:p>
        </p:txBody>
      </p:sp>
      <p:sp>
        <p:nvSpPr>
          <p:cNvPr id="20" name="TextBox 27">
            <a:extLst>
              <a:ext uri="{FF2B5EF4-FFF2-40B4-BE49-F238E27FC236}">
                <a16:creationId xmlns:a16="http://schemas.microsoft.com/office/drawing/2014/main" id="{4E9D823F-7365-4E6C-9380-166E6283E82F}"/>
              </a:ext>
            </a:extLst>
          </p:cNvPr>
          <p:cNvSpPr txBox="1"/>
          <p:nvPr/>
        </p:nvSpPr>
        <p:spPr>
          <a:xfrm>
            <a:off x="984802" y="5175262"/>
            <a:ext cx="1769268" cy="2492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6000" b="1">
                <a:gradFill>
                  <a:gsLst>
                    <a:gs pos="100000">
                      <a:schemeClr val="accent1"/>
                    </a:gs>
                    <a:gs pos="74000">
                      <a:schemeClr val="accent2"/>
                    </a:gs>
                    <a:gs pos="0">
                      <a:schemeClr val="accent3"/>
                    </a:gs>
                  </a:gsLst>
                  <a:lin ang="540000" scaled="0"/>
                </a:gradFill>
                <a:effectLst>
                  <a:outerShdw blurRad="254000" dist="101600" dir="5400000" algn="ctr" rotWithShape="0">
                    <a:schemeClr val="accent2">
                      <a:alpha val="23000"/>
                    </a:scheme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algn="r"/>
            <a:r>
              <a:rPr lang="zh-CN" altLang="en-US" sz="1800" dirty="0"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世界森林日</a:t>
            </a:r>
            <a:endParaRPr lang="en-ID" sz="1800" dirty="0">
              <a:solidFill>
                <a:schemeClr val="tx1">
                  <a:lumMod val="7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2D4C20B3-62CB-41C6-8DBB-CD90F6CA7FA2}"/>
              </a:ext>
            </a:extLst>
          </p:cNvPr>
          <p:cNvSpPr>
            <a:spLocks/>
          </p:cNvSpPr>
          <p:nvPr/>
        </p:nvSpPr>
        <p:spPr bwMode="auto">
          <a:xfrm>
            <a:off x="143831" y="5491695"/>
            <a:ext cx="2886864" cy="43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algn="r">
              <a:lnSpc>
                <a:spcPct val="110000"/>
              </a:lnSpc>
              <a:buClr>
                <a:srgbClr val="56BF83"/>
              </a:buClr>
            </a:pP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联合国粮农组织</a:t>
            </a:r>
            <a:endParaRPr lang="en-US" altLang="zh-CN" sz="1200" dirty="0">
              <a:solidFill>
                <a:schemeClr val="tx1">
                  <a:lumMod val="75000"/>
                </a:schemeClr>
              </a:solidFill>
              <a:cs typeface="+mn-ea"/>
              <a:sym typeface="+mn-lt"/>
            </a:endParaRPr>
          </a:p>
          <a:p>
            <a:pPr algn="r">
              <a:lnSpc>
                <a:spcPct val="110000"/>
              </a:lnSpc>
              <a:buClr>
                <a:srgbClr val="56BF83"/>
              </a:buClr>
            </a:pP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每年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3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月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21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日</a:t>
            </a:r>
          </a:p>
        </p:txBody>
      </p:sp>
      <p:sp>
        <p:nvSpPr>
          <p:cNvPr id="22" name="TextBox 27">
            <a:extLst>
              <a:ext uri="{FF2B5EF4-FFF2-40B4-BE49-F238E27FC236}">
                <a16:creationId xmlns:a16="http://schemas.microsoft.com/office/drawing/2014/main" id="{3786CEB6-49D4-4C5B-9B5C-6FBFA7C01B5B}"/>
              </a:ext>
            </a:extLst>
          </p:cNvPr>
          <p:cNvSpPr txBox="1"/>
          <p:nvPr/>
        </p:nvSpPr>
        <p:spPr>
          <a:xfrm>
            <a:off x="8768627" y="2118992"/>
            <a:ext cx="2551546" cy="2492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6000" b="1">
                <a:gradFill>
                  <a:gsLst>
                    <a:gs pos="100000">
                      <a:schemeClr val="accent1"/>
                    </a:gs>
                    <a:gs pos="74000">
                      <a:schemeClr val="accent2"/>
                    </a:gs>
                    <a:gs pos="0">
                      <a:schemeClr val="accent3"/>
                    </a:gs>
                  </a:gsLst>
                  <a:lin ang="540000" scaled="0"/>
                </a:gradFill>
                <a:effectLst>
                  <a:outerShdw blurRad="254000" dist="101600" dir="5400000" algn="ctr" rotWithShape="0">
                    <a:schemeClr val="accent2">
                      <a:alpha val="23000"/>
                    </a:scheme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 sz="1800" dirty="0"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世界防治荒漠化和干旱日</a:t>
            </a:r>
            <a:endParaRPr lang="en-ID" sz="1800" dirty="0">
              <a:solidFill>
                <a:schemeClr val="tx1">
                  <a:lumMod val="7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A480664A-B989-45BC-9D44-DC34EFBEFA36}"/>
              </a:ext>
            </a:extLst>
          </p:cNvPr>
          <p:cNvSpPr>
            <a:spLocks/>
          </p:cNvSpPr>
          <p:nvPr/>
        </p:nvSpPr>
        <p:spPr bwMode="auto">
          <a:xfrm>
            <a:off x="8952794" y="2683738"/>
            <a:ext cx="2123025" cy="43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>
              <a:lnSpc>
                <a:spcPct val="110000"/>
              </a:lnSpc>
              <a:buClr>
                <a:srgbClr val="56BF83"/>
              </a:buClr>
            </a:pP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联合国大会，每年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6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月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17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日</a:t>
            </a:r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id="{B7F4E792-AD6A-4EA6-8B0C-397750C6A66D}"/>
              </a:ext>
            </a:extLst>
          </p:cNvPr>
          <p:cNvSpPr txBox="1"/>
          <p:nvPr/>
        </p:nvSpPr>
        <p:spPr>
          <a:xfrm>
            <a:off x="9422610" y="3734566"/>
            <a:ext cx="2389628" cy="2492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6000" b="1">
                <a:gradFill>
                  <a:gsLst>
                    <a:gs pos="100000">
                      <a:schemeClr val="accent1"/>
                    </a:gs>
                    <a:gs pos="74000">
                      <a:schemeClr val="accent2"/>
                    </a:gs>
                    <a:gs pos="0">
                      <a:schemeClr val="accent3"/>
                    </a:gs>
                  </a:gsLst>
                  <a:lin ang="540000" scaled="0"/>
                </a:gradFill>
                <a:effectLst>
                  <a:outerShdw blurRad="254000" dist="101600" dir="5400000" algn="ctr" rotWithShape="0">
                    <a:schemeClr val="accent2">
                      <a:alpha val="23000"/>
                    </a:scheme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 sz="1800" dirty="0"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国际保护臭氧层日</a:t>
            </a:r>
            <a:endParaRPr lang="en-ID" sz="1800" dirty="0">
              <a:solidFill>
                <a:schemeClr val="tx1">
                  <a:lumMod val="7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FBB22F33-705F-4E95-B18B-1807A6D7EC3A}"/>
              </a:ext>
            </a:extLst>
          </p:cNvPr>
          <p:cNvSpPr txBox="1"/>
          <p:nvPr/>
        </p:nvSpPr>
        <p:spPr>
          <a:xfrm>
            <a:off x="9490811" y="5036176"/>
            <a:ext cx="1769268" cy="2492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6000" b="1">
                <a:gradFill>
                  <a:gsLst>
                    <a:gs pos="100000">
                      <a:schemeClr val="accent1"/>
                    </a:gs>
                    <a:gs pos="74000">
                      <a:schemeClr val="accent2"/>
                    </a:gs>
                    <a:gs pos="0">
                      <a:schemeClr val="accent3"/>
                    </a:gs>
                  </a:gsLst>
                  <a:lin ang="540000" scaled="0"/>
                </a:gradFill>
                <a:effectLst>
                  <a:outerShdw blurRad="254000" dist="101600" dir="5400000" algn="ctr" rotWithShape="0">
                    <a:schemeClr val="accent2">
                      <a:alpha val="23000"/>
                    </a:scheme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 sz="1800" dirty="0"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国际动物日</a:t>
            </a:r>
            <a:endParaRPr lang="en-ID" sz="1800" dirty="0">
              <a:solidFill>
                <a:schemeClr val="tx1">
                  <a:lumMod val="7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文本框 70">
            <a:extLst>
              <a:ext uri="{FF2B5EF4-FFF2-40B4-BE49-F238E27FC236}">
                <a16:creationId xmlns:a16="http://schemas.microsoft.com/office/drawing/2014/main" id="{7A40C84E-6001-403B-AE9D-756212E212B9}"/>
              </a:ext>
            </a:extLst>
          </p:cNvPr>
          <p:cNvSpPr txBox="1"/>
          <p:nvPr/>
        </p:nvSpPr>
        <p:spPr>
          <a:xfrm>
            <a:off x="4639689" y="4128794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Sakkal Majalla" panose="020B0604020202020204" pitchFamily="2" charset="-78"/>
                <a:cs typeface="Sakkal Majalla" panose="020B0604020202020204" pitchFamily="2" charset="-78"/>
                <a:sym typeface="+mn-lt"/>
              </a:rPr>
              <a:t>世界环保节日</a:t>
            </a:r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0367B3EA-0F7A-4E17-A4C0-14258B85A3E1}"/>
              </a:ext>
            </a:extLst>
          </p:cNvPr>
          <p:cNvSpPr>
            <a:spLocks noChangeAspect="1"/>
          </p:cNvSpPr>
          <p:nvPr/>
        </p:nvSpPr>
        <p:spPr>
          <a:xfrm flipH="1">
            <a:off x="6123211" y="1222394"/>
            <a:ext cx="955776" cy="955776"/>
          </a:xfrm>
          <a:prstGeom prst="ellipse">
            <a:avLst/>
          </a:prstGeom>
          <a:solidFill>
            <a:srgbClr val="17880E"/>
          </a:solidFill>
          <a:ln w="25400">
            <a:solidFill>
              <a:schemeClr val="bg1"/>
            </a:solidFill>
          </a:ln>
          <a:effectLst>
            <a:outerShdw blurRad="254000" dist="101600" dir="5400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cs typeface="+mn-ea"/>
              <a:sym typeface="+mn-lt"/>
            </a:endParaRPr>
          </a:p>
        </p:txBody>
      </p:sp>
      <p:pic>
        <p:nvPicPr>
          <p:cNvPr id="28" name="Graphic 27" descr="World outline">
            <a:extLst>
              <a:ext uri="{FF2B5EF4-FFF2-40B4-BE49-F238E27FC236}">
                <a16:creationId xmlns:a16="http://schemas.microsoft.com/office/drawing/2014/main" id="{4D582BE6-74ED-495D-96DB-972A809A7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9375" y="1681902"/>
            <a:ext cx="649456" cy="649456"/>
          </a:xfrm>
          <a:prstGeom prst="rect">
            <a:avLst/>
          </a:prstGeom>
        </p:spPr>
      </p:pic>
      <p:sp>
        <p:nvSpPr>
          <p:cNvPr id="29" name="TextBox 27">
            <a:extLst>
              <a:ext uri="{FF2B5EF4-FFF2-40B4-BE49-F238E27FC236}">
                <a16:creationId xmlns:a16="http://schemas.microsoft.com/office/drawing/2014/main" id="{45572D7D-816A-438D-B1FE-48EA6F23D843}"/>
              </a:ext>
            </a:extLst>
          </p:cNvPr>
          <p:cNvSpPr txBox="1"/>
          <p:nvPr/>
        </p:nvSpPr>
        <p:spPr>
          <a:xfrm>
            <a:off x="7269840" y="1398556"/>
            <a:ext cx="1769268" cy="2492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6000" b="1">
                <a:gradFill>
                  <a:gsLst>
                    <a:gs pos="100000">
                      <a:schemeClr val="accent1"/>
                    </a:gs>
                    <a:gs pos="74000">
                      <a:schemeClr val="accent2"/>
                    </a:gs>
                    <a:gs pos="0">
                      <a:schemeClr val="accent3"/>
                    </a:gs>
                  </a:gsLst>
                  <a:lin ang="540000" scaled="0"/>
                </a:gradFill>
                <a:effectLst>
                  <a:outerShdw blurRad="254000" dist="101600" dir="5400000" algn="ctr" rotWithShape="0">
                    <a:schemeClr val="accent2">
                      <a:alpha val="23000"/>
                    </a:scheme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algn="r"/>
            <a:r>
              <a:rPr lang="zh-CN" altLang="en-US" sz="1800" dirty="0"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世界环境日</a:t>
            </a:r>
            <a:endParaRPr lang="en-ID" sz="1800" dirty="0">
              <a:solidFill>
                <a:schemeClr val="tx1">
                  <a:lumMod val="7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0" name="Graphic 29" descr="Forest scene outline">
            <a:extLst>
              <a:ext uri="{FF2B5EF4-FFF2-40B4-BE49-F238E27FC236}">
                <a16:creationId xmlns:a16="http://schemas.microsoft.com/office/drawing/2014/main" id="{3A43773E-6AA2-482D-972B-3A2AA0726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47536" y="5191646"/>
            <a:ext cx="535969" cy="535969"/>
          </a:xfrm>
          <a:prstGeom prst="rect">
            <a:avLst/>
          </a:prstGeom>
        </p:spPr>
      </p:pic>
      <p:sp>
        <p:nvSpPr>
          <p:cNvPr id="31" name="Shape">
            <a:extLst>
              <a:ext uri="{FF2B5EF4-FFF2-40B4-BE49-F238E27FC236}">
                <a16:creationId xmlns:a16="http://schemas.microsoft.com/office/drawing/2014/main" id="{0621D709-2930-42C7-B080-0C01C47862CA}"/>
              </a:ext>
            </a:extLst>
          </p:cNvPr>
          <p:cNvSpPr>
            <a:spLocks noChangeAspect="1"/>
          </p:cNvSpPr>
          <p:nvPr/>
        </p:nvSpPr>
        <p:spPr>
          <a:xfrm flipH="1">
            <a:off x="3578728" y="6024457"/>
            <a:ext cx="955776" cy="955776"/>
          </a:xfrm>
          <a:prstGeom prst="ellipse">
            <a:avLst/>
          </a:prstGeom>
          <a:solidFill>
            <a:srgbClr val="17880E"/>
          </a:solidFill>
          <a:ln w="25400">
            <a:solidFill>
              <a:schemeClr val="bg1"/>
            </a:solidFill>
          </a:ln>
          <a:effectLst>
            <a:outerShdw blurRad="254000" dist="101600" dir="5400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cs typeface="+mn-ea"/>
              <a:sym typeface="+mn-lt"/>
            </a:endParaRPr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20D2BAB6-B72D-40C2-BB2C-BAC39E7D64C0}"/>
              </a:ext>
            </a:extLst>
          </p:cNvPr>
          <p:cNvSpPr txBox="1"/>
          <p:nvPr/>
        </p:nvSpPr>
        <p:spPr>
          <a:xfrm>
            <a:off x="1305163" y="6162899"/>
            <a:ext cx="1769268" cy="2492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6000" b="1">
                <a:gradFill>
                  <a:gsLst>
                    <a:gs pos="100000">
                      <a:schemeClr val="accent1"/>
                    </a:gs>
                    <a:gs pos="74000">
                      <a:schemeClr val="accent2"/>
                    </a:gs>
                    <a:gs pos="0">
                      <a:schemeClr val="accent3"/>
                    </a:gs>
                  </a:gsLst>
                  <a:lin ang="540000" scaled="0"/>
                </a:gradFill>
                <a:effectLst>
                  <a:outerShdw blurRad="254000" dist="101600" dir="5400000" algn="ctr" rotWithShape="0">
                    <a:schemeClr val="accent2">
                      <a:alpha val="23000"/>
                    </a:scheme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algn="r"/>
            <a:r>
              <a:rPr lang="zh-CN" altLang="en-US" sz="1800" dirty="0"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国际湿地日</a:t>
            </a:r>
            <a:endParaRPr lang="en-ID" sz="1800" dirty="0">
              <a:solidFill>
                <a:schemeClr val="tx1">
                  <a:lumMod val="7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CEE0F5A4-0D33-4F9B-8775-3B38319D870C}"/>
              </a:ext>
            </a:extLst>
          </p:cNvPr>
          <p:cNvSpPr>
            <a:spLocks/>
          </p:cNvSpPr>
          <p:nvPr/>
        </p:nvSpPr>
        <p:spPr bwMode="auto">
          <a:xfrm>
            <a:off x="824340" y="6446981"/>
            <a:ext cx="2310591" cy="43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algn="r">
              <a:lnSpc>
                <a:spcPct val="110000"/>
              </a:lnSpc>
              <a:buClr>
                <a:srgbClr val="56BF83"/>
              </a:buClr>
            </a:pP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&lt;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国际湿地组织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&gt;</a:t>
            </a:r>
          </a:p>
          <a:p>
            <a:pPr algn="r">
              <a:lnSpc>
                <a:spcPct val="110000"/>
              </a:lnSpc>
              <a:buClr>
                <a:srgbClr val="56BF83"/>
              </a:buClr>
            </a:pP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每年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2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月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2 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日</a:t>
            </a:r>
          </a:p>
        </p:txBody>
      </p:sp>
      <p:pic>
        <p:nvPicPr>
          <p:cNvPr id="34" name="Graphic 33" descr="Swan outline">
            <a:extLst>
              <a:ext uri="{FF2B5EF4-FFF2-40B4-BE49-F238E27FC236}">
                <a16:creationId xmlns:a16="http://schemas.microsoft.com/office/drawing/2014/main" id="{E6994412-DB36-4E06-9CB9-B525795ABA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15070" y="6144354"/>
            <a:ext cx="581025" cy="581025"/>
          </a:xfrm>
          <a:prstGeom prst="rect">
            <a:avLst/>
          </a:prstGeom>
        </p:spPr>
      </p:pic>
      <p:sp>
        <p:nvSpPr>
          <p:cNvPr id="35" name="Shape">
            <a:extLst>
              <a:ext uri="{FF2B5EF4-FFF2-40B4-BE49-F238E27FC236}">
                <a16:creationId xmlns:a16="http://schemas.microsoft.com/office/drawing/2014/main" id="{61EEE20B-09BF-42A1-AA38-83124AB3F70E}"/>
              </a:ext>
            </a:extLst>
          </p:cNvPr>
          <p:cNvSpPr>
            <a:spLocks noChangeAspect="1"/>
          </p:cNvSpPr>
          <p:nvPr/>
        </p:nvSpPr>
        <p:spPr>
          <a:xfrm flipH="1">
            <a:off x="7881499" y="6004517"/>
            <a:ext cx="955776" cy="955776"/>
          </a:xfrm>
          <a:prstGeom prst="ellipse">
            <a:avLst/>
          </a:prstGeom>
          <a:solidFill>
            <a:srgbClr val="17880E"/>
          </a:solidFill>
          <a:ln w="25400">
            <a:solidFill>
              <a:schemeClr val="bg1"/>
            </a:solidFill>
          </a:ln>
          <a:effectLst>
            <a:outerShdw blurRad="254000" dist="101600" dir="5400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cs typeface="+mn-ea"/>
              <a:sym typeface="+mn-lt"/>
            </a:endParaRPr>
          </a:p>
        </p:txBody>
      </p:sp>
      <p:sp>
        <p:nvSpPr>
          <p:cNvPr id="36" name="Shape">
            <a:extLst>
              <a:ext uri="{FF2B5EF4-FFF2-40B4-BE49-F238E27FC236}">
                <a16:creationId xmlns:a16="http://schemas.microsoft.com/office/drawing/2014/main" id="{DE6CAADB-8431-4ECC-8650-AF14385FAAFD}"/>
              </a:ext>
            </a:extLst>
          </p:cNvPr>
          <p:cNvSpPr>
            <a:spLocks noChangeAspect="1"/>
          </p:cNvSpPr>
          <p:nvPr/>
        </p:nvSpPr>
        <p:spPr>
          <a:xfrm flipH="1">
            <a:off x="4842373" y="1303059"/>
            <a:ext cx="955776" cy="955776"/>
          </a:xfrm>
          <a:prstGeom prst="ellipse">
            <a:avLst/>
          </a:prstGeom>
          <a:solidFill>
            <a:srgbClr val="17880E"/>
          </a:solidFill>
          <a:ln w="25400">
            <a:solidFill>
              <a:schemeClr val="bg1"/>
            </a:solidFill>
          </a:ln>
          <a:effectLst>
            <a:outerShdw blurRad="254000" dist="101600" dir="5400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cs typeface="+mn-ea"/>
              <a:sym typeface="+mn-lt"/>
            </a:endParaRPr>
          </a:p>
        </p:txBody>
      </p:sp>
      <p:sp>
        <p:nvSpPr>
          <p:cNvPr id="37" name="Shape">
            <a:extLst>
              <a:ext uri="{FF2B5EF4-FFF2-40B4-BE49-F238E27FC236}">
                <a16:creationId xmlns:a16="http://schemas.microsoft.com/office/drawing/2014/main" id="{D37BD523-B6E7-4E02-969F-63CCDF83DB81}"/>
              </a:ext>
            </a:extLst>
          </p:cNvPr>
          <p:cNvSpPr>
            <a:spLocks noChangeAspect="1"/>
          </p:cNvSpPr>
          <p:nvPr/>
        </p:nvSpPr>
        <p:spPr>
          <a:xfrm flipH="1">
            <a:off x="8352748" y="4747523"/>
            <a:ext cx="955776" cy="955776"/>
          </a:xfrm>
          <a:prstGeom prst="ellipse">
            <a:avLst/>
          </a:prstGeom>
          <a:solidFill>
            <a:srgbClr val="17880E"/>
          </a:solidFill>
          <a:ln w="25400">
            <a:solidFill>
              <a:schemeClr val="bg1"/>
            </a:solidFill>
          </a:ln>
          <a:effectLst>
            <a:outerShdw blurRad="254000" dist="101600" dir="5400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cs typeface="+mn-ea"/>
              <a:sym typeface="+mn-lt"/>
            </a:endParaRPr>
          </a:p>
        </p:txBody>
      </p:sp>
      <p:sp>
        <p:nvSpPr>
          <p:cNvPr id="38" name="Shape">
            <a:extLst>
              <a:ext uri="{FF2B5EF4-FFF2-40B4-BE49-F238E27FC236}">
                <a16:creationId xmlns:a16="http://schemas.microsoft.com/office/drawing/2014/main" id="{54A9C56C-F9E1-4177-9FA0-83C9AE9F758F}"/>
              </a:ext>
            </a:extLst>
          </p:cNvPr>
          <p:cNvSpPr>
            <a:spLocks noChangeAspect="1"/>
          </p:cNvSpPr>
          <p:nvPr/>
        </p:nvSpPr>
        <p:spPr>
          <a:xfrm flipH="1">
            <a:off x="7905830" y="2428755"/>
            <a:ext cx="955776" cy="955776"/>
          </a:xfrm>
          <a:prstGeom prst="ellipse">
            <a:avLst/>
          </a:prstGeom>
          <a:solidFill>
            <a:srgbClr val="17880E"/>
          </a:solidFill>
          <a:ln w="25400">
            <a:solidFill>
              <a:schemeClr val="bg1"/>
            </a:solidFill>
          </a:ln>
          <a:effectLst>
            <a:outerShdw blurRad="254000" dist="101600" dir="5400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cs typeface="+mn-ea"/>
              <a:sym typeface="+mn-lt"/>
            </a:endParaRP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id="{16B40509-D1A6-4AC8-AE34-3E94CBADF2C9}"/>
              </a:ext>
            </a:extLst>
          </p:cNvPr>
          <p:cNvSpPr txBox="1"/>
          <p:nvPr/>
        </p:nvSpPr>
        <p:spPr>
          <a:xfrm>
            <a:off x="1913728" y="1630853"/>
            <a:ext cx="1769268" cy="2492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6000" b="1">
                <a:gradFill>
                  <a:gsLst>
                    <a:gs pos="100000">
                      <a:schemeClr val="accent1"/>
                    </a:gs>
                    <a:gs pos="74000">
                      <a:schemeClr val="accent2"/>
                    </a:gs>
                    <a:gs pos="0">
                      <a:schemeClr val="accent3"/>
                    </a:gs>
                  </a:gsLst>
                  <a:lin ang="540000" scaled="0"/>
                </a:gradFill>
                <a:effectLst>
                  <a:outerShdw blurRad="254000" dist="101600" dir="5400000" algn="ctr" rotWithShape="0">
                    <a:schemeClr val="accent2">
                      <a:alpha val="23000"/>
                    </a:scheme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algn="r"/>
            <a:r>
              <a:rPr lang="zh-CN" altLang="en-US" sz="1800" dirty="0"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世界地球日</a:t>
            </a:r>
            <a:endParaRPr lang="en-ID" sz="1800" dirty="0">
              <a:solidFill>
                <a:schemeClr val="tx1">
                  <a:lumMod val="7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TextBox 27">
            <a:extLst>
              <a:ext uri="{FF2B5EF4-FFF2-40B4-BE49-F238E27FC236}">
                <a16:creationId xmlns:a16="http://schemas.microsoft.com/office/drawing/2014/main" id="{4E5A9722-FD6F-4927-BAED-7D3D0BFC6B66}"/>
              </a:ext>
            </a:extLst>
          </p:cNvPr>
          <p:cNvSpPr txBox="1"/>
          <p:nvPr/>
        </p:nvSpPr>
        <p:spPr>
          <a:xfrm>
            <a:off x="5391737" y="768502"/>
            <a:ext cx="1769268" cy="2492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6000" b="1">
                <a:gradFill>
                  <a:gsLst>
                    <a:gs pos="100000">
                      <a:schemeClr val="accent1"/>
                    </a:gs>
                    <a:gs pos="74000">
                      <a:schemeClr val="accent2"/>
                    </a:gs>
                    <a:gs pos="0">
                      <a:schemeClr val="accent3"/>
                    </a:gs>
                  </a:gsLst>
                  <a:lin ang="540000" scaled="0"/>
                </a:gradFill>
                <a:effectLst>
                  <a:outerShdw blurRad="254000" dist="101600" dir="5400000" algn="ctr" rotWithShape="0">
                    <a:schemeClr val="accent2">
                      <a:alpha val="23000"/>
                    </a:scheme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algn="r"/>
            <a:r>
              <a:rPr lang="zh-CN" altLang="en-US" sz="1800" dirty="0"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世界无烟日</a:t>
            </a:r>
            <a:endParaRPr lang="en-ID" sz="1800" dirty="0">
              <a:solidFill>
                <a:schemeClr val="tx1">
                  <a:lumMod val="7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" name="TextBox 27">
            <a:extLst>
              <a:ext uri="{FF2B5EF4-FFF2-40B4-BE49-F238E27FC236}">
                <a16:creationId xmlns:a16="http://schemas.microsoft.com/office/drawing/2014/main" id="{1BCCC0E3-A4FF-4C1A-96BE-F25E03143471}"/>
              </a:ext>
            </a:extLst>
          </p:cNvPr>
          <p:cNvSpPr txBox="1"/>
          <p:nvPr/>
        </p:nvSpPr>
        <p:spPr>
          <a:xfrm>
            <a:off x="3337646" y="951845"/>
            <a:ext cx="1855498" cy="2492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6000" b="1">
                <a:gradFill>
                  <a:gsLst>
                    <a:gs pos="100000">
                      <a:schemeClr val="accent1"/>
                    </a:gs>
                    <a:gs pos="74000">
                      <a:schemeClr val="accent2"/>
                    </a:gs>
                    <a:gs pos="0">
                      <a:schemeClr val="accent3"/>
                    </a:gs>
                  </a:gsLst>
                  <a:lin ang="540000" scaled="0"/>
                </a:gradFill>
                <a:effectLst>
                  <a:outerShdw blurRad="254000" dist="101600" dir="5400000" algn="ctr" rotWithShape="0">
                    <a:schemeClr val="accent2">
                      <a:alpha val="23000"/>
                    </a:scheme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algn="r"/>
            <a:r>
              <a:rPr lang="zh-CN" altLang="en-US" sz="1800" dirty="0"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国际生物多样性日</a:t>
            </a:r>
            <a:endParaRPr lang="en-ID" sz="1800" dirty="0">
              <a:solidFill>
                <a:schemeClr val="tx1">
                  <a:lumMod val="7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" name="TextBox 27">
            <a:extLst>
              <a:ext uri="{FF2B5EF4-FFF2-40B4-BE49-F238E27FC236}">
                <a16:creationId xmlns:a16="http://schemas.microsoft.com/office/drawing/2014/main" id="{ECE46F1D-A25B-4F02-90C5-C31C4D93ED19}"/>
              </a:ext>
            </a:extLst>
          </p:cNvPr>
          <p:cNvSpPr txBox="1"/>
          <p:nvPr/>
        </p:nvSpPr>
        <p:spPr>
          <a:xfrm>
            <a:off x="9214186" y="6223876"/>
            <a:ext cx="1769268" cy="2492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6000" b="1">
                <a:gradFill>
                  <a:gsLst>
                    <a:gs pos="100000">
                      <a:schemeClr val="accent1"/>
                    </a:gs>
                    <a:gs pos="74000">
                      <a:schemeClr val="accent2"/>
                    </a:gs>
                    <a:gs pos="0">
                      <a:schemeClr val="accent3"/>
                    </a:gs>
                  </a:gsLst>
                  <a:lin ang="540000" scaled="0"/>
                </a:gradFill>
                <a:effectLst>
                  <a:outerShdw blurRad="254000" dist="101600" dir="5400000" algn="ctr" rotWithShape="0">
                    <a:schemeClr val="accent2">
                      <a:alpha val="23000"/>
                    </a:scheme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 sz="1800" dirty="0"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国际减灾日</a:t>
            </a:r>
            <a:endParaRPr lang="en-ID" sz="1800" dirty="0">
              <a:solidFill>
                <a:schemeClr val="tx1">
                  <a:lumMod val="7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" name="Rectangle 9">
            <a:extLst>
              <a:ext uri="{FF2B5EF4-FFF2-40B4-BE49-F238E27FC236}">
                <a16:creationId xmlns:a16="http://schemas.microsoft.com/office/drawing/2014/main" id="{E75835EE-7EC7-4851-A7EF-2CDE11CA1193}"/>
              </a:ext>
            </a:extLst>
          </p:cNvPr>
          <p:cNvSpPr>
            <a:spLocks/>
          </p:cNvSpPr>
          <p:nvPr/>
        </p:nvSpPr>
        <p:spPr bwMode="auto">
          <a:xfrm>
            <a:off x="1384158" y="2135943"/>
            <a:ext cx="2123025" cy="43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algn="r">
              <a:lnSpc>
                <a:spcPct val="110000"/>
              </a:lnSpc>
              <a:buClr>
                <a:srgbClr val="56BF83"/>
              </a:buClr>
            </a:pP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</a:rPr>
              <a:t>第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cs typeface="+mn-ea"/>
              </a:rPr>
              <a:t>63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</a:rPr>
              <a:t>届联合国大会决议，</a:t>
            </a:r>
            <a:endParaRPr lang="en-US" altLang="zh-CN" sz="1200" dirty="0">
              <a:solidFill>
                <a:schemeClr val="tx1">
                  <a:lumMod val="75000"/>
                </a:schemeClr>
              </a:solidFill>
              <a:cs typeface="+mn-ea"/>
            </a:endParaRPr>
          </a:p>
          <a:p>
            <a:pPr algn="r">
              <a:lnSpc>
                <a:spcPct val="110000"/>
              </a:lnSpc>
              <a:buClr>
                <a:srgbClr val="56BF83"/>
              </a:buClr>
            </a:pP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</a:rPr>
              <a:t>每年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</a:rPr>
              <a:t>4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</a:rPr>
              <a:t>月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</a:rPr>
              <a:t>22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</a:rPr>
              <a:t>日</a:t>
            </a:r>
            <a:endParaRPr lang="zh-CN" altLang="en-US" sz="1200" dirty="0">
              <a:solidFill>
                <a:schemeClr val="tx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Rectangle 9">
            <a:extLst>
              <a:ext uri="{FF2B5EF4-FFF2-40B4-BE49-F238E27FC236}">
                <a16:creationId xmlns:a16="http://schemas.microsoft.com/office/drawing/2014/main" id="{9EE78BB1-8A22-41FC-B9B1-FFB5FA8B30FA}"/>
              </a:ext>
            </a:extLst>
          </p:cNvPr>
          <p:cNvSpPr>
            <a:spLocks/>
          </p:cNvSpPr>
          <p:nvPr/>
        </p:nvSpPr>
        <p:spPr bwMode="auto">
          <a:xfrm>
            <a:off x="7078987" y="809127"/>
            <a:ext cx="2123025" cy="43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 algn="r">
              <a:lnSpc>
                <a:spcPct val="110000"/>
              </a:lnSpc>
              <a:buClr>
                <a:srgbClr val="56BF83"/>
              </a:buClr>
            </a:pP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</a:rPr>
              <a:t>世界卫生组织，每年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</a:rPr>
              <a:t>月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</a:rPr>
              <a:t>31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</a:rPr>
              <a:t>日</a:t>
            </a:r>
            <a:endParaRPr lang="zh-CN" altLang="en-US" sz="1200" dirty="0">
              <a:solidFill>
                <a:schemeClr val="tx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CF95DE66-9036-439B-89AC-36FC8B9EE7DF}"/>
              </a:ext>
            </a:extLst>
          </p:cNvPr>
          <p:cNvSpPr>
            <a:spLocks/>
          </p:cNvSpPr>
          <p:nvPr/>
        </p:nvSpPr>
        <p:spPr bwMode="auto">
          <a:xfrm>
            <a:off x="2625620" y="1317046"/>
            <a:ext cx="2123025" cy="43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>
              <a:lnSpc>
                <a:spcPct val="110000"/>
              </a:lnSpc>
              <a:buClr>
                <a:srgbClr val="56BF83"/>
              </a:buClr>
            </a:pP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联合国大会决议，每年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5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月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22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日</a:t>
            </a:r>
          </a:p>
        </p:txBody>
      </p:sp>
      <p:sp>
        <p:nvSpPr>
          <p:cNvPr id="46" name="Rectangle 9">
            <a:extLst>
              <a:ext uri="{FF2B5EF4-FFF2-40B4-BE49-F238E27FC236}">
                <a16:creationId xmlns:a16="http://schemas.microsoft.com/office/drawing/2014/main" id="{3986CB79-FF0F-4FCA-A264-224FE96A879A}"/>
              </a:ext>
            </a:extLst>
          </p:cNvPr>
          <p:cNvSpPr>
            <a:spLocks/>
          </p:cNvSpPr>
          <p:nvPr/>
        </p:nvSpPr>
        <p:spPr bwMode="auto">
          <a:xfrm>
            <a:off x="9211654" y="1439293"/>
            <a:ext cx="2123025" cy="43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>
              <a:lnSpc>
                <a:spcPct val="110000"/>
              </a:lnSpc>
              <a:buClr>
                <a:srgbClr val="56BF83"/>
              </a:buClr>
            </a:pP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每年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6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月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5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日</a:t>
            </a:r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BDFB2D24-3AE9-45BC-A002-A0234A9123F2}"/>
              </a:ext>
            </a:extLst>
          </p:cNvPr>
          <p:cNvSpPr>
            <a:spLocks/>
          </p:cNvSpPr>
          <p:nvPr/>
        </p:nvSpPr>
        <p:spPr bwMode="auto">
          <a:xfrm>
            <a:off x="9294126" y="4167133"/>
            <a:ext cx="2123025" cy="43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>
              <a:lnSpc>
                <a:spcPct val="110000"/>
              </a:lnSpc>
              <a:buClr>
                <a:srgbClr val="56BF83"/>
              </a:buClr>
            </a:pP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联合国大会，每年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9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月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16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日</a:t>
            </a: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3187F07A-3031-4054-9DA0-AD27A3F277AF}"/>
              </a:ext>
            </a:extLst>
          </p:cNvPr>
          <p:cNvSpPr>
            <a:spLocks/>
          </p:cNvSpPr>
          <p:nvPr/>
        </p:nvSpPr>
        <p:spPr bwMode="auto">
          <a:xfrm>
            <a:off x="9271720" y="5573433"/>
            <a:ext cx="2123025" cy="43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>
              <a:lnSpc>
                <a:spcPct val="110000"/>
              </a:lnSpc>
              <a:buClr>
                <a:srgbClr val="56BF83"/>
              </a:buClr>
            </a:pP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联合国大会，每年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10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月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4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日</a:t>
            </a:r>
          </a:p>
        </p:txBody>
      </p:sp>
      <p:sp>
        <p:nvSpPr>
          <p:cNvPr id="49" name="Rectangle 9">
            <a:extLst>
              <a:ext uri="{FF2B5EF4-FFF2-40B4-BE49-F238E27FC236}">
                <a16:creationId xmlns:a16="http://schemas.microsoft.com/office/drawing/2014/main" id="{797F04E2-4661-48F6-A63E-78A384FA4607}"/>
              </a:ext>
            </a:extLst>
          </p:cNvPr>
          <p:cNvSpPr>
            <a:spLocks/>
          </p:cNvSpPr>
          <p:nvPr/>
        </p:nvSpPr>
        <p:spPr bwMode="auto">
          <a:xfrm>
            <a:off x="9191874" y="6642458"/>
            <a:ext cx="2123025" cy="43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>
              <a:lnSpc>
                <a:spcPct val="110000"/>
              </a:lnSpc>
              <a:buClr>
                <a:srgbClr val="56BF83"/>
              </a:buClr>
            </a:pP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每年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10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月</a:t>
            </a:r>
            <a:r>
              <a:rPr lang="en-US" altLang="zh-CN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13</a:t>
            </a:r>
            <a:r>
              <a:rPr lang="zh-CN" altLang="en-US" sz="1200" dirty="0">
                <a:solidFill>
                  <a:schemeClr val="tx1">
                    <a:lumMod val="75000"/>
                  </a:schemeClr>
                </a:solidFill>
                <a:cs typeface="+mn-ea"/>
                <a:sym typeface="+mn-lt"/>
              </a:rPr>
              <a:t>日</a:t>
            </a:r>
          </a:p>
        </p:txBody>
      </p:sp>
      <p:pic>
        <p:nvPicPr>
          <p:cNvPr id="50" name="Graphic 49" descr="Leaky Tap outline">
            <a:extLst>
              <a:ext uri="{FF2B5EF4-FFF2-40B4-BE49-F238E27FC236}">
                <a16:creationId xmlns:a16="http://schemas.microsoft.com/office/drawing/2014/main" id="{3032357C-A164-481E-9317-3A1DC5C22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9515" y="4124644"/>
            <a:ext cx="603584" cy="603584"/>
          </a:xfrm>
          <a:prstGeom prst="rect">
            <a:avLst/>
          </a:prstGeom>
        </p:spPr>
      </p:pic>
      <p:pic>
        <p:nvPicPr>
          <p:cNvPr id="51" name="Graphic 50" descr="Sun with solid fill">
            <a:extLst>
              <a:ext uri="{FF2B5EF4-FFF2-40B4-BE49-F238E27FC236}">
                <a16:creationId xmlns:a16="http://schemas.microsoft.com/office/drawing/2014/main" id="{DC18DD33-9E31-4ED4-AF66-ED894B60E9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96849" y="3032172"/>
            <a:ext cx="484411" cy="484411"/>
          </a:xfrm>
          <a:prstGeom prst="rect">
            <a:avLst/>
          </a:prstGeom>
        </p:spPr>
      </p:pic>
      <p:pic>
        <p:nvPicPr>
          <p:cNvPr id="52" name="Graphic 51" descr="No smoking outline">
            <a:extLst>
              <a:ext uri="{FF2B5EF4-FFF2-40B4-BE49-F238E27FC236}">
                <a16:creationId xmlns:a16="http://schemas.microsoft.com/office/drawing/2014/main" id="{0C854F29-48DA-4626-B6F6-F58F651ACD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30065" y="1432351"/>
            <a:ext cx="560761" cy="560761"/>
          </a:xfrm>
          <a:prstGeom prst="rect">
            <a:avLst/>
          </a:prstGeom>
        </p:spPr>
      </p:pic>
      <p:pic>
        <p:nvPicPr>
          <p:cNvPr id="53" name="Graphic 52" descr="Donut outline">
            <a:extLst>
              <a:ext uri="{FF2B5EF4-FFF2-40B4-BE49-F238E27FC236}">
                <a16:creationId xmlns:a16="http://schemas.microsoft.com/office/drawing/2014/main" id="{54CA27BE-86FF-4855-A39B-A273CEB2FD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50173" y="2583787"/>
            <a:ext cx="633207" cy="633207"/>
          </a:xfrm>
          <a:prstGeom prst="rect">
            <a:avLst/>
          </a:prstGeom>
        </p:spPr>
      </p:pic>
      <p:pic>
        <p:nvPicPr>
          <p:cNvPr id="54" name="Graphic 53" descr="Penguin outline">
            <a:extLst>
              <a:ext uri="{FF2B5EF4-FFF2-40B4-BE49-F238E27FC236}">
                <a16:creationId xmlns:a16="http://schemas.microsoft.com/office/drawing/2014/main" id="{E775B866-0E48-4B56-AE9C-F65BC58BEC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526248" y="4898235"/>
            <a:ext cx="642943" cy="642943"/>
          </a:xfrm>
          <a:prstGeom prst="rect">
            <a:avLst/>
          </a:prstGeom>
        </p:spPr>
      </p:pic>
      <p:pic>
        <p:nvPicPr>
          <p:cNvPr id="55" name="Graphic 54" descr="Earth globe: Americas with solid fill">
            <a:extLst>
              <a:ext uri="{FF2B5EF4-FFF2-40B4-BE49-F238E27FC236}">
                <a16:creationId xmlns:a16="http://schemas.microsoft.com/office/drawing/2014/main" id="{26A40725-1E6C-44E8-BD3F-347717FC069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03967" y="1957946"/>
            <a:ext cx="674039" cy="674039"/>
          </a:xfrm>
          <a:prstGeom prst="rect">
            <a:avLst/>
          </a:prstGeom>
        </p:spPr>
      </p:pic>
      <p:pic>
        <p:nvPicPr>
          <p:cNvPr id="56" name="Graphic 55" descr="Power Plant outline">
            <a:extLst>
              <a:ext uri="{FF2B5EF4-FFF2-40B4-BE49-F238E27FC236}">
                <a16:creationId xmlns:a16="http://schemas.microsoft.com/office/drawing/2014/main" id="{C56A4F03-94BB-491C-951B-219660BC187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535788" y="3780811"/>
            <a:ext cx="533267" cy="533267"/>
          </a:xfrm>
          <a:prstGeom prst="rect">
            <a:avLst/>
          </a:prstGeom>
        </p:spPr>
      </p:pic>
      <p:pic>
        <p:nvPicPr>
          <p:cNvPr id="57" name="Graphic 56" descr="Panda with solid fill">
            <a:extLst>
              <a:ext uri="{FF2B5EF4-FFF2-40B4-BE49-F238E27FC236}">
                <a16:creationId xmlns:a16="http://schemas.microsoft.com/office/drawing/2014/main" id="{E838B681-5CB3-4686-A646-F283BF5DBF4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51195" y="1416088"/>
            <a:ext cx="682024" cy="682024"/>
          </a:xfrm>
          <a:prstGeom prst="rect">
            <a:avLst/>
          </a:prstGeom>
        </p:spPr>
      </p:pic>
      <p:pic>
        <p:nvPicPr>
          <p:cNvPr id="58" name="Graphic 57" descr="Cloud With Lightning And Rain outline">
            <a:extLst>
              <a:ext uri="{FF2B5EF4-FFF2-40B4-BE49-F238E27FC236}">
                <a16:creationId xmlns:a16="http://schemas.microsoft.com/office/drawing/2014/main" id="{2E630C83-0274-43C2-9F95-1A3AEFE5417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064497" y="6124204"/>
            <a:ext cx="638442" cy="638442"/>
          </a:xfrm>
          <a:prstGeom prst="rect">
            <a:avLst/>
          </a:prstGeom>
        </p:spPr>
      </p:pic>
      <p:pic>
        <p:nvPicPr>
          <p:cNvPr id="59" name="Picture 58" descr="Logo&#10;&#10;Description automatically generated">
            <a:extLst>
              <a:ext uri="{FF2B5EF4-FFF2-40B4-BE49-F238E27FC236}">
                <a16:creationId xmlns:a16="http://schemas.microsoft.com/office/drawing/2014/main" id="{0455D8D6-FE43-4EB0-96E4-00E5F99FA9A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97" y="-73661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29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B14ADB3-C05C-4DEF-BAB4-A27FA0D0A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0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5CB47EE-193D-4F7F-94EC-D7248DFCF8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771325"/>
              </p:ext>
            </p:extLst>
          </p:nvPr>
        </p:nvGraphicFramePr>
        <p:xfrm>
          <a:off x="2628900" y="473151"/>
          <a:ext cx="8271711" cy="4989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7B6C77F-8715-454E-848F-192E6B67658D}"/>
              </a:ext>
            </a:extLst>
          </p:cNvPr>
          <p:cNvSpPr txBox="1"/>
          <p:nvPr/>
        </p:nvSpPr>
        <p:spPr>
          <a:xfrm>
            <a:off x="10105291" y="139691"/>
            <a:ext cx="195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环保节日知多少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F59360-2F35-4E1A-8044-D44D72CC9661}"/>
              </a:ext>
            </a:extLst>
          </p:cNvPr>
          <p:cNvCxnSpPr>
            <a:cxnSpLocks/>
          </p:cNvCxnSpPr>
          <p:nvPr/>
        </p:nvCxnSpPr>
        <p:spPr>
          <a:xfrm>
            <a:off x="4071486" y="1395663"/>
            <a:ext cx="49185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4030824-188C-42AD-BD7F-72F53381A3CC}"/>
              </a:ext>
            </a:extLst>
          </p:cNvPr>
          <p:cNvSpPr txBox="1"/>
          <p:nvPr/>
        </p:nvSpPr>
        <p:spPr>
          <a:xfrm>
            <a:off x="4711537" y="672797"/>
            <a:ext cx="3234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中国环保节日</a:t>
            </a:r>
            <a:endParaRPr lang="en-US" sz="2800" b="1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A5B8E55-5C76-489E-94D4-E13617936E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97" y="-73661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59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FA744-6F98-4176-857B-83FEA8B07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85" r="7303"/>
          <a:stretch/>
        </p:blipFill>
        <p:spPr>
          <a:xfrm>
            <a:off x="1" y="-205473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60D7BE0-8E0F-4D55-AB55-6A688E0F23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5471472"/>
              </p:ext>
            </p:extLst>
          </p:nvPr>
        </p:nvGraphicFramePr>
        <p:xfrm>
          <a:off x="7603529" y="1766381"/>
          <a:ext cx="3822189" cy="3742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3F010CD-9D0B-4E97-AE69-B73E16E8F919}"/>
              </a:ext>
            </a:extLst>
          </p:cNvPr>
          <p:cNvSpPr txBox="1"/>
          <p:nvPr/>
        </p:nvSpPr>
        <p:spPr>
          <a:xfrm>
            <a:off x="7603529" y="750002"/>
            <a:ext cx="3389819" cy="6463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chemeClr val="accent6">
                <a:lumMod val="20000"/>
                <a:lumOff val="80000"/>
              </a:schemeClr>
            </a:outerShdw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468238"/>
                </a:solidFill>
              </a:rPr>
              <a:t>目录</a:t>
            </a:r>
            <a:endParaRPr lang="en-US" sz="3600" b="1" dirty="0">
              <a:solidFill>
                <a:srgbClr val="468238"/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1D7A55E-5186-485D-8332-FEB806DD4A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708" y="49063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8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1DD6763-C5F1-4395-B724-3C0F0A0DCD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8" b="10458"/>
          <a:stretch/>
        </p:blipFill>
        <p:spPr>
          <a:xfrm>
            <a:off x="-4512" y="0"/>
            <a:ext cx="12191980" cy="6856718"/>
          </a:xfrm>
          <a:prstGeom prst="rect">
            <a:avLst/>
          </a:prstGeom>
          <a:solidFill>
            <a:schemeClr val="accent6">
              <a:lumMod val="20000"/>
              <a:lumOff val="80000"/>
              <a:alpha val="93000"/>
            </a:schemeClr>
          </a:solidFill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800252B-C451-4139-A5A5-CFE8E0751163}"/>
              </a:ext>
            </a:extLst>
          </p:cNvPr>
          <p:cNvSpPr/>
          <p:nvPr/>
        </p:nvSpPr>
        <p:spPr>
          <a:xfrm>
            <a:off x="5743574" y="1047750"/>
            <a:ext cx="5397667" cy="3533775"/>
          </a:xfrm>
          <a:prstGeom prst="cloudCallout">
            <a:avLst/>
          </a:prstGeom>
          <a:noFill/>
          <a:ln w="41275">
            <a:solidFill>
              <a:schemeClr val="bg1">
                <a:alpha val="74000"/>
              </a:schemeClr>
            </a:solidFill>
            <a:prstDash val="solid"/>
          </a:ln>
          <a:effectLst>
            <a:glow rad="228600">
              <a:schemeClr val="tx1">
                <a:alpha val="1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n>
                  <a:solidFill>
                    <a:srgbClr val="468238"/>
                  </a:solidFill>
                </a:ln>
              </a:rPr>
              <a:t>我们可以做些什么保护环境呢？</a:t>
            </a:r>
            <a:endParaRPr lang="en-US" sz="3600" b="1" dirty="0">
              <a:ln>
                <a:solidFill>
                  <a:srgbClr val="468238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0FEC95-BA97-4ABC-97AC-9CF26DCC25EF}"/>
              </a:ext>
            </a:extLst>
          </p:cNvPr>
          <p:cNvSpPr txBox="1"/>
          <p:nvPr/>
        </p:nvSpPr>
        <p:spPr>
          <a:xfrm>
            <a:off x="10382250" y="247650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环保从我做起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4389BB3-9ABA-477A-A0DC-0E5351823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97" y="-73661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39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7DEBA14-FDA2-45EF-9928-4F56DAB2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6994"/>
            <a:ext cx="1217216" cy="863632"/>
          </a:xfrm>
          <a:custGeom>
            <a:avLst/>
            <a:gdLst>
              <a:gd name="connsiteX0" fmla="*/ 0 w 1217216"/>
              <a:gd name="connsiteY0" fmla="*/ 0 h 863632"/>
              <a:gd name="connsiteX1" fmla="*/ 1217216 w 1217216"/>
              <a:gd name="connsiteY1" fmla="*/ 0 h 863632"/>
              <a:gd name="connsiteX2" fmla="*/ 1217216 w 1217216"/>
              <a:gd name="connsiteY2" fmla="*/ 863632 h 863632"/>
              <a:gd name="connsiteX3" fmla="*/ 0 w 1217216"/>
              <a:gd name="connsiteY3" fmla="*/ 863632 h 86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216" h="863632">
                <a:moveTo>
                  <a:pt x="0" y="0"/>
                </a:moveTo>
                <a:lnTo>
                  <a:pt x="1217216" y="0"/>
                </a:lnTo>
                <a:lnTo>
                  <a:pt x="1217216" y="863632"/>
                </a:lnTo>
                <a:lnTo>
                  <a:pt x="0" y="863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E1FB3D03-386F-4B20-BFF7-5A6FF3C2D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683" y="629562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581B7DD-04B3-4856-8C61-59D7A3F65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5" y="2837669"/>
            <a:ext cx="2344059" cy="3416073"/>
          </a:xfrm>
          <a:custGeom>
            <a:avLst/>
            <a:gdLst>
              <a:gd name="connsiteX0" fmla="*/ 0 w 2344059"/>
              <a:gd name="connsiteY0" fmla="*/ 0 h 3416073"/>
              <a:gd name="connsiteX1" fmla="*/ 2344059 w 2344059"/>
              <a:gd name="connsiteY1" fmla="*/ 0 h 3416073"/>
              <a:gd name="connsiteX2" fmla="*/ 2344059 w 2344059"/>
              <a:gd name="connsiteY2" fmla="*/ 3416073 h 3416073"/>
              <a:gd name="connsiteX3" fmla="*/ 0 w 2344059"/>
              <a:gd name="connsiteY3" fmla="*/ 3416073 h 341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4059" h="3416073">
                <a:moveTo>
                  <a:pt x="0" y="0"/>
                </a:moveTo>
                <a:lnTo>
                  <a:pt x="2344059" y="0"/>
                </a:lnTo>
                <a:lnTo>
                  <a:pt x="2344059" y="3416073"/>
                </a:lnTo>
                <a:lnTo>
                  <a:pt x="0" y="34160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1F3C359C-B3DD-4FB2-A6F9-1D519B65B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EB2088F-2F1B-43DE-957F-CF2F16D53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100" y="2828369"/>
            <a:ext cx="3471464" cy="2557932"/>
          </a:xfrm>
          <a:custGeom>
            <a:avLst/>
            <a:gdLst>
              <a:gd name="connsiteX0" fmla="*/ 0 w 3471464"/>
              <a:gd name="connsiteY0" fmla="*/ 0 h 2557932"/>
              <a:gd name="connsiteX1" fmla="*/ 3471464 w 3471464"/>
              <a:gd name="connsiteY1" fmla="*/ 0 h 2557932"/>
              <a:gd name="connsiteX2" fmla="*/ 3471464 w 3471464"/>
              <a:gd name="connsiteY2" fmla="*/ 2557932 h 2557932"/>
              <a:gd name="connsiteX3" fmla="*/ 0 w 3471464"/>
              <a:gd name="connsiteY3" fmla="*/ 2557932 h 255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1464" h="2557932">
                <a:moveTo>
                  <a:pt x="0" y="0"/>
                </a:moveTo>
                <a:lnTo>
                  <a:pt x="3471464" y="0"/>
                </a:lnTo>
                <a:lnTo>
                  <a:pt x="3471464" y="2557932"/>
                </a:lnTo>
                <a:lnTo>
                  <a:pt x="0" y="25579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F417D09-0122-4227-8FDD-2C4C19C68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841" y="604258"/>
            <a:ext cx="1990594" cy="2254327"/>
          </a:xfrm>
          <a:custGeom>
            <a:avLst/>
            <a:gdLst>
              <a:gd name="connsiteX0" fmla="*/ 0 w 1990594"/>
              <a:gd name="connsiteY0" fmla="*/ 0 h 2254327"/>
              <a:gd name="connsiteX1" fmla="*/ 1990594 w 1990594"/>
              <a:gd name="connsiteY1" fmla="*/ 0 h 2254327"/>
              <a:gd name="connsiteX2" fmla="*/ 1990594 w 1990594"/>
              <a:gd name="connsiteY2" fmla="*/ 2254327 h 2254327"/>
              <a:gd name="connsiteX3" fmla="*/ 0 w 1990594"/>
              <a:gd name="connsiteY3" fmla="*/ 2254327 h 2254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0594" h="2254327">
                <a:moveTo>
                  <a:pt x="0" y="0"/>
                </a:moveTo>
                <a:lnTo>
                  <a:pt x="1990594" y="0"/>
                </a:lnTo>
                <a:lnTo>
                  <a:pt x="1990594" y="2254327"/>
                </a:lnTo>
                <a:lnTo>
                  <a:pt x="0" y="22543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FF35A874-2690-497F-80A0-036750494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9390" y="576989"/>
            <a:ext cx="1092260" cy="225432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297C449B-67BB-4D99-86C4-E6ECDEA69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4934" y="633344"/>
            <a:ext cx="325600" cy="4066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C9D831B-1474-4A35-98F0-2826A355C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289FCDA-0D40-4255-BA71-9AC79AD10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342" y="921885"/>
            <a:ext cx="1644158" cy="159894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9D6E922-3D18-4EA7-9EDB-7B2A128AE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2468" y="669206"/>
            <a:ext cx="841511" cy="891012"/>
          </a:xfrm>
          <a:prstGeom prst="rect">
            <a:avLst/>
          </a:prstGeom>
        </p:spPr>
      </p:pic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946410AA-0894-4BBC-A1E1-6BB8EF472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1600" y="3243308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9AE1E0-8824-4069-A2D3-4C09B5AD9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9806" y="3640423"/>
            <a:ext cx="1712071" cy="1616956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21908082-D0BB-4FF0-A90D-6B6B3DE2A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6013" y="2827175"/>
            <a:ext cx="1092260" cy="2560320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419A395-0EE8-465E-9AAC-375DF289D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3205" y="631297"/>
            <a:ext cx="3837241" cy="5581640"/>
          </a:xfrm>
          <a:custGeom>
            <a:avLst/>
            <a:gdLst>
              <a:gd name="connsiteX0" fmla="*/ 0 w 3837241"/>
              <a:gd name="connsiteY0" fmla="*/ 0 h 5581640"/>
              <a:gd name="connsiteX1" fmla="*/ 3837241 w 3837241"/>
              <a:gd name="connsiteY1" fmla="*/ 0 h 5581640"/>
              <a:gd name="connsiteX2" fmla="*/ 3837241 w 3837241"/>
              <a:gd name="connsiteY2" fmla="*/ 5581640 h 5581640"/>
              <a:gd name="connsiteX3" fmla="*/ 0 w 3837241"/>
              <a:gd name="connsiteY3" fmla="*/ 5581640 h 558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7241" h="5581640">
                <a:moveTo>
                  <a:pt x="0" y="0"/>
                </a:moveTo>
                <a:lnTo>
                  <a:pt x="3837241" y="0"/>
                </a:lnTo>
                <a:lnTo>
                  <a:pt x="3837241" y="5581640"/>
                </a:lnTo>
                <a:lnTo>
                  <a:pt x="0" y="55816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6D64E47-1533-4F63-8948-306059A34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52295" y="1631689"/>
            <a:ext cx="3009899" cy="3625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08C45F-B93B-4D99-9D15-43B1ECE213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2500" y="3347416"/>
            <a:ext cx="2248900" cy="1495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8E8B54-402C-446D-88DD-D85EDB4FFFBF}"/>
              </a:ext>
            </a:extLst>
          </p:cNvPr>
          <p:cNvSpPr txBox="1"/>
          <p:nvPr/>
        </p:nvSpPr>
        <p:spPr>
          <a:xfrm>
            <a:off x="772468" y="180975"/>
            <a:ext cx="61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衣</a:t>
            </a:r>
            <a:endParaRPr lang="en-US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BA51D4-850B-461F-A90F-374B5E2C46A8}"/>
              </a:ext>
            </a:extLst>
          </p:cNvPr>
          <p:cNvSpPr txBox="1"/>
          <p:nvPr/>
        </p:nvSpPr>
        <p:spPr>
          <a:xfrm>
            <a:off x="3753009" y="191819"/>
            <a:ext cx="61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食</a:t>
            </a:r>
            <a:endParaRPr lang="en-US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685C7E-17F7-4DC1-BAEE-FE242AC815DC}"/>
              </a:ext>
            </a:extLst>
          </p:cNvPr>
          <p:cNvSpPr txBox="1"/>
          <p:nvPr/>
        </p:nvSpPr>
        <p:spPr>
          <a:xfrm>
            <a:off x="868425" y="2417695"/>
            <a:ext cx="61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住</a:t>
            </a:r>
            <a:endParaRPr lang="en-US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98AD63-870F-46B5-9737-0E25B4A7B998}"/>
              </a:ext>
            </a:extLst>
          </p:cNvPr>
          <p:cNvSpPr txBox="1"/>
          <p:nvPr/>
        </p:nvSpPr>
        <p:spPr>
          <a:xfrm>
            <a:off x="5774087" y="5566606"/>
            <a:ext cx="61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行</a:t>
            </a:r>
            <a:endParaRPr lang="en-US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8FF870-5AEC-445C-952F-2B2DBFDC473A}"/>
              </a:ext>
            </a:extLst>
          </p:cNvPr>
          <p:cNvSpPr txBox="1"/>
          <p:nvPr/>
        </p:nvSpPr>
        <p:spPr>
          <a:xfrm>
            <a:off x="9651825" y="180975"/>
            <a:ext cx="61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用</a:t>
            </a:r>
            <a:endParaRPr lang="en-US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801DCE-BE78-4A2F-A8FA-7B31ECC069A7}"/>
              </a:ext>
            </a:extLst>
          </p:cNvPr>
          <p:cNvSpPr txBox="1"/>
          <p:nvPr/>
        </p:nvSpPr>
        <p:spPr>
          <a:xfrm>
            <a:off x="10567044" y="104593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环保从我做起</a:t>
            </a:r>
            <a:endParaRPr lang="en-US" dirty="0"/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BB3E1BD6-489E-4442-99D9-9A670CC8A4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78" y="6041730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70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5" grpId="0"/>
      <p:bldP spid="27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CE31E4-CBAB-4B26-A3CE-BB22745A8920}"/>
              </a:ext>
            </a:extLst>
          </p:cNvPr>
          <p:cNvSpPr/>
          <p:nvPr/>
        </p:nvSpPr>
        <p:spPr>
          <a:xfrm>
            <a:off x="1785483" y="2627167"/>
            <a:ext cx="4008384" cy="2373457"/>
          </a:xfrm>
          <a:prstGeom prst="rect">
            <a:avLst/>
          </a:prstGeom>
          <a:gradFill>
            <a:gsLst>
              <a:gs pos="0">
                <a:schemeClr val="accent6">
                  <a:lumMod val="3000"/>
                  <a:lumOff val="97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</a:rPr>
              <a:t>避免频繁购买衣服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</a:rPr>
              <a:t>尽量选择环保面料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</a:rPr>
              <a:t>废旧衣服循环利用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35" name="Group 23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25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27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4">
            <a:extLst>
              <a:ext uri="{FF2B5EF4-FFF2-40B4-BE49-F238E27FC236}">
                <a16:creationId xmlns:a16="http://schemas.microsoft.com/office/drawing/2014/main" id="{BC7AD270-09F7-4664-A15C-028267A2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5290" y="1910709"/>
            <a:ext cx="3047033" cy="322627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802" y="1779204"/>
            <a:ext cx="2870427" cy="4365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D0431-E1FC-4245-8167-04D9E6C4C2C3}"/>
              </a:ext>
            </a:extLst>
          </p:cNvPr>
          <p:cNvSpPr txBox="1"/>
          <p:nvPr/>
        </p:nvSpPr>
        <p:spPr>
          <a:xfrm>
            <a:off x="1926765" y="784625"/>
            <a:ext cx="1730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17880E"/>
                </a:solidFill>
              </a:rPr>
              <a:t>衣</a:t>
            </a:r>
            <a:endParaRPr lang="en-US" sz="3600" b="1" dirty="0">
              <a:solidFill>
                <a:srgbClr val="17880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DB09ED-75DF-4B60-990F-0EEA61CD30F7}"/>
              </a:ext>
            </a:extLst>
          </p:cNvPr>
          <p:cNvSpPr txBox="1"/>
          <p:nvPr/>
        </p:nvSpPr>
        <p:spPr>
          <a:xfrm>
            <a:off x="10607741" y="117101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环保从我做起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DCA9531-1D29-44DB-A109-98BBD3E57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97" y="-73661"/>
            <a:ext cx="1838292" cy="79603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24F06DE-537C-462F-9D4F-551483CBD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56" r="1" b="16333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FED080-55F1-4621-BCED-60497AE0832C}"/>
              </a:ext>
            </a:extLst>
          </p:cNvPr>
          <p:cNvSpPr txBox="1"/>
          <p:nvPr/>
        </p:nvSpPr>
        <p:spPr>
          <a:xfrm>
            <a:off x="6677025" y="895350"/>
            <a:ext cx="263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17880E"/>
                </a:solidFill>
              </a:rPr>
              <a:t>食</a:t>
            </a:r>
            <a:endParaRPr lang="en-US" sz="3600" b="1" dirty="0">
              <a:solidFill>
                <a:srgbClr val="17880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0E81ED-5A86-4B1E-A717-14C639EB0B89}"/>
              </a:ext>
            </a:extLst>
          </p:cNvPr>
          <p:cNvSpPr/>
          <p:nvPr/>
        </p:nvSpPr>
        <p:spPr>
          <a:xfrm>
            <a:off x="6315075" y="2400301"/>
            <a:ext cx="3448050" cy="2362200"/>
          </a:xfrm>
          <a:prstGeom prst="rect">
            <a:avLst/>
          </a:prstGeom>
          <a:gradFill>
            <a:gsLst>
              <a:gs pos="0">
                <a:schemeClr val="accent6">
                  <a:lumMod val="3000"/>
                  <a:lumOff val="97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41275">
            <a:noFill/>
            <a:prstDash val="solid"/>
          </a:ln>
          <a:effectLst>
            <a:glow rad="228600">
              <a:schemeClr val="tx1">
                <a:alpha val="1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珍爱粮食光盘行动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不用一次性餐具，桌布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购买当地，当季食物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148869-6532-40CE-97F1-B6878EEC1420}"/>
              </a:ext>
            </a:extLst>
          </p:cNvPr>
          <p:cNvSpPr txBox="1"/>
          <p:nvPr/>
        </p:nvSpPr>
        <p:spPr>
          <a:xfrm>
            <a:off x="10487025" y="212317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环保从我做起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336D482-0F23-4FE7-8514-75D4B245A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31" y="-66652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81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CBEAD0D-89FF-459D-8292-3830C719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981" y="2282006"/>
            <a:ext cx="4384973" cy="2937932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119AAC-5002-4F92-9589-7D3C560E8D60}"/>
              </a:ext>
            </a:extLst>
          </p:cNvPr>
          <p:cNvSpPr/>
          <p:nvPr/>
        </p:nvSpPr>
        <p:spPr>
          <a:xfrm>
            <a:off x="2191892" y="2618721"/>
            <a:ext cx="4384973" cy="2715517"/>
          </a:xfrm>
          <a:prstGeom prst="rect">
            <a:avLst/>
          </a:prstGeom>
          <a:pattFill prst="pct50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  <a:ln w="41275">
            <a:noFill/>
            <a:prstDash val="solid"/>
          </a:ln>
          <a:effectLst>
            <a:glow rad="228600">
              <a:schemeClr val="bg1">
                <a:lumMod val="95000"/>
                <a:alpha val="1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环保材料装修房屋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使用节能电器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多爬楼梯少走电梯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生活用水，循环利用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及时拔掉闲置电器插头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做好垃圾分类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5C29A1-DB8C-4E0C-B2CB-AB0DEB021E7F}"/>
              </a:ext>
            </a:extLst>
          </p:cNvPr>
          <p:cNvSpPr txBox="1"/>
          <p:nvPr/>
        </p:nvSpPr>
        <p:spPr>
          <a:xfrm>
            <a:off x="2914650" y="933450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17880E"/>
                </a:solidFill>
              </a:rPr>
              <a:t>住</a:t>
            </a:r>
            <a:endParaRPr lang="en-US" sz="3600" b="1" dirty="0">
              <a:solidFill>
                <a:srgbClr val="17880E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FBB532-CA37-4C74-B125-72EFC64DA77F}"/>
              </a:ext>
            </a:extLst>
          </p:cNvPr>
          <p:cNvSpPr txBox="1"/>
          <p:nvPr/>
        </p:nvSpPr>
        <p:spPr>
          <a:xfrm>
            <a:off x="10607741" y="117101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环保从我做起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E799DE65-761C-46A8-99D5-65A730B2F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97" y="-73661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99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0">
            <a:extLst>
              <a:ext uri="{FF2B5EF4-FFF2-40B4-BE49-F238E27FC236}">
                <a16:creationId xmlns:a16="http://schemas.microsoft.com/office/drawing/2014/main" id="{C73035C9-93C9-4A1C-B191-8129054EC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22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387180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0387A7-642D-4CA6-80FD-DAC71B8E9158}"/>
              </a:ext>
            </a:extLst>
          </p:cNvPr>
          <p:cNvSpPr txBox="1"/>
          <p:nvPr/>
        </p:nvSpPr>
        <p:spPr>
          <a:xfrm>
            <a:off x="6696075" y="3527449"/>
            <a:ext cx="5055787" cy="2054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减少一次性塑料袋使用</a:t>
            </a:r>
            <a:endParaRPr lang="en-US" altLang="zh-CN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不买过度包装礼品</a:t>
            </a:r>
            <a:endParaRPr lang="en-US" altLang="zh-CN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b="0" i="0" dirty="0">
                <a:solidFill>
                  <a:srgbClr val="212529"/>
                </a:solidFill>
                <a:effectLst/>
                <a:latin typeface="仿宋_GB2312"/>
              </a:rPr>
              <a:t>自备购物袋</a:t>
            </a:r>
            <a:endParaRPr lang="en-US" altLang="zh-CN" b="0" i="0" dirty="0">
              <a:solidFill>
                <a:srgbClr val="212529"/>
              </a:solidFill>
              <a:effectLst/>
              <a:latin typeface="仿宋_GB2312"/>
            </a:endParaRPr>
          </a:p>
          <a:p>
            <a:pPr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b="0" i="0" dirty="0">
                <a:solidFill>
                  <a:srgbClr val="212529"/>
                </a:solidFill>
                <a:effectLst/>
                <a:latin typeface="仿宋_GB2312"/>
              </a:rPr>
              <a:t>增加二手物品的使用</a:t>
            </a:r>
            <a:endParaRPr lang="en-US" altLang="zh-CN" b="0" i="0" dirty="0">
              <a:solidFill>
                <a:srgbClr val="212529"/>
              </a:solidFill>
              <a:effectLst/>
              <a:latin typeface="仿宋_GB2312"/>
            </a:endParaRPr>
          </a:p>
          <a:p>
            <a:pPr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b="0" i="0" dirty="0">
                <a:solidFill>
                  <a:srgbClr val="212529"/>
                </a:solidFill>
                <a:effectLst/>
                <a:latin typeface="仿宋_GB2312"/>
              </a:rPr>
              <a:t>纸张双面打印</a:t>
            </a:r>
            <a:endParaRPr lang="en-US" altLang="zh-CN" b="0" i="0" dirty="0">
              <a:solidFill>
                <a:srgbClr val="212529"/>
              </a:solidFill>
              <a:effectLst/>
              <a:latin typeface="仿宋_GB2312"/>
            </a:endParaRPr>
          </a:p>
          <a:p>
            <a:pPr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dirty="0">
                <a:solidFill>
                  <a:srgbClr val="212529"/>
                </a:solidFill>
                <a:latin typeface="仿宋_GB2312"/>
              </a:rPr>
              <a:t>自带手帕，减少使用面巾纸</a:t>
            </a:r>
            <a:endParaRPr lang="en-US" altLang="zh-CN" b="0" i="0" dirty="0">
              <a:solidFill>
                <a:srgbClr val="212529"/>
              </a:solidFill>
              <a:effectLst/>
              <a:latin typeface="仿宋_GB2312"/>
            </a:endParaRPr>
          </a:p>
          <a:p>
            <a:pPr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9E3EFAE-053B-4C6A-9139-3DA7F1FD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54" y="887631"/>
            <a:ext cx="4371155" cy="5082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1C3A58-9B12-4CB4-98A6-47340E032F06}"/>
              </a:ext>
            </a:extLst>
          </p:cNvPr>
          <p:cNvSpPr txBox="1"/>
          <p:nvPr/>
        </p:nvSpPr>
        <p:spPr>
          <a:xfrm>
            <a:off x="6505575" y="704850"/>
            <a:ext cx="2495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17880E"/>
                </a:solidFill>
              </a:rPr>
              <a:t>用</a:t>
            </a:r>
            <a:endParaRPr lang="en-US" sz="3600" b="1" dirty="0">
              <a:solidFill>
                <a:srgbClr val="17880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22F0D4-5EC9-4FD6-A2A7-3230DB8814F5}"/>
              </a:ext>
            </a:extLst>
          </p:cNvPr>
          <p:cNvSpPr txBox="1"/>
          <p:nvPr/>
        </p:nvSpPr>
        <p:spPr>
          <a:xfrm>
            <a:off x="10607741" y="117101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环保从我做起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151C692-7B85-48CB-95D1-EA05049C6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97" y="-73661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12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0633B0-0299-4775-A003-389928D0A35C}"/>
              </a:ext>
            </a:extLst>
          </p:cNvPr>
          <p:cNvSpPr txBox="1"/>
          <p:nvPr/>
        </p:nvSpPr>
        <p:spPr>
          <a:xfrm>
            <a:off x="383286" y="445770"/>
            <a:ext cx="4818888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3600" b="1" kern="1200" dirty="0">
                <a:solidFill>
                  <a:srgbClr val="17880E"/>
                </a:solidFill>
                <a:latin typeface="+mj-lt"/>
                <a:ea typeface="+mj-ea"/>
                <a:cs typeface="+mj-cs"/>
              </a:rPr>
              <a:t>行</a:t>
            </a:r>
            <a:endParaRPr lang="en-US" sz="3600" b="1" kern="1200" dirty="0">
              <a:solidFill>
                <a:srgbClr val="17880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2F0AE8-AA12-450A-992E-0BEA46527E8E}"/>
              </a:ext>
            </a:extLst>
          </p:cNvPr>
          <p:cNvSpPr/>
          <p:nvPr/>
        </p:nvSpPr>
        <p:spPr>
          <a:xfrm>
            <a:off x="526161" y="2984754"/>
            <a:ext cx="4818888" cy="3547872"/>
          </a:xfrm>
          <a:prstGeom prst="rect">
            <a:avLst/>
          </a:prstGeom>
          <a:gradFill>
            <a:gsLst>
              <a:gs pos="0">
                <a:schemeClr val="accent6">
                  <a:lumMod val="3000"/>
                  <a:lumOff val="97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tx1"/>
                </a:solidFill>
              </a:rPr>
              <a:t>低碳出行 （步行，自行车，公交车）</a:t>
            </a:r>
            <a:endParaRPr lang="en-US" altLang="zh-CN" sz="2200" dirty="0">
              <a:solidFill>
                <a:schemeClr val="tx1"/>
              </a:solidFill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tx1"/>
                </a:solidFill>
              </a:rPr>
              <a:t>选择新能源汽车</a:t>
            </a:r>
            <a:endParaRPr lang="en-US" altLang="zh-CN" sz="2200" dirty="0">
              <a:solidFill>
                <a:schemeClr val="tx1"/>
              </a:solidFill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tx1"/>
                </a:solidFill>
              </a:rPr>
              <a:t>旅游自带日用品</a:t>
            </a:r>
            <a:endParaRPr lang="en-US" altLang="zh-CN" sz="2200" dirty="0">
              <a:solidFill>
                <a:schemeClr val="tx1"/>
              </a:solidFill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tx1"/>
                </a:solidFill>
              </a:rPr>
              <a:t>自带垃圾袋，不随手乱扔垃圾</a:t>
            </a:r>
            <a:endParaRPr lang="en-US" altLang="zh-CN" sz="2200" dirty="0">
              <a:solidFill>
                <a:schemeClr val="tx1"/>
              </a:solidFill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7E449F0-B40B-4DB0-B920-5F87D9B31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62" r="2" b="2"/>
          <a:stretch/>
        </p:blipFill>
        <p:spPr>
          <a:xfrm>
            <a:off x="6099048" y="707776"/>
            <a:ext cx="5458968" cy="544244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3EB741-C8F3-4345-B645-4872DC7DD2B4}"/>
              </a:ext>
            </a:extLst>
          </p:cNvPr>
          <p:cNvSpPr txBox="1"/>
          <p:nvPr/>
        </p:nvSpPr>
        <p:spPr>
          <a:xfrm>
            <a:off x="10607741" y="117101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环保从我做起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702FE3B-179E-4E8B-BF92-F42235694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97" y="-73661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87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721677">
            <a:off x="-1811179" y="5272587"/>
            <a:ext cx="3870960" cy="407984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2347597">
            <a:off x="5385409" y="-1161011"/>
            <a:ext cx="7471774" cy="7850743"/>
            <a:chOff x="0" y="0"/>
            <a:chExt cx="14943547" cy="1570148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437272">
              <a:off x="842921" y="783810"/>
              <a:ext cx="13257705" cy="14133866"/>
            </a:xfrm>
            <a:prstGeom prst="rect">
              <a:avLst/>
            </a:prstGeom>
          </p:spPr>
        </p:pic>
        <p:sp>
          <p:nvSpPr>
            <p:cNvPr id="5" name="AutoShape 5"/>
            <p:cNvSpPr/>
            <p:nvPr/>
          </p:nvSpPr>
          <p:spPr>
            <a:xfrm rot="-1358700">
              <a:off x="3256057" y="3347886"/>
              <a:ext cx="6626591" cy="8712731"/>
            </a:xfrm>
            <a:prstGeom prst="rect">
              <a:avLst/>
            </a:prstGeom>
            <a:solidFill>
              <a:srgbClr val="F18C8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31726">
            <a:off x="10364865" y="-436193"/>
            <a:ext cx="1781818" cy="13975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5989">
            <a:off x="4939943" y="-641033"/>
            <a:ext cx="1913888" cy="15011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6255">
            <a:off x="6545104" y="3950313"/>
            <a:ext cx="5517628" cy="58153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83786">
            <a:off x="9939459" y="5421626"/>
            <a:ext cx="1913888" cy="15011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4721054">
            <a:off x="5126500" y="5128729"/>
            <a:ext cx="1939000" cy="2770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061375" flipH="1">
            <a:off x="-860498" y="-1169203"/>
            <a:ext cx="2469150" cy="264723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469679" y="1551646"/>
            <a:ext cx="3093687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3"/>
              </a:lnSpc>
              <a:spcBef>
                <a:spcPct val="0"/>
              </a:spcBef>
            </a:pPr>
            <a:r>
              <a:rPr lang="zh-CN" altLang="en-US" sz="3133" dirty="0">
                <a:solidFill>
                  <a:srgbClr val="F8F7ED"/>
                </a:solidFill>
                <a:ea typeface="字由点字奇妙体"/>
              </a:rPr>
              <a:t>我是环保小主人</a:t>
            </a:r>
            <a:endParaRPr lang="en-US" altLang="zh-CN" sz="3133" dirty="0">
              <a:solidFill>
                <a:srgbClr val="F8F7ED"/>
              </a:solidFill>
              <a:ea typeface="字由点字奇妙体"/>
            </a:endParaRPr>
          </a:p>
          <a:p>
            <a:pPr algn="ctr">
              <a:lnSpc>
                <a:spcPts val="3133"/>
              </a:lnSpc>
              <a:spcBef>
                <a:spcPct val="0"/>
              </a:spcBef>
            </a:pPr>
            <a:endParaRPr lang="en-US" sz="3133" dirty="0">
              <a:solidFill>
                <a:srgbClr val="F8F7ED"/>
              </a:solidFill>
              <a:ea typeface="字由点字奇妙体"/>
            </a:endParaRPr>
          </a:p>
          <a:p>
            <a:pPr algn="ctr">
              <a:lnSpc>
                <a:spcPts val="3133"/>
              </a:lnSpc>
              <a:spcBef>
                <a:spcPct val="0"/>
              </a:spcBef>
            </a:pPr>
            <a:r>
              <a:rPr lang="en-US" sz="3133" dirty="0">
                <a:solidFill>
                  <a:srgbClr val="F8F7ED"/>
                </a:solidFill>
                <a:ea typeface="字由点字奇妙体"/>
              </a:rPr>
              <a:t>***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05991" y="1376988"/>
            <a:ext cx="4440755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6"/>
              </a:lnSpc>
              <a:spcBef>
                <a:spcPct val="0"/>
              </a:spcBef>
            </a:pPr>
            <a:r>
              <a:rPr lang="zh-CN" altLang="en-US" sz="4266" dirty="0">
                <a:solidFill>
                  <a:schemeClr val="accent1">
                    <a:lumMod val="75000"/>
                  </a:schemeClr>
                </a:solidFill>
                <a:ea typeface="字由点字奇妙体"/>
              </a:rPr>
              <a:t>环保从我做起</a:t>
            </a:r>
            <a:endParaRPr lang="en-US" sz="4266" dirty="0">
              <a:solidFill>
                <a:schemeClr val="accent1">
                  <a:lumMod val="75000"/>
                </a:schemeClr>
              </a:solidFill>
              <a:ea typeface="字由点字奇妙体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404694-FECB-4E35-883D-02F3369AA164}"/>
              </a:ext>
            </a:extLst>
          </p:cNvPr>
          <p:cNvSpPr txBox="1"/>
          <p:nvPr/>
        </p:nvSpPr>
        <p:spPr>
          <a:xfrm rot="21376636">
            <a:off x="7398517" y="4618877"/>
            <a:ext cx="32892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我会积极参与环保，助力环保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为了碧海蓝天</a:t>
            </a:r>
            <a:endParaRPr lang="en-US" altLang="zh-CN" dirty="0"/>
          </a:p>
          <a:p>
            <a:r>
              <a:rPr lang="zh-CN" altLang="en-US" dirty="0"/>
              <a:t>为了绿意盎然</a:t>
            </a:r>
            <a:endParaRPr lang="en-US" altLang="zh-CN" dirty="0"/>
          </a:p>
          <a:p>
            <a:r>
              <a:rPr lang="zh-CN" altLang="en-US" dirty="0"/>
              <a:t>为了我们共同的地球家园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315CA1-002A-497D-8153-764F067F7EE2}"/>
              </a:ext>
            </a:extLst>
          </p:cNvPr>
          <p:cNvSpPr txBox="1"/>
          <p:nvPr/>
        </p:nvSpPr>
        <p:spPr>
          <a:xfrm>
            <a:off x="2463008" y="2686538"/>
            <a:ext cx="2526719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我的小小承诺是：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从今天起，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我会</a:t>
            </a:r>
            <a:r>
              <a:rPr lang="en-US" altLang="zh-CN" dirty="0"/>
              <a:t>****</a:t>
            </a:r>
            <a:endParaRPr lang="en-US" dirty="0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B7922583-A611-48E2-BA67-A34CED4778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301" y="9092001"/>
            <a:ext cx="1838292" cy="796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2093C71-D216-44F1-A405-24DF922BB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28" b="1"/>
          <a:stretch/>
        </p:blipFill>
        <p:spPr>
          <a:xfrm>
            <a:off x="1654431" y="228600"/>
            <a:ext cx="8806938" cy="4953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A8CAFB-6FE9-4AF4-BCBB-44EDC52E5256}"/>
              </a:ext>
            </a:extLst>
          </p:cNvPr>
          <p:cNvSpPr txBox="1"/>
          <p:nvPr/>
        </p:nvSpPr>
        <p:spPr>
          <a:xfrm>
            <a:off x="5061777" y="5238750"/>
            <a:ext cx="450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7880E"/>
                </a:solidFill>
              </a:rPr>
              <a:t>T</a:t>
            </a:r>
            <a:r>
              <a:rPr lang="en-US" altLang="zh-CN" sz="4000" b="1" dirty="0">
                <a:solidFill>
                  <a:srgbClr val="17880E"/>
                </a:solidFill>
              </a:rPr>
              <a:t>hank You</a:t>
            </a:r>
            <a:endParaRPr lang="en-US" sz="4000" b="1" dirty="0">
              <a:solidFill>
                <a:srgbClr val="17880E"/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9949521-2333-44C4-8955-32B63171D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97" y="-73661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89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5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19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26708-F759-499D-8BE2-CB3D6CAE6E65}"/>
              </a:ext>
            </a:extLst>
          </p:cNvPr>
          <p:cNvSpPr txBox="1"/>
          <p:nvPr/>
        </p:nvSpPr>
        <p:spPr>
          <a:xfrm>
            <a:off x="6817190" y="2721789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600" kern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你理想的家园是什么样呢？</a:t>
            </a:r>
            <a:endParaRPr lang="en-US" altLang="zh-CN" sz="2600" kern="12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kern="12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600" kern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说一说，画一画</a:t>
            </a:r>
            <a:endParaRPr lang="en-US" sz="2600" kern="12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E45A2-9537-490B-AE43-C0150E88BFD3}"/>
              </a:ext>
            </a:extLst>
          </p:cNvPr>
          <p:cNvSpPr txBox="1"/>
          <p:nvPr/>
        </p:nvSpPr>
        <p:spPr>
          <a:xfrm>
            <a:off x="10239140" y="54856"/>
            <a:ext cx="234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70C0"/>
                </a:solidFill>
              </a:rPr>
              <a:t>理想的家园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1B30E4FD-CB46-48E7-8174-B63B708F25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0001" y="4111978"/>
            <a:ext cx="4094149" cy="2395077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B1A0CEE1-BFD5-4874-9F7F-FA4BB15584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49105">
            <a:off x="4287929" y="1596761"/>
            <a:ext cx="918782" cy="1403614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8346179E-8535-4E2B-87F7-D896500AEF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1403" y="1666856"/>
            <a:ext cx="823782" cy="1212187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C9827AA1-295C-4A05-BF3E-5559DAC0B5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12183">
            <a:off x="4708767" y="2125228"/>
            <a:ext cx="890530" cy="1310406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1A7034EB-76A6-46BA-8CE1-B605DF756E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6481" y="886501"/>
            <a:ext cx="3373391" cy="4227748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CEA16E85-4FDB-4C1A-B7C9-0271A49B759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38032" y="1046549"/>
            <a:ext cx="694307" cy="294213"/>
          </a:xfrm>
          <a:prstGeom prst="rect">
            <a:avLst/>
          </a:prstGeom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C00C3510-A8AB-4F0D-84AF-5B0B70E47F9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94446">
            <a:off x="908098" y="2313430"/>
            <a:ext cx="1498935" cy="2362079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41A739CC-C150-4FC0-BA0F-002CDC5081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76606" y="2879044"/>
            <a:ext cx="1206531" cy="511267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893CDC70-997C-4397-9615-0E79CCB58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292165">
            <a:off x="4208783" y="3115176"/>
            <a:ext cx="1265108" cy="1993604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0904E019-7D6A-488B-8C34-2A5882151A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81920" y="3965424"/>
            <a:ext cx="1206531" cy="511267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181FE74F-B863-4E37-8A84-A17718C74A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267075" y="5485363"/>
            <a:ext cx="1083430" cy="459103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C089D1B1-4393-46C1-B986-D60890522E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92" y="-57581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11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034AC6ED-3A62-43A7-B256-B2CC66114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5" r="23504" b="-1"/>
          <a:stretch/>
        </p:blipFill>
        <p:spPr>
          <a:xfrm>
            <a:off x="56892" y="565265"/>
            <a:ext cx="3564114" cy="6121015"/>
          </a:xfrm>
          <a:prstGeom prst="rect">
            <a:avLst/>
          </a:prstGeom>
        </p:spPr>
      </p:pic>
      <p:pic>
        <p:nvPicPr>
          <p:cNvPr id="5" name="Picture 4" descr="A picture containing water, outdoor, outdoor object, surrounded&#10;&#10;Description automatically generated">
            <a:extLst>
              <a:ext uri="{FF2B5EF4-FFF2-40B4-BE49-F238E27FC236}">
                <a16:creationId xmlns:a16="http://schemas.microsoft.com/office/drawing/2014/main" id="{C707B566-677A-4FB9-9048-078D8A880B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 r="36515" b="-1"/>
          <a:stretch/>
        </p:blipFill>
        <p:spPr>
          <a:xfrm>
            <a:off x="4184538" y="565265"/>
            <a:ext cx="3591979" cy="6121016"/>
          </a:xfrm>
          <a:prstGeom prst="rect">
            <a:avLst/>
          </a:prstGeom>
        </p:spPr>
      </p:pic>
      <p:pic>
        <p:nvPicPr>
          <p:cNvPr id="3" name="Picture 2" descr="A picture containing outdoor, sky, building, green&#10;&#10;Description automatically generated">
            <a:extLst>
              <a:ext uri="{FF2B5EF4-FFF2-40B4-BE49-F238E27FC236}">
                <a16:creationId xmlns:a16="http://schemas.microsoft.com/office/drawing/2014/main" id="{7FCB4895-AF5F-4FAF-89C5-58D01A9414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r="16794" b="3748"/>
          <a:stretch/>
        </p:blipFill>
        <p:spPr>
          <a:xfrm>
            <a:off x="8188032" y="565265"/>
            <a:ext cx="3708631" cy="612101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9BAC390-EFA5-421D-9E20-6C6220B7F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92" y="-57581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22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water, ocean floor&#10;&#10;Description automatically generated">
            <a:extLst>
              <a:ext uri="{FF2B5EF4-FFF2-40B4-BE49-F238E27FC236}">
                <a16:creationId xmlns:a16="http://schemas.microsoft.com/office/drawing/2014/main" id="{1F5DFF84-9EC4-4AAA-A120-094C87F0C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r="6278" b="-4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1" name="Picture 20" descr="A picture containing outdoor, traffic, road, way&#10;&#10;Description automatically generated">
            <a:extLst>
              <a:ext uri="{FF2B5EF4-FFF2-40B4-BE49-F238E27FC236}">
                <a16:creationId xmlns:a16="http://schemas.microsoft.com/office/drawing/2014/main" id="{6777468D-3FE6-4338-86A6-827D0F9F31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4" r="-2" b="-2"/>
          <a:stretch/>
        </p:blipFill>
        <p:spPr>
          <a:xfrm>
            <a:off x="4493435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3" name="Picture 22" descr="A picture containing outdoor, day, highway, distance&#10;&#10;Description automatically generated">
            <a:extLst>
              <a:ext uri="{FF2B5EF4-FFF2-40B4-BE49-F238E27FC236}">
                <a16:creationId xmlns:a16="http://schemas.microsoft.com/office/drawing/2014/main" id="{B881C1DF-8839-4429-BBA1-E772A12752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4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3" name="Picture 12" descr="A picture containing outdoor, water, ground, rock&#10;&#10;Description automatically generated">
            <a:extLst>
              <a:ext uri="{FF2B5EF4-FFF2-40B4-BE49-F238E27FC236}">
                <a16:creationId xmlns:a16="http://schemas.microsoft.com/office/drawing/2014/main" id="{71044A69-5157-46ED-ABC7-891CC1F8BE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 r="2" b="859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5" name="Picture 14" descr="A picture containing smoke, steam, train, coming&#10;&#10;Description automatically generated">
            <a:extLst>
              <a:ext uri="{FF2B5EF4-FFF2-40B4-BE49-F238E27FC236}">
                <a16:creationId xmlns:a16="http://schemas.microsoft.com/office/drawing/2014/main" id="{49820D4A-8D38-4A6F-8162-76D01D4B76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4" r="-2" b="7414"/>
          <a:stretch/>
        </p:blipFill>
        <p:spPr>
          <a:xfrm>
            <a:off x="-1" y="3511295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2475C8A-818E-443C-8B63-D2A37ACC74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92" y="-57581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Picture 1" descr="A picture containing text, indoor, decorated&#10;&#10;Description automatically generated">
            <a:extLst>
              <a:ext uri="{FF2B5EF4-FFF2-40B4-BE49-F238E27FC236}">
                <a16:creationId xmlns:a16="http://schemas.microsoft.com/office/drawing/2014/main" id="{46F759E8-053A-4BB8-ACED-C0828F05B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6" r="-1" b="14494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69F3BB0-7432-44F9-AAEF-BC56BD4DC6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2617253"/>
              </p:ext>
            </p:extLst>
          </p:nvPr>
        </p:nvGraphicFramePr>
        <p:xfrm>
          <a:off x="8046719" y="1582220"/>
          <a:ext cx="4004868" cy="3840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40A2595-35BA-4783-8897-BB882794BE39}"/>
              </a:ext>
            </a:extLst>
          </p:cNvPr>
          <p:cNvSpPr txBox="1"/>
          <p:nvPr/>
        </p:nvSpPr>
        <p:spPr>
          <a:xfrm>
            <a:off x="8848725" y="409575"/>
            <a:ext cx="278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70C0"/>
                </a:solidFill>
              </a:rPr>
              <a:t>环境污染分类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BE27654-0F3C-4F53-B216-80D4B2C90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92" y="-57581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30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F4353F8-FCD6-463B-A8E9-CD788241B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4"/>
          <a:stretch/>
        </p:blipFill>
        <p:spPr>
          <a:xfrm>
            <a:off x="78827" y="-91856"/>
            <a:ext cx="12192000" cy="6857990"/>
          </a:xfrm>
          <a:prstGeom prst="rect">
            <a:avLst/>
          </a:prstGeom>
        </p:spPr>
      </p:pic>
      <p:sp>
        <p:nvSpPr>
          <p:cNvPr id="4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BF0E937D-37D2-46E9-B687-4AEAD3DE3A2D}"/>
              </a:ext>
            </a:extLst>
          </p:cNvPr>
          <p:cNvSpPr/>
          <p:nvPr/>
        </p:nvSpPr>
        <p:spPr>
          <a:xfrm>
            <a:off x="709448" y="1913950"/>
            <a:ext cx="4204137" cy="134275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zh-CN" altLang="en-US" sz="36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空气污染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5390383-D934-4AF6-BE2B-BD700D6534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3617888"/>
              </p:ext>
            </p:extLst>
          </p:nvPr>
        </p:nvGraphicFramePr>
        <p:xfrm>
          <a:off x="525516" y="3417573"/>
          <a:ext cx="4593021" cy="2619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3005338-0539-4C72-9607-A47C0456F3AB}"/>
              </a:ext>
            </a:extLst>
          </p:cNvPr>
          <p:cNvSpPr txBox="1"/>
          <p:nvPr/>
        </p:nvSpPr>
        <p:spPr>
          <a:xfrm>
            <a:off x="10397389" y="88482"/>
            <a:ext cx="171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环境污染分类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B4DF4D-909F-4DBC-B7C3-10EFE92A8A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786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41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EADF504A-DF81-440E-A684-AE1D54F5C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6" r="9089" b="-2"/>
          <a:stretch/>
        </p:blipFill>
        <p:spPr>
          <a:xfrm>
            <a:off x="3030668" y="-47845"/>
            <a:ext cx="8789476" cy="6953689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923A27A2-3C66-49E8-8E44-B0B5C551440E}"/>
              </a:ext>
            </a:extLst>
          </p:cNvPr>
          <p:cNvSpPr/>
          <p:nvPr/>
        </p:nvSpPr>
        <p:spPr>
          <a:xfrm>
            <a:off x="371094" y="941832"/>
            <a:ext cx="3635422" cy="123621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</a:t>
            </a:r>
            <a:r>
              <a:rPr lang="zh-CN" altLang="en-US" sz="39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水体污染</a:t>
            </a:r>
            <a:endParaRPr lang="en-US" sz="3900" b="1" dirty="0">
              <a:solidFill>
                <a:schemeClr val="bg1">
                  <a:lumMod val="9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E4B4C77-3581-4DC5-A981-7ACFE9391B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4435663"/>
              </p:ext>
            </p:extLst>
          </p:nvPr>
        </p:nvGraphicFramePr>
        <p:xfrm>
          <a:off x="371094" y="2718054"/>
          <a:ext cx="3438906" cy="3207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E18856F-594B-4FF7-989C-EA476031994C}"/>
              </a:ext>
            </a:extLst>
          </p:cNvPr>
          <p:cNvSpPr txBox="1"/>
          <p:nvPr/>
        </p:nvSpPr>
        <p:spPr>
          <a:xfrm>
            <a:off x="10476214" y="139491"/>
            <a:ext cx="171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环境污染分类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C6D272F-65D8-49A7-804F-88019A1364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47" y="-81153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20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ound, outdoor, rock, plant&#10;&#10;Description automatically generated">
            <a:extLst>
              <a:ext uri="{FF2B5EF4-FFF2-40B4-BE49-F238E27FC236}">
                <a16:creationId xmlns:a16="http://schemas.microsoft.com/office/drawing/2014/main" id="{8F246622-F369-4567-B08D-55C085A85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9" b="25"/>
          <a:stretch/>
        </p:blipFill>
        <p:spPr>
          <a:xfrm>
            <a:off x="-19" y="10"/>
            <a:ext cx="12192000" cy="6855948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16BC7C89-B70E-4B13-96AF-528EBA6A9315}"/>
              </a:ext>
            </a:extLst>
          </p:cNvPr>
          <p:cNvSpPr/>
          <p:nvPr/>
        </p:nvSpPr>
        <p:spPr>
          <a:xfrm>
            <a:off x="795548" y="1336131"/>
            <a:ext cx="5277333" cy="132556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土壤污染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Close-up of a green plant&#10;&#10;Description automatically generated with medium confidence">
            <a:extLst>
              <a:ext uri="{FF2B5EF4-FFF2-40B4-BE49-F238E27FC236}">
                <a16:creationId xmlns:a16="http://schemas.microsoft.com/office/drawing/2014/main" id="{09B355F9-D778-4820-A787-9AF4168648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4" r="-2" b="-2"/>
          <a:stretch/>
        </p:blipFill>
        <p:spPr>
          <a:xfrm>
            <a:off x="6893344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5F5CA76-42AD-465A-A932-D319E71AD8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4194620"/>
              </p:ext>
            </p:extLst>
          </p:nvPr>
        </p:nvGraphicFramePr>
        <p:xfrm>
          <a:off x="805543" y="2914650"/>
          <a:ext cx="5585732" cy="3139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DF17C4A-5763-4A79-8E9F-34D3068EE565}"/>
              </a:ext>
            </a:extLst>
          </p:cNvPr>
          <p:cNvSpPr txBox="1"/>
          <p:nvPr/>
        </p:nvSpPr>
        <p:spPr>
          <a:xfrm>
            <a:off x="10476197" y="122126"/>
            <a:ext cx="171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环境污染分类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C8D027A-6457-47E8-84F3-9FB2A1DC06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786"/>
            <a:ext cx="1838292" cy="7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17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etuew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1"/>
            </a:gs>
            <a:gs pos="100000">
              <a:srgbClr val="ABD3D5">
                <a:alpha val="94000"/>
              </a:srgbClr>
            </a:gs>
          </a:gsLst>
          <a:path path="circle">
            <a:fillToRect l="50000" t="50000" r="50000" b="50000"/>
          </a:path>
        </a:gradFill>
        <a:ln w="41275">
          <a:solidFill>
            <a:schemeClr val="bg1">
              <a:alpha val="74000"/>
            </a:schemeClr>
          </a:solidFill>
          <a:prstDash val="sysDash"/>
        </a:ln>
        <a:effectLst>
          <a:glow rad="228600">
            <a:schemeClr val="tx1">
              <a:alpha val="14000"/>
            </a:schemeClr>
          </a:glo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3355</TotalTime>
  <Words>1606</Words>
  <Application>Microsoft Office PowerPoint</Application>
  <PresentationFormat>Widescreen</PresentationFormat>
  <Paragraphs>199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等线</vt:lpstr>
      <vt:lpstr>仿宋_GB2312</vt:lpstr>
      <vt:lpstr>Meiryo</vt:lpstr>
      <vt:lpstr>微软雅黑</vt:lpstr>
      <vt:lpstr>微软雅黑</vt:lpstr>
      <vt:lpstr>Times-Roman</vt:lpstr>
      <vt:lpstr>Arial</vt:lpstr>
      <vt:lpstr>Calibri</vt:lpstr>
      <vt:lpstr>Sakkal Majalla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环境保护</dc:title>
  <dc:creator>第一PPT</dc:creator>
  <cp:keywords>www.1ppt.com</cp:keywords>
  <dc:description>www.1ppt.com</dc:description>
  <cp:lastModifiedBy>Bai, Maili</cp:lastModifiedBy>
  <cp:revision>102</cp:revision>
  <dcterms:created xsi:type="dcterms:W3CDTF">2019-02-18T08:23:24Z</dcterms:created>
  <dcterms:modified xsi:type="dcterms:W3CDTF">2022-06-07T09:04:20Z</dcterms:modified>
</cp:coreProperties>
</file>