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56" r:id="rId2"/>
    <p:sldId id="1335" r:id="rId3"/>
    <p:sldId id="257" r:id="rId4"/>
    <p:sldId id="1331" r:id="rId5"/>
    <p:sldId id="1136" r:id="rId6"/>
    <p:sldId id="1341" r:id="rId7"/>
    <p:sldId id="1336" r:id="rId8"/>
    <p:sldId id="1342" r:id="rId9"/>
    <p:sldId id="1343" r:id="rId10"/>
    <p:sldId id="1344" r:id="rId11"/>
    <p:sldId id="1345" r:id="rId12"/>
    <p:sldId id="1346" r:id="rId13"/>
    <p:sldId id="1348" r:id="rId14"/>
    <p:sldId id="1347" r:id="rId15"/>
    <p:sldId id="1277" r:id="rId16"/>
    <p:sldId id="1320" r:id="rId17"/>
    <p:sldId id="1255" r:id="rId18"/>
    <p:sldId id="1288" r:id="rId19"/>
    <p:sldId id="1349" r:id="rId20"/>
    <p:sldId id="1330" r:id="rId21"/>
  </p:sldIdLst>
  <p:sldSz cx="12192000" cy="6858000"/>
  <p:notesSz cx="6858000" cy="9144000"/>
  <p:embeddedFontLst>
    <p:embeddedFont>
      <p:font typeface="方正明尚体 落落自补" charset="-128"/>
      <p:regular r:id="rId23"/>
    </p:embeddedFont>
    <p:embeddedFont>
      <p:font typeface="Microsoft Tai Le" pitchFamily="34" charset="0"/>
      <p:regular r:id="rId24"/>
      <p:bold r:id="rId25"/>
    </p:embeddedFont>
    <p:embeddedFont>
      <p:font typeface="Microsoft YaHei" pitchFamily="34" charset="-122"/>
      <p:regular r:id="rId26"/>
      <p:bold r:id="rId27"/>
    </p:embeddedFont>
    <p:embeddedFont>
      <p:font typeface="汉仪清韵体简" charset="-122"/>
      <p:regular r:id="rId28"/>
    </p:embeddedFont>
    <p:embeddedFont>
      <p:font typeface="Aharoni" pitchFamily="2" charset="-79"/>
      <p:bold r:id="rId29"/>
    </p:embeddedFont>
    <p:embeddedFont>
      <p:font typeface="迷你简凌波" charset="-122"/>
      <p:regular r:id="rId3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8CCB"/>
    <a:srgbClr val="F3D0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83555" autoAdjust="0"/>
  </p:normalViewPr>
  <p:slideViewPr>
    <p:cSldViewPr snapToGrid="0" showGuides="1">
      <p:cViewPr>
        <p:scale>
          <a:sx n="60" d="100"/>
          <a:sy n="60" d="100"/>
        </p:scale>
        <p:origin x="-714" y="-84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69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7BAEA-2A7C-4D29-82EE-484111239845}" type="datetimeFigureOut">
              <a:rPr lang="zh-CN" altLang="en-US" smtClean="0"/>
              <a:pPr/>
              <a:t>2019/6/28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DEECE-012F-43CF-A73E-6FF170C1D9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446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依次解释每个数字的意思：</a:t>
            </a:r>
            <a:endParaRPr lang="en-US" altLang="zh-CN" dirty="0" smtClean="0"/>
          </a:p>
          <a:p>
            <a:r>
              <a:rPr lang="en-US" altLang="zh-CN" dirty="0" smtClean="0"/>
              <a:t>76.6</a:t>
            </a:r>
            <a:r>
              <a:rPr lang="zh-CN" altLang="en-US" dirty="0" smtClean="0"/>
              <a:t>亿人口</a:t>
            </a:r>
            <a:endParaRPr lang="en-US" altLang="zh-CN" dirty="0" smtClean="0"/>
          </a:p>
          <a:p>
            <a:r>
              <a:rPr lang="zh-CN" altLang="en-US" dirty="0" smtClean="0"/>
              <a:t>地球诞生于</a:t>
            </a:r>
            <a:r>
              <a:rPr lang="en-US" altLang="zh-CN" dirty="0" smtClean="0"/>
              <a:t>45</a:t>
            </a:r>
            <a:r>
              <a:rPr lang="zh-CN" altLang="en-US" dirty="0" smtClean="0"/>
              <a:t>亿年前</a:t>
            </a:r>
            <a:endParaRPr lang="en-US" altLang="zh-CN" dirty="0" smtClean="0"/>
          </a:p>
          <a:p>
            <a:r>
              <a:rPr lang="en-US" altLang="zh-CN" dirty="0" smtClean="0"/>
              <a:t>3</a:t>
            </a:r>
            <a:r>
              <a:rPr lang="zh-CN" altLang="en-US" dirty="0" smtClean="0"/>
              <a:t>太阳系由内及外的第</a:t>
            </a:r>
            <a:r>
              <a:rPr lang="en-US" altLang="zh-CN" dirty="0" smtClean="0"/>
              <a:t>3</a:t>
            </a:r>
            <a:r>
              <a:rPr lang="zh-CN" altLang="en-US" dirty="0" smtClean="0"/>
              <a:t>颗行星</a:t>
            </a:r>
            <a:endParaRPr lang="en-US" altLang="zh-CN" dirty="0" smtClean="0"/>
          </a:p>
          <a:p>
            <a:r>
              <a:rPr lang="en-US" altLang="zh-CN" dirty="0" smtClean="0"/>
              <a:t>71% </a:t>
            </a:r>
            <a:r>
              <a:rPr lang="zh-CN" altLang="en-US" dirty="0" smtClean="0"/>
              <a:t>地球表面</a:t>
            </a:r>
            <a:r>
              <a:rPr lang="en-US" altLang="zh-CN" dirty="0" smtClean="0"/>
              <a:t>71%</a:t>
            </a:r>
            <a:r>
              <a:rPr lang="zh-CN" altLang="en-US" dirty="0" smtClean="0"/>
              <a:t>都被水覆盖</a:t>
            </a:r>
            <a:endParaRPr lang="en-US" altLang="zh-CN" dirty="0" smtClean="0"/>
          </a:p>
          <a:p>
            <a:r>
              <a:rPr lang="zh-CN" altLang="en-US" dirty="0" smtClean="0"/>
              <a:t>地球表面积</a:t>
            </a:r>
            <a:r>
              <a:rPr lang="en-US" altLang="zh-CN" dirty="0" smtClean="0"/>
              <a:t>5.1</a:t>
            </a:r>
            <a:r>
              <a:rPr lang="zh-CN" altLang="en-US" dirty="0" smtClean="0"/>
              <a:t>亿平方公里</a:t>
            </a:r>
            <a:endParaRPr lang="en-US" altLang="zh-CN" dirty="0" smtClean="0"/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8145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首先自己要做到不随手乱丢垃圾，爱护身边的一草一木。特别是不要乱扔废电池，因为一节废电池中所含的重金属，如果流到清洁的水中，它造成的污染是非常厉害的。</a:t>
            </a:r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在学习中，要尽量节省文具用品，杜绝浪费，比如，铅笔是用木材制造的，浪费了铅笔就等于毁灭了森林。要爱护花草树木，不破坏城市绿化，并且积极参加绿化植树活动。</a:t>
            </a:r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无论是在家还是在学校，要注意节约用水，不用的时候一定要随手关掉。尤其是最好不玩水枪。</a:t>
            </a:r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平时要注意节约用电，不看电视、不用电脑等电器的时候，一定要注意及时关机。离开房间时，关上电灯并且拔掉电视机、音响、计算机等的电器插头。</a:t>
            </a:r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在家或外出，应该尽量避免使用一次性饮料杯、泡沫饭盒、塑料袋和一次性筷子，用陶瓷杯纸饭盒、布袋和普通竹筷子来替代，这样就可以大大减少垃圾的产生。</a:t>
            </a:r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不要随意捕杀野生动物，尤其不要吃人类的益友</a:t>
            </a:r>
            <a:r>
              <a:rPr lang="en-US" altLang="zh-CN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——</a:t>
            </a:r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青蛙，因为 </a:t>
            </a:r>
            <a:r>
              <a:rPr lang="en-US" altLang="zh-CN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</a:t>
            </a:r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只青蛙 </a:t>
            </a:r>
            <a:r>
              <a:rPr lang="en-US" altLang="zh-CN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</a:t>
            </a:r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年内大约能吃掉</a:t>
            </a:r>
            <a:r>
              <a:rPr lang="en-US" altLang="zh-CN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1.5</a:t>
            </a:r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万只昆虫，其中主要是害虫。</a:t>
            </a:r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DEECE-012F-43CF-A73E-6FF170C1D91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DEECE-012F-43CF-A73E-6FF170C1D91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DEECE-012F-43CF-A73E-6FF170C1D91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提问小朋友：举例地球上除了人以外有生命的东西</a:t>
            </a:r>
            <a:endParaRPr lang="en-US" altLang="zh-CN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DEECE-012F-43CF-A73E-6FF170C1D91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可以向小朋友提问，他们平常喜欢的动物有些什么</a:t>
            </a:r>
            <a:r>
              <a:rPr lang="en-US" altLang="zh-CN" dirty="0" smtClean="0"/>
              <a:t>~</a:t>
            </a:r>
          </a:p>
          <a:p>
            <a:r>
              <a:rPr lang="zh-CN" altLang="en-US" dirty="0" smtClean="0"/>
              <a:t>展示的</a:t>
            </a:r>
            <a:r>
              <a:rPr lang="en-US" altLang="zh-CN" dirty="0" err="1" smtClean="0"/>
              <a:t>ppt</a:t>
            </a:r>
            <a:r>
              <a:rPr lang="zh-CN" altLang="en-US" dirty="0" smtClean="0"/>
              <a:t>是可爱的小动物在大自然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DEECE-012F-43CF-A73E-6FF170C1D91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对比</a:t>
            </a:r>
            <a:endParaRPr lang="en-US" altLang="zh-CN" dirty="0" smtClean="0"/>
          </a:p>
          <a:p>
            <a:r>
              <a:rPr lang="zh-CN" altLang="en-US" dirty="0" smtClean="0"/>
              <a:t>因为环境的污染，小动物深受其害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DEECE-012F-43CF-A73E-6FF170C1D91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跟动物一样，问小朋友喜欢的花花草草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DEECE-012F-43CF-A73E-6FF170C1D91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对比，被污染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DEECE-012F-43CF-A73E-6FF170C1D91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承上启下，我们只有一个地球，引出接下来介绍环境污染的话题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DEECE-012F-43CF-A73E-6FF170C1D91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013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组织活动，问答形式</a:t>
            </a:r>
            <a:r>
              <a:rPr lang="en-US" altLang="zh-CN" dirty="0" smtClean="0"/>
              <a:t>,</a:t>
            </a:r>
            <a:r>
              <a:rPr lang="zh-CN" altLang="en-US" dirty="0" smtClean="0"/>
              <a:t>判断哪边的行为是对的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DEECE-012F-43CF-A73E-6FF170C1D91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1094F40-B203-436E-B535-6CE6B8F382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E2901D2-1261-4635-846D-8F41771008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442BBAE-ABA8-45CB-9D3E-D60C49F1C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7EA1-DD95-41C2-8902-8CC416CC4665}" type="datetimeFigureOut">
              <a:rPr lang="zh-CN" altLang="en-US" smtClean="0"/>
              <a:pPr/>
              <a:t>2019/6/28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439A3E7-CC06-49A1-914E-7800056EF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906C1EF-9803-4A84-9AA8-0350ADC7F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5DE1-B6FF-47B0-A8C6-37E5EC4691D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133987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C646469-60E5-4232-A493-381A9543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310DE05-7C2C-479A-8B9B-18264B0573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551C019-547E-434A-9721-402D7F99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7EA1-DD95-41C2-8902-8CC416CC4665}" type="datetimeFigureOut">
              <a:rPr lang="zh-CN" altLang="en-US" smtClean="0"/>
              <a:pPr/>
              <a:t>2019/6/28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08675B6-E010-4CB9-87A7-CAA023825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F250451-61C5-4D1F-B2B3-0FAB569A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5DE1-B6FF-47B0-A8C6-37E5EC4691D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439900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6DA8009-A59E-4198-83C8-7682345CD2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6C77EAD-0C5A-4D47-B023-3274BA174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F6067F-AA8C-42A2-98EF-C552D5572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7EA1-DD95-41C2-8902-8CC416CC4665}" type="datetimeFigureOut">
              <a:rPr lang="zh-CN" altLang="en-US" smtClean="0"/>
              <a:pPr/>
              <a:t>2019/6/28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3E81AE-0B91-4DE5-8932-5B51F1928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15685A2-DEF5-499F-B07C-A65CDECB9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5DE1-B6FF-47B0-A8C6-37E5EC4691D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672596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561119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F9ECD8-0458-45F2-817E-85E4790B2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B0368A-0FE2-4660-B18A-2DE004974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8BE7FE4-E70B-4A67-88F2-8A09E3B4B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7EA1-DD95-41C2-8902-8CC416CC4665}" type="datetimeFigureOut">
              <a:rPr lang="zh-CN" altLang="en-US" smtClean="0"/>
              <a:pPr/>
              <a:t>2019/6/28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45E920C-FCF2-4B18-8D30-63B4AEF38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38C4F46-2E4E-4911-B7EE-42629A2F8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5DE1-B6FF-47B0-A8C6-37E5EC4691D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904643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2C48070-CA45-4A0C-A83B-E59B274B0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C3BBB41-8825-4F67-A36A-64F5F5457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FDABA1B-831D-4A3C-8A33-AB7183BF8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7EA1-DD95-41C2-8902-8CC416CC4665}" type="datetimeFigureOut">
              <a:rPr lang="zh-CN" altLang="en-US" smtClean="0"/>
              <a:pPr/>
              <a:t>2019/6/28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B660240-9BB6-4AAA-A858-555702F1D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0A58A1-63C5-4271-A26B-535977E19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5DE1-B6FF-47B0-A8C6-37E5EC4691D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388569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36DA7FA-4D03-4656-9AB4-0BECAAF04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4583C00-70BD-4716-A6D4-CDBE76FB9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7B47717-26BB-4BD8-AB00-7FC0610C7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8D10A4A-7048-43DF-B795-5E518537B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7EA1-DD95-41C2-8902-8CC416CC4665}" type="datetimeFigureOut">
              <a:rPr lang="zh-CN" altLang="en-US" smtClean="0"/>
              <a:pPr/>
              <a:t>2019/6/28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2DBD3F9-6025-47BD-A593-1E89CFB23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8E6C2A8-9154-4F4A-9FB1-B8E1FD102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5DE1-B6FF-47B0-A8C6-37E5EC4691D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656647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0B7DC74-9BC3-451F-95C4-940BCA52C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607C0A5-D0FA-4909-81ED-6694B77FC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FD1B87A-A7C0-49F6-A214-C62253A51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36897F6-0907-430E-BA9C-4D2FC8FE0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C1D79EC-D1A4-43F1-BCD2-1F6D38A7B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46ACB67-FDFA-417A-8647-9CB2C4BD9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7EA1-DD95-41C2-8902-8CC416CC4665}" type="datetimeFigureOut">
              <a:rPr lang="zh-CN" altLang="en-US" smtClean="0"/>
              <a:pPr/>
              <a:t>2019/6/28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8548A0C-10D2-4601-8944-61A2ADCC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377C8C5-8862-4896-BC4F-3AE95FCC9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5DE1-B6FF-47B0-A8C6-37E5EC4691D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715868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65BA1E-C5F9-42C7-98A4-3ECBBCB1A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252ACAA-A1CC-4C7D-9CE1-7C26F233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7EA1-DD95-41C2-8902-8CC416CC4665}" type="datetimeFigureOut">
              <a:rPr lang="zh-CN" altLang="en-US" smtClean="0"/>
              <a:pPr/>
              <a:t>2019/6/28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AF7ECE5-ECEF-4A55-9EC6-0DEBA138E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EAF175B-B215-40BA-BDDD-4831F1E7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5DE1-B6FF-47B0-A8C6-37E5EC4691D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681535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9E39900-6123-401A-BE51-56ABEB5EA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7EA1-DD95-41C2-8902-8CC416CC4665}" type="datetimeFigureOut">
              <a:rPr lang="zh-CN" altLang="en-US" smtClean="0"/>
              <a:pPr/>
              <a:t>2019/6/28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7B19F64-EB7F-44BB-AA6B-8557E77D6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39867D-86F0-4760-8DDC-285FA6633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5DE1-B6FF-47B0-A8C6-37E5EC4691D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82921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1717A32-1DE6-417C-8B1D-639767C1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23A73FB-E940-4893-894D-D746A8E06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24849AB-6BBB-4909-AC9D-98EC3616C1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0295EDA-A6F5-45D5-8EFA-337A53BE8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7EA1-DD95-41C2-8902-8CC416CC4665}" type="datetimeFigureOut">
              <a:rPr lang="zh-CN" altLang="en-US" smtClean="0"/>
              <a:pPr/>
              <a:t>2019/6/28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A4D0C1A-AA92-4F23-95B9-F13A7FEB2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BEA6294-6BAB-473C-9F68-6686946BB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5DE1-B6FF-47B0-A8C6-37E5EC4691D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781012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B0C4640-7805-4A35-B7F9-9DB161B8F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4C78B64-04AF-4737-A321-1A79E04926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BFB989E-505E-4C8D-95D3-33D5362B8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99A2548-6404-4EBD-A455-A3856B04B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7EA1-DD95-41C2-8902-8CC416CC4665}" type="datetimeFigureOut">
              <a:rPr lang="zh-CN" altLang="en-US" smtClean="0"/>
              <a:pPr/>
              <a:t>2019/6/28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1FB6349-7915-4E0F-98B3-D1AED7533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06565FB-71A4-43FF-92EB-0CF4C1C2C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5DE1-B6FF-47B0-A8C6-37E5EC4691D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039205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5F7FCC6-7761-4127-9105-860D03609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4649B51-3118-463D-8D33-DA99F9E42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56BE176-5923-489F-A218-89940574B4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E7EA1-DD95-41C2-8902-8CC416CC4665}" type="datetimeFigureOut">
              <a:rPr lang="zh-CN" altLang="en-US" smtClean="0"/>
              <a:pPr/>
              <a:t>2019/6/28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7900BEB-40D3-4366-BFA0-C9C76424BA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034B18B-CAF0-49B1-8B3F-003C73478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B5DE1-B6FF-47B0-A8C6-37E5EC4691D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333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778F2818-D079-4204-93B6-CB6AD9FE6E51}"/>
              </a:ext>
            </a:extLst>
          </p:cNvPr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D557A62-3105-472A-B861-200A9632CF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/>
        </p:blipFill>
        <p:spPr>
          <a:xfrm>
            <a:off x="674974" y="1269510"/>
            <a:ext cx="5973055" cy="431897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B3D7D5F2-977C-4C9A-B9D7-B266372240E2}"/>
              </a:ext>
            </a:extLst>
          </p:cNvPr>
          <p:cNvSpPr txBox="1"/>
          <p:nvPr/>
        </p:nvSpPr>
        <p:spPr>
          <a:xfrm>
            <a:off x="6497515" y="1886528"/>
            <a:ext cx="44752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smtClean="0">
                <a:effectLst>
                  <a:outerShdw dist="88900" dir="2700000" algn="tl" rotWithShape="0">
                    <a:prstClr val="black">
                      <a:alpha val="40000"/>
                    </a:prstClr>
                  </a:outerShdw>
                </a:effectLst>
                <a:latin typeface="书体坊安景臣钢笔行书" pitchFamily="2" charset="-122"/>
                <a:ea typeface="书体坊安景臣钢笔行书" pitchFamily="2" charset="-122"/>
              </a:rPr>
              <a:t>ONE EARTH</a:t>
            </a:r>
            <a:endParaRPr lang="zh-CN" altLang="en-US" sz="6600" b="1" dirty="0">
              <a:effectLst>
                <a:outerShdw dist="88900" dir="2700000" algn="tl" rotWithShape="0">
                  <a:prstClr val="black">
                    <a:alpha val="40000"/>
                  </a:prstClr>
                </a:outerShdw>
              </a:effectLst>
              <a:latin typeface="书体坊安景臣钢笔行书" pitchFamily="2" charset="-122"/>
              <a:ea typeface="书体坊安景臣钢笔行书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E2AEAC72-2248-45F3-88E3-8B72E737BB5E}"/>
              </a:ext>
            </a:extLst>
          </p:cNvPr>
          <p:cNvSpPr txBox="1"/>
          <p:nvPr/>
        </p:nvSpPr>
        <p:spPr>
          <a:xfrm>
            <a:off x="9362196" y="1928061"/>
            <a:ext cx="2575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5400" dirty="0">
              <a:solidFill>
                <a:srgbClr val="F3D03E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A0E47D03-B22D-4A72-9CE7-61D8C4D71B0F}"/>
              </a:ext>
            </a:extLst>
          </p:cNvPr>
          <p:cNvSpPr/>
          <p:nvPr/>
        </p:nvSpPr>
        <p:spPr>
          <a:xfrm flipV="1">
            <a:off x="6287477" y="4611441"/>
            <a:ext cx="4561596" cy="136489"/>
          </a:xfrm>
          <a:prstGeom prst="roundRect">
            <a:avLst>
              <a:gd name="adj" fmla="val 50000"/>
            </a:avLst>
          </a:prstGeom>
          <a:solidFill>
            <a:srgbClr val="F3D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991E1493-CB89-4B0F-BAC2-DAA8C2E2F6CD}"/>
              </a:ext>
            </a:extLst>
          </p:cNvPr>
          <p:cNvSpPr txBox="1"/>
          <p:nvPr/>
        </p:nvSpPr>
        <p:spPr>
          <a:xfrm>
            <a:off x="5513754" y="3097576"/>
            <a:ext cx="6678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 smtClean="0">
                <a:latin typeface="迷你简凌波" pitchFamily="2" charset="-122"/>
                <a:ea typeface="迷你简凌波" pitchFamily="2" charset="-122"/>
              </a:rPr>
              <a:t>我们都是环保小公民</a:t>
            </a:r>
            <a:endParaRPr lang="en-US" altLang="zh-CN" sz="5400" dirty="0">
              <a:latin typeface="迷你简凌波" pitchFamily="2" charset="-122"/>
              <a:ea typeface="迷你简凌波" pitchFamily="2" charset="-122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xmlns="" id="{B259B04B-A8E8-4406-833D-03DCE213B5C6}"/>
              </a:ext>
            </a:extLst>
          </p:cNvPr>
          <p:cNvSpPr/>
          <p:nvPr/>
        </p:nvSpPr>
        <p:spPr>
          <a:xfrm>
            <a:off x="6265762" y="4925654"/>
            <a:ext cx="2146300" cy="411333"/>
          </a:xfrm>
          <a:prstGeom prst="roundRect">
            <a:avLst>
              <a:gd name="adj" fmla="val 50000"/>
            </a:avLst>
          </a:prstGeom>
          <a:solidFill>
            <a:srgbClr val="F3D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xmlns="" id="{EDB3D8B7-73A5-4F81-A74C-0232FFC453F8}"/>
              </a:ext>
            </a:extLst>
          </p:cNvPr>
          <p:cNvSpPr/>
          <p:nvPr/>
        </p:nvSpPr>
        <p:spPr>
          <a:xfrm>
            <a:off x="8710588" y="4890965"/>
            <a:ext cx="2146300" cy="411333"/>
          </a:xfrm>
          <a:prstGeom prst="roundRect">
            <a:avLst>
              <a:gd name="adj" fmla="val 50000"/>
            </a:avLst>
          </a:prstGeom>
          <a:solidFill>
            <a:srgbClr val="438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917" y="400470"/>
            <a:ext cx="2507327" cy="59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1280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A0F30C-1303-4C5A-BB85-349ADB413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F311592-AE4A-45F7-9238-F7B6704CB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C389B32-A733-4883-9595-390D0614517C}"/>
              </a:ext>
            </a:extLst>
          </p:cNvPr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332ED7A-C101-41A7-8C12-23E5CED039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/>
        </p:blipFill>
        <p:spPr>
          <a:xfrm>
            <a:off x="3238499" y="2020680"/>
            <a:ext cx="3090001" cy="2234308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xmlns="" id="{FEBE7E75-2E4F-432A-B7C0-0D8E19FA7917}"/>
              </a:ext>
            </a:extLst>
          </p:cNvPr>
          <p:cNvSpPr txBox="1"/>
          <p:nvPr/>
        </p:nvSpPr>
        <p:spPr>
          <a:xfrm>
            <a:off x="5778500" y="3721100"/>
            <a:ext cx="5003800" cy="927100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algn="ctr"/>
            <a:r>
              <a:rPr lang="en-US" altLang="zh-CN" sz="4400" dirty="0" smtClean="0">
                <a:solidFill>
                  <a:prstClr val="black"/>
                </a:solidFill>
                <a:latin typeface="Knowledge Bold" pitchFamily="34" charset="0"/>
                <a:ea typeface="Microsoft YaHei" pitchFamily="34" charset="-122"/>
              </a:rPr>
              <a:t>NATURAL RESOURCES</a:t>
            </a:r>
            <a:endParaRPr lang="en-US" altLang="zh-CN" sz="4400" dirty="0">
              <a:solidFill>
                <a:prstClr val="black"/>
              </a:solidFill>
              <a:latin typeface="Knowledge Bold" pitchFamily="34" charset="0"/>
              <a:ea typeface="Microsoft YaHei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30F6C6AE-5F92-430C-A6F8-DEB97393365B}"/>
              </a:ext>
            </a:extLst>
          </p:cNvPr>
          <p:cNvSpPr txBox="1"/>
          <p:nvPr/>
        </p:nvSpPr>
        <p:spPr>
          <a:xfrm>
            <a:off x="5803901" y="2581652"/>
            <a:ext cx="32785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PART THREE</a:t>
            </a:r>
            <a:endParaRPr lang="zh-CN" altLang="en-US" sz="4000" b="1" dirty="0">
              <a:solidFill>
                <a:srgbClr val="438CCB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917" y="400470"/>
            <a:ext cx="2507327" cy="59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6342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A0F30C-1303-4C5A-BB85-349ADB413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Content Placeholder 7" descr="sw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32814" y="1825625"/>
            <a:ext cx="6526372" cy="4351338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C389B32-A733-4883-9595-390D0614517C}"/>
              </a:ext>
            </a:extLst>
          </p:cNvPr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34">
            <a:extLst>
              <a:ext uri="{FF2B5EF4-FFF2-40B4-BE49-F238E27FC236}">
                <a16:creationId xmlns:a16="http://schemas.microsoft.com/office/drawing/2014/main" xmlns="" id="{DC172F77-3B4D-48C4-B582-C80A3D626C04}"/>
              </a:ext>
            </a:extLst>
          </p:cNvPr>
          <p:cNvSpPr txBox="1"/>
          <p:nvPr/>
        </p:nvSpPr>
        <p:spPr>
          <a:xfrm>
            <a:off x="4888869" y="819592"/>
            <a:ext cx="4277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汉仪清韵体简" pitchFamily="2" charset="-122"/>
                <a:ea typeface="汉仪清韵体简" pitchFamily="2" charset="-122"/>
              </a:rPr>
              <a:t>美丽的海洋</a:t>
            </a:r>
            <a:endParaRPr lang="zh-CN" altLang="en-US" sz="2800" b="1" dirty="0">
              <a:latin typeface="汉仪清韵体简" pitchFamily="2" charset="-122"/>
              <a:ea typeface="汉仪清韵体简" pitchFamily="2" charset="-122"/>
            </a:endParaRPr>
          </a:p>
        </p:txBody>
      </p:sp>
      <p:pic>
        <p:nvPicPr>
          <p:cNvPr id="10" name="图片 54">
            <a:extLst>
              <a:ext uri="{FF2B5EF4-FFF2-40B4-BE49-F238E27FC236}">
                <a16:creationId xmlns:a16="http://schemas.microsoft.com/office/drawing/2014/main" xmlns="" id="{7BBA6416-E35A-4EA9-B9C0-2DD4222F73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9" t="11296" r="13734" b="61752"/>
          <a:stretch/>
        </p:blipFill>
        <p:spPr>
          <a:xfrm>
            <a:off x="3756258" y="558086"/>
            <a:ext cx="1064342" cy="955788"/>
          </a:xfrm>
          <a:prstGeom prst="rect">
            <a:avLst/>
          </a:prstGeom>
        </p:spPr>
      </p:pic>
      <p:pic>
        <p:nvPicPr>
          <p:cNvPr id="12" name="Picture 11" descr="sw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68601" y="1616692"/>
            <a:ext cx="6794500" cy="4530107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917" y="400470"/>
            <a:ext cx="2507327" cy="59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553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A0F30C-1303-4C5A-BB85-349ADB413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1" name="Content Placeholder 10" descr="sea2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C389B32-A733-4883-9595-390D0614517C}"/>
              </a:ext>
            </a:extLst>
          </p:cNvPr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34">
            <a:extLst>
              <a:ext uri="{FF2B5EF4-FFF2-40B4-BE49-F238E27FC236}">
                <a16:creationId xmlns:a16="http://schemas.microsoft.com/office/drawing/2014/main" xmlns="" id="{DC172F77-3B4D-48C4-B582-C80A3D626C04}"/>
              </a:ext>
            </a:extLst>
          </p:cNvPr>
          <p:cNvSpPr txBox="1"/>
          <p:nvPr/>
        </p:nvSpPr>
        <p:spPr>
          <a:xfrm>
            <a:off x="4888869" y="819592"/>
            <a:ext cx="4277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汉仪清韵体简" pitchFamily="2" charset="-122"/>
                <a:ea typeface="汉仪清韵体简" pitchFamily="2" charset="-122"/>
              </a:rPr>
              <a:t>被污染的海洋</a:t>
            </a:r>
            <a:endParaRPr lang="zh-CN" altLang="en-US" sz="2800" b="1" dirty="0">
              <a:latin typeface="汉仪清韵体简" pitchFamily="2" charset="-122"/>
              <a:ea typeface="汉仪清韵体简" pitchFamily="2" charset="-122"/>
            </a:endParaRPr>
          </a:p>
        </p:txBody>
      </p:sp>
      <p:pic>
        <p:nvPicPr>
          <p:cNvPr id="10" name="图片 54">
            <a:extLst>
              <a:ext uri="{FF2B5EF4-FFF2-40B4-BE49-F238E27FC236}">
                <a16:creationId xmlns:a16="http://schemas.microsoft.com/office/drawing/2014/main" xmlns="" id="{7BBA6416-E35A-4EA9-B9C0-2DD4222F73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9" t="11296" r="13734" b="61752"/>
          <a:stretch/>
        </p:blipFill>
        <p:spPr>
          <a:xfrm>
            <a:off x="3756258" y="558086"/>
            <a:ext cx="1064342" cy="955788"/>
          </a:xfrm>
          <a:prstGeom prst="rect">
            <a:avLst/>
          </a:prstGeom>
        </p:spPr>
      </p:pic>
      <p:pic>
        <p:nvPicPr>
          <p:cNvPr id="12" name="Picture 11" descr="sea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4300" y="1562101"/>
            <a:ext cx="7086600" cy="47244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917" y="400470"/>
            <a:ext cx="2507327" cy="59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553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A0F30C-1303-4C5A-BB85-349ADB413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F311592-AE4A-45F7-9238-F7B6704CB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C389B32-A733-4883-9595-390D0614517C}"/>
              </a:ext>
            </a:extLst>
          </p:cNvPr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34">
            <a:extLst>
              <a:ext uri="{FF2B5EF4-FFF2-40B4-BE49-F238E27FC236}">
                <a16:creationId xmlns:a16="http://schemas.microsoft.com/office/drawing/2014/main" xmlns="" id="{DC172F77-3B4D-48C4-B582-C80A3D626C04}"/>
              </a:ext>
            </a:extLst>
          </p:cNvPr>
          <p:cNvSpPr txBox="1"/>
          <p:nvPr/>
        </p:nvSpPr>
        <p:spPr>
          <a:xfrm>
            <a:off x="4888869" y="819592"/>
            <a:ext cx="4277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汉仪清韵体简" pitchFamily="2" charset="-122"/>
                <a:ea typeface="汉仪清韵体简" pitchFamily="2" charset="-122"/>
              </a:rPr>
              <a:t>我们只有一个地球！</a:t>
            </a:r>
            <a:endParaRPr lang="zh-CN" altLang="en-US" sz="2800" b="1" dirty="0">
              <a:latin typeface="汉仪清韵体简" pitchFamily="2" charset="-122"/>
              <a:ea typeface="汉仪清韵体简" pitchFamily="2" charset="-122"/>
            </a:endParaRPr>
          </a:p>
        </p:txBody>
      </p:sp>
      <p:pic>
        <p:nvPicPr>
          <p:cNvPr id="10" name="图片 54">
            <a:extLst>
              <a:ext uri="{FF2B5EF4-FFF2-40B4-BE49-F238E27FC236}">
                <a16:creationId xmlns:a16="http://schemas.microsoft.com/office/drawing/2014/main" xmlns="" id="{7BBA6416-E35A-4EA9-B9C0-2DD4222F73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9" t="11296" r="13734" b="61752"/>
          <a:stretch/>
        </p:blipFill>
        <p:spPr>
          <a:xfrm>
            <a:off x="3756258" y="558086"/>
            <a:ext cx="1064342" cy="955788"/>
          </a:xfrm>
          <a:prstGeom prst="rect">
            <a:avLst/>
          </a:prstGeom>
        </p:spPr>
      </p:pic>
      <p:pic>
        <p:nvPicPr>
          <p:cNvPr id="11" name="Picture 2" descr="https://timgsa.baidu.com/timg?image&amp;quality=80&amp;size=b9999_10000&amp;sec=1559037462982&amp;di=441e9601ed1e99a22812d2f2b4afe163&amp;imgtype=0&amp;src=http%3A%2F%2F8196488.s21i.faiusr.com%2F2%2FABUIABACGAAgoaHQvQUotu-z0QIwgAg40wU.jpg"/>
          <p:cNvPicPr>
            <a:picLocks noChangeAspect="1" noChangeArrowheads="1"/>
          </p:cNvPicPr>
          <p:nvPr/>
        </p:nvPicPr>
        <p:blipFill>
          <a:blip r:embed="rId4" cstate="print"/>
          <a:srcRect b="9384"/>
          <a:stretch>
            <a:fillRect/>
          </a:stretch>
        </p:blipFill>
        <p:spPr bwMode="auto">
          <a:xfrm>
            <a:off x="2391062" y="1534142"/>
            <a:ext cx="7565738" cy="4507280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917" y="400470"/>
            <a:ext cx="2507327" cy="59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553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>
            <a:extLst>
              <a:ext uri="{FF2B5EF4-FFF2-40B4-BE49-F238E27FC236}">
                <a16:creationId xmlns:a16="http://schemas.microsoft.com/office/drawing/2014/main" xmlns="" id="{D0D7C507-7FA9-4EB0-A2BB-D426820F8BCD}"/>
              </a:ext>
            </a:extLst>
          </p:cNvPr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33"/>
          <p:cNvGrpSpPr/>
          <p:nvPr/>
        </p:nvGrpSpPr>
        <p:grpSpPr>
          <a:xfrm>
            <a:off x="4905398" y="2498577"/>
            <a:ext cx="2080137" cy="1949775"/>
            <a:chOff x="3679048" y="1873932"/>
            <a:chExt cx="1560103" cy="1462331"/>
          </a:xfrm>
        </p:grpSpPr>
        <p:sp>
          <p:nvSpPr>
            <p:cNvPr id="6" name="Rectangle: Rounded Corners 8"/>
            <p:cNvSpPr/>
            <p:nvPr/>
          </p:nvSpPr>
          <p:spPr>
            <a:xfrm>
              <a:off x="3679048" y="1873932"/>
              <a:ext cx="1560103" cy="146233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92000" tIns="960000" rIns="192000" anchor="t" anchorCtr="1">
              <a:norm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467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10"/>
            <p:cNvSpPr txBox="1">
              <a:spLocks/>
            </p:cNvSpPr>
            <p:nvPr/>
          </p:nvSpPr>
          <p:spPr bwMode="auto">
            <a:xfrm>
              <a:off x="3825198" y="2463622"/>
              <a:ext cx="1233511" cy="246173"/>
            </a:xfrm>
            <a:prstGeom prst="rect">
              <a:avLst/>
            </a:prstGeom>
            <a:noFill/>
            <a:extLst/>
          </p:spPr>
          <p:txBody>
            <a:bodyPr wrap="none" lIns="0" tIns="0" rIns="0" bIns="0" anchor="t" anchorCtr="1">
              <a:normAutofit fontScale="92500" lnSpcReduction="20000"/>
              <a:scene3d>
                <a:camera prst="orthographicFront"/>
                <a:lightRig rig="threePt" dir="t"/>
              </a:scene3d>
              <a:sp3d/>
            </a:bodyPr>
            <a:lstStyle/>
            <a:p>
              <a:pPr algn="ctr" eaLnBrk="1" hangingPunct="1">
                <a:defRPr/>
              </a:pPr>
              <a:r>
                <a:rPr lang="zh-CN" altLang="en-US" sz="2844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环境问题</a:t>
              </a:r>
              <a:endParaRPr lang="zh-CN" altLang="en-US" sz="2844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3" name="组合 34"/>
          <p:cNvGrpSpPr/>
          <p:nvPr/>
        </p:nvGrpSpPr>
        <p:grpSpPr>
          <a:xfrm>
            <a:off x="874844" y="1429514"/>
            <a:ext cx="10471335" cy="4346446"/>
            <a:chOff x="656134" y="1072135"/>
            <a:chExt cx="7333524" cy="3216400"/>
          </a:xfrm>
        </p:grpSpPr>
        <p:grpSp>
          <p:nvGrpSpPr>
            <p:cNvPr id="4" name="Group 1"/>
            <p:cNvGrpSpPr/>
            <p:nvPr/>
          </p:nvGrpSpPr>
          <p:grpSpPr>
            <a:xfrm>
              <a:off x="1249710" y="2164582"/>
              <a:ext cx="1850347" cy="880836"/>
              <a:chOff x="1247621" y="3752850"/>
              <a:chExt cx="2467129" cy="971550"/>
            </a:xfrm>
          </p:grpSpPr>
          <p:cxnSp>
            <p:nvCxnSpPr>
              <p:cNvPr id="32" name="Straight Connector 2"/>
              <p:cNvCxnSpPr/>
              <p:nvPr/>
            </p:nvCxnSpPr>
            <p:spPr>
              <a:xfrm>
                <a:off x="1247621" y="3752850"/>
                <a:ext cx="0" cy="97155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"/>
              <p:cNvCxnSpPr/>
              <p:nvPr/>
            </p:nvCxnSpPr>
            <p:spPr>
              <a:xfrm>
                <a:off x="1247621" y="4236843"/>
                <a:ext cx="2467129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/>
            <p:cNvGrpSpPr/>
            <p:nvPr/>
          </p:nvGrpSpPr>
          <p:grpSpPr>
            <a:xfrm>
              <a:off x="4393075" y="2164582"/>
              <a:ext cx="1832544" cy="880836"/>
              <a:chOff x="5438775" y="3752850"/>
              <a:chExt cx="2443392" cy="971550"/>
            </a:xfrm>
          </p:grpSpPr>
          <p:cxnSp>
            <p:nvCxnSpPr>
              <p:cNvPr id="30" name="Straight Connector 5"/>
              <p:cNvCxnSpPr/>
              <p:nvPr/>
            </p:nvCxnSpPr>
            <p:spPr>
              <a:xfrm>
                <a:off x="7882167" y="3752850"/>
                <a:ext cx="0" cy="97155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"/>
              <p:cNvCxnSpPr/>
              <p:nvPr/>
            </p:nvCxnSpPr>
            <p:spPr>
              <a:xfrm>
                <a:off x="5438775" y="4236843"/>
                <a:ext cx="244339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15"/>
            <p:cNvSpPr/>
            <p:nvPr/>
          </p:nvSpPr>
          <p:spPr>
            <a:xfrm>
              <a:off x="1010310" y="1349563"/>
              <a:ext cx="864000" cy="86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solidFill>
                  <a:schemeClr val="tx1"/>
                </a:solidFill>
              </a:endParaRPr>
            </a:p>
          </p:txBody>
        </p:sp>
        <p:sp>
          <p:nvSpPr>
            <p:cNvPr id="9" name="Oval 18"/>
            <p:cNvSpPr/>
            <p:nvPr/>
          </p:nvSpPr>
          <p:spPr>
            <a:xfrm>
              <a:off x="7025382" y="1349563"/>
              <a:ext cx="864000" cy="864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solidFill>
                  <a:schemeClr val="tx1"/>
                </a:solidFill>
              </a:endParaRPr>
            </a:p>
          </p:txBody>
        </p:sp>
        <p:sp>
          <p:nvSpPr>
            <p:cNvPr id="10" name="Oval 21"/>
            <p:cNvSpPr/>
            <p:nvPr/>
          </p:nvSpPr>
          <p:spPr>
            <a:xfrm>
              <a:off x="7025382" y="3045418"/>
              <a:ext cx="864000" cy="86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solidFill>
                  <a:schemeClr val="tx1"/>
                </a:solidFill>
              </a:endParaRPr>
            </a:p>
          </p:txBody>
        </p:sp>
        <p:sp>
          <p:nvSpPr>
            <p:cNvPr id="11" name="Oval 24"/>
            <p:cNvSpPr/>
            <p:nvPr/>
          </p:nvSpPr>
          <p:spPr>
            <a:xfrm>
              <a:off x="1010310" y="3045418"/>
              <a:ext cx="864000" cy="86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solidFill>
                  <a:schemeClr val="tx1"/>
                </a:solidFill>
              </a:endParaRPr>
            </a:p>
          </p:txBody>
        </p:sp>
        <p:sp>
          <p:nvSpPr>
            <p:cNvPr id="12" name="Oval 29"/>
            <p:cNvSpPr/>
            <p:nvPr/>
          </p:nvSpPr>
          <p:spPr>
            <a:xfrm>
              <a:off x="5786973" y="2195875"/>
              <a:ext cx="864000" cy="864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solidFill>
                  <a:schemeClr val="tx1"/>
                </a:solidFill>
              </a:endParaRPr>
            </a:p>
          </p:txBody>
        </p:sp>
        <p:sp>
          <p:nvSpPr>
            <p:cNvPr id="13" name="TextBox 38"/>
            <p:cNvSpPr txBox="1">
              <a:spLocks/>
            </p:cNvSpPr>
            <p:nvPr/>
          </p:nvSpPr>
          <p:spPr>
            <a:xfrm>
              <a:off x="804724" y="1072135"/>
              <a:ext cx="1235076" cy="291940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norm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bg2">
                      <a:lumMod val="50000"/>
                    </a:schemeClr>
                  </a:solidFill>
                  <a:latin typeface="Microsoft YaHei" pitchFamily="34" charset="-122"/>
                  <a:ea typeface="Microsoft YaHei" pitchFamily="34" charset="-122"/>
                  <a:cs typeface="方正明尚体 落落自补" pitchFamily="2" charset="-128"/>
                </a:rPr>
                <a:t>环境污染</a:t>
              </a:r>
              <a:endParaRPr lang="en-US" altLang="zh-CN" sz="2000" dirty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方正明尚体 落落自补" pitchFamily="2" charset="-128"/>
              </a:endParaRPr>
            </a:p>
          </p:txBody>
        </p:sp>
        <p:sp>
          <p:nvSpPr>
            <p:cNvPr id="14" name="TextBox 39"/>
            <p:cNvSpPr txBox="1">
              <a:spLocks/>
            </p:cNvSpPr>
            <p:nvPr/>
          </p:nvSpPr>
          <p:spPr>
            <a:xfrm>
              <a:off x="6596803" y="2329815"/>
              <a:ext cx="1392855" cy="661783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norm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lvl="1"/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地震、洪涝、干旱、台风、</a:t>
              </a:r>
              <a:endParaRPr lang="en-US" altLang="zh-CN" sz="1400" dirty="0" smtClean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lvl="1"/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崩塌、滑坡、泥石流等</a:t>
              </a:r>
            </a:p>
          </p:txBody>
        </p:sp>
        <p:sp>
          <p:nvSpPr>
            <p:cNvPr id="15" name="Oval 32"/>
            <p:cNvSpPr/>
            <p:nvPr/>
          </p:nvSpPr>
          <p:spPr>
            <a:xfrm>
              <a:off x="2261607" y="2195875"/>
              <a:ext cx="864000" cy="864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solidFill>
                  <a:schemeClr val="tx1"/>
                </a:solidFill>
              </a:endParaRPr>
            </a:p>
          </p:txBody>
        </p:sp>
        <p:sp>
          <p:nvSpPr>
            <p:cNvPr id="16" name="Freeform: Shape 43"/>
            <p:cNvSpPr>
              <a:spLocks/>
            </p:cNvSpPr>
            <p:nvPr/>
          </p:nvSpPr>
          <p:spPr bwMode="auto">
            <a:xfrm>
              <a:off x="7217556" y="1544112"/>
              <a:ext cx="474903" cy="474903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24 w 236"/>
                <a:gd name="T11" fmla="*/ 56 h 236"/>
                <a:gd name="T12" fmla="*/ 144 w 236"/>
                <a:gd name="T13" fmla="*/ 46 h 236"/>
                <a:gd name="T14" fmla="*/ 137 w 236"/>
                <a:gd name="T15" fmla="*/ 67 h 236"/>
                <a:gd name="T16" fmla="*/ 117 w 236"/>
                <a:gd name="T17" fmla="*/ 77 h 236"/>
                <a:gd name="T18" fmla="*/ 124 w 236"/>
                <a:gd name="T19" fmla="*/ 56 h 236"/>
                <a:gd name="T20" fmla="*/ 162 w 236"/>
                <a:gd name="T21" fmla="*/ 164 h 236"/>
                <a:gd name="T22" fmla="*/ 142 w 236"/>
                <a:gd name="T23" fmla="*/ 181 h 236"/>
                <a:gd name="T24" fmla="*/ 119 w 236"/>
                <a:gd name="T25" fmla="*/ 175 h 236"/>
                <a:gd name="T26" fmla="*/ 97 w 236"/>
                <a:gd name="T27" fmla="*/ 181 h 236"/>
                <a:gd name="T28" fmla="*/ 76 w 236"/>
                <a:gd name="T29" fmla="*/ 164 h 236"/>
                <a:gd name="T30" fmla="*/ 67 w 236"/>
                <a:gd name="T31" fmla="*/ 96 h 236"/>
                <a:gd name="T32" fmla="*/ 95 w 236"/>
                <a:gd name="T33" fmla="*/ 79 h 236"/>
                <a:gd name="T34" fmla="*/ 118 w 236"/>
                <a:gd name="T35" fmla="*/ 85 h 236"/>
                <a:gd name="T36" fmla="*/ 143 w 236"/>
                <a:gd name="T37" fmla="*/ 79 h 236"/>
                <a:gd name="T38" fmla="*/ 168 w 236"/>
                <a:gd name="T39" fmla="*/ 92 h 236"/>
                <a:gd name="T40" fmla="*/ 154 w 236"/>
                <a:gd name="T41" fmla="*/ 118 h 236"/>
                <a:gd name="T42" fmla="*/ 172 w 236"/>
                <a:gd name="T43" fmla="*/ 145 h 236"/>
                <a:gd name="T44" fmla="*/ 162 w 236"/>
                <a:gd name="T45" fmla="*/ 16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4" y="56"/>
                  </a:moveTo>
                  <a:cubicBezTo>
                    <a:pt x="129" y="50"/>
                    <a:pt x="137" y="46"/>
                    <a:pt x="144" y="46"/>
                  </a:cubicBezTo>
                  <a:cubicBezTo>
                    <a:pt x="144" y="54"/>
                    <a:pt x="141" y="62"/>
                    <a:pt x="137" y="67"/>
                  </a:cubicBezTo>
                  <a:cubicBezTo>
                    <a:pt x="132" y="73"/>
                    <a:pt x="124" y="78"/>
                    <a:pt x="117" y="77"/>
                  </a:cubicBezTo>
                  <a:cubicBezTo>
                    <a:pt x="115" y="69"/>
                    <a:pt x="119" y="61"/>
                    <a:pt x="124" y="56"/>
                  </a:cubicBezTo>
                  <a:close/>
                  <a:moveTo>
                    <a:pt x="162" y="164"/>
                  </a:moveTo>
                  <a:cubicBezTo>
                    <a:pt x="157" y="172"/>
                    <a:pt x="151" y="180"/>
                    <a:pt x="142" y="181"/>
                  </a:cubicBezTo>
                  <a:cubicBezTo>
                    <a:pt x="133" y="181"/>
                    <a:pt x="130" y="175"/>
                    <a:pt x="119" y="175"/>
                  </a:cubicBezTo>
                  <a:cubicBezTo>
                    <a:pt x="109" y="175"/>
                    <a:pt x="106" y="180"/>
                    <a:pt x="97" y="181"/>
                  </a:cubicBezTo>
                  <a:cubicBezTo>
                    <a:pt x="88" y="181"/>
                    <a:pt x="82" y="172"/>
                    <a:pt x="76" y="164"/>
                  </a:cubicBezTo>
                  <a:cubicBezTo>
                    <a:pt x="64" y="147"/>
                    <a:pt x="55" y="116"/>
                    <a:pt x="67" y="96"/>
                  </a:cubicBezTo>
                  <a:cubicBezTo>
                    <a:pt x="73" y="85"/>
                    <a:pt x="84" y="79"/>
                    <a:pt x="95" y="79"/>
                  </a:cubicBezTo>
                  <a:cubicBezTo>
                    <a:pt x="104" y="79"/>
                    <a:pt x="112" y="85"/>
                    <a:pt x="118" y="85"/>
                  </a:cubicBezTo>
                  <a:cubicBezTo>
                    <a:pt x="123" y="85"/>
                    <a:pt x="133" y="77"/>
                    <a:pt x="143" y="79"/>
                  </a:cubicBezTo>
                  <a:cubicBezTo>
                    <a:pt x="148" y="79"/>
                    <a:pt x="160" y="80"/>
                    <a:pt x="168" y="92"/>
                  </a:cubicBezTo>
                  <a:cubicBezTo>
                    <a:pt x="167" y="92"/>
                    <a:pt x="153" y="100"/>
                    <a:pt x="154" y="118"/>
                  </a:cubicBezTo>
                  <a:cubicBezTo>
                    <a:pt x="154" y="138"/>
                    <a:pt x="171" y="145"/>
                    <a:pt x="172" y="145"/>
                  </a:cubicBezTo>
                  <a:cubicBezTo>
                    <a:pt x="171" y="145"/>
                    <a:pt x="169" y="155"/>
                    <a:pt x="162" y="1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17" name="Freeform: Shape 44"/>
            <p:cNvSpPr>
              <a:spLocks/>
            </p:cNvSpPr>
            <p:nvPr/>
          </p:nvSpPr>
          <p:spPr bwMode="auto">
            <a:xfrm>
              <a:off x="5981521" y="2390424"/>
              <a:ext cx="474903" cy="474903"/>
            </a:xfrm>
            <a:custGeom>
              <a:avLst/>
              <a:gdLst>
                <a:gd name="T0" fmla="*/ 118 w 236"/>
                <a:gd name="T1" fmla="*/ 142 h 236"/>
                <a:gd name="T2" fmla="*/ 142 w 236"/>
                <a:gd name="T3" fmla="*/ 118 h 236"/>
                <a:gd name="T4" fmla="*/ 137 w 236"/>
                <a:gd name="T5" fmla="*/ 105 h 236"/>
                <a:gd name="T6" fmla="*/ 118 w 236"/>
                <a:gd name="T7" fmla="*/ 95 h 236"/>
                <a:gd name="T8" fmla="*/ 99 w 236"/>
                <a:gd name="T9" fmla="*/ 105 h 236"/>
                <a:gd name="T10" fmla="*/ 94 w 236"/>
                <a:gd name="T11" fmla="*/ 118 h 236"/>
                <a:gd name="T12" fmla="*/ 118 w 236"/>
                <a:gd name="T13" fmla="*/ 142 h 236"/>
                <a:gd name="T14" fmla="*/ 170 w 236"/>
                <a:gd name="T15" fmla="*/ 89 h 236"/>
                <a:gd name="T16" fmla="*/ 170 w 236"/>
                <a:gd name="T17" fmla="*/ 70 h 236"/>
                <a:gd name="T18" fmla="*/ 170 w 236"/>
                <a:gd name="T19" fmla="*/ 67 h 236"/>
                <a:gd name="T20" fmla="*/ 167 w 236"/>
                <a:gd name="T21" fmla="*/ 67 h 236"/>
                <a:gd name="T22" fmla="*/ 147 w 236"/>
                <a:gd name="T23" fmla="*/ 67 h 236"/>
                <a:gd name="T24" fmla="*/ 147 w 236"/>
                <a:gd name="T25" fmla="*/ 90 h 236"/>
                <a:gd name="T26" fmla="*/ 170 w 236"/>
                <a:gd name="T27" fmla="*/ 89 h 236"/>
                <a:gd name="T28" fmla="*/ 118 w 236"/>
                <a:gd name="T29" fmla="*/ 0 h 236"/>
                <a:gd name="T30" fmla="*/ 0 w 236"/>
                <a:gd name="T31" fmla="*/ 118 h 236"/>
                <a:gd name="T32" fmla="*/ 118 w 236"/>
                <a:gd name="T33" fmla="*/ 236 h 236"/>
                <a:gd name="T34" fmla="*/ 236 w 236"/>
                <a:gd name="T35" fmla="*/ 118 h 236"/>
                <a:gd name="T36" fmla="*/ 118 w 236"/>
                <a:gd name="T37" fmla="*/ 0 h 236"/>
                <a:gd name="T38" fmla="*/ 185 w 236"/>
                <a:gd name="T39" fmla="*/ 105 h 236"/>
                <a:gd name="T40" fmla="*/ 185 w 236"/>
                <a:gd name="T41" fmla="*/ 160 h 236"/>
                <a:gd name="T42" fmla="*/ 159 w 236"/>
                <a:gd name="T43" fmla="*/ 186 h 236"/>
                <a:gd name="T44" fmla="*/ 77 w 236"/>
                <a:gd name="T45" fmla="*/ 186 h 236"/>
                <a:gd name="T46" fmla="*/ 51 w 236"/>
                <a:gd name="T47" fmla="*/ 160 h 236"/>
                <a:gd name="T48" fmla="*/ 51 w 236"/>
                <a:gd name="T49" fmla="*/ 105 h 236"/>
                <a:gd name="T50" fmla="*/ 51 w 236"/>
                <a:gd name="T51" fmla="*/ 77 h 236"/>
                <a:gd name="T52" fmla="*/ 77 w 236"/>
                <a:gd name="T53" fmla="*/ 51 h 236"/>
                <a:gd name="T54" fmla="*/ 159 w 236"/>
                <a:gd name="T55" fmla="*/ 51 h 236"/>
                <a:gd name="T56" fmla="*/ 185 w 236"/>
                <a:gd name="T57" fmla="*/ 77 h 236"/>
                <a:gd name="T58" fmla="*/ 185 w 236"/>
                <a:gd name="T59" fmla="*/ 105 h 236"/>
                <a:gd name="T60" fmla="*/ 155 w 236"/>
                <a:gd name="T61" fmla="*/ 118 h 236"/>
                <a:gd name="T62" fmla="*/ 118 w 236"/>
                <a:gd name="T63" fmla="*/ 155 h 236"/>
                <a:gd name="T64" fmla="*/ 81 w 236"/>
                <a:gd name="T65" fmla="*/ 118 h 236"/>
                <a:gd name="T66" fmla="*/ 84 w 236"/>
                <a:gd name="T67" fmla="*/ 105 h 236"/>
                <a:gd name="T68" fmla="*/ 64 w 236"/>
                <a:gd name="T69" fmla="*/ 105 h 236"/>
                <a:gd name="T70" fmla="*/ 64 w 236"/>
                <a:gd name="T71" fmla="*/ 160 h 236"/>
                <a:gd name="T72" fmla="*/ 77 w 236"/>
                <a:gd name="T73" fmla="*/ 172 h 236"/>
                <a:gd name="T74" fmla="*/ 159 w 236"/>
                <a:gd name="T75" fmla="*/ 172 h 236"/>
                <a:gd name="T76" fmla="*/ 172 w 236"/>
                <a:gd name="T77" fmla="*/ 160 h 236"/>
                <a:gd name="T78" fmla="*/ 172 w 236"/>
                <a:gd name="T79" fmla="*/ 105 h 236"/>
                <a:gd name="T80" fmla="*/ 152 w 236"/>
                <a:gd name="T81" fmla="*/ 105 h 236"/>
                <a:gd name="T82" fmla="*/ 155 w 236"/>
                <a:gd name="T83" fmla="*/ 118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6" h="236">
                  <a:moveTo>
                    <a:pt x="118" y="142"/>
                  </a:moveTo>
                  <a:cubicBezTo>
                    <a:pt x="131" y="142"/>
                    <a:pt x="142" y="131"/>
                    <a:pt x="142" y="118"/>
                  </a:cubicBezTo>
                  <a:cubicBezTo>
                    <a:pt x="142" y="113"/>
                    <a:pt x="140" y="108"/>
                    <a:pt x="137" y="105"/>
                  </a:cubicBezTo>
                  <a:cubicBezTo>
                    <a:pt x="133" y="99"/>
                    <a:pt x="126" y="95"/>
                    <a:pt x="118" y="95"/>
                  </a:cubicBezTo>
                  <a:cubicBezTo>
                    <a:pt x="110" y="95"/>
                    <a:pt x="103" y="99"/>
                    <a:pt x="99" y="105"/>
                  </a:cubicBezTo>
                  <a:cubicBezTo>
                    <a:pt x="96" y="108"/>
                    <a:pt x="94" y="113"/>
                    <a:pt x="94" y="118"/>
                  </a:cubicBezTo>
                  <a:cubicBezTo>
                    <a:pt x="94" y="131"/>
                    <a:pt x="105" y="142"/>
                    <a:pt x="118" y="142"/>
                  </a:cubicBezTo>
                  <a:close/>
                  <a:moveTo>
                    <a:pt x="170" y="89"/>
                  </a:moveTo>
                  <a:cubicBezTo>
                    <a:pt x="170" y="70"/>
                    <a:pt x="170" y="70"/>
                    <a:pt x="170" y="70"/>
                  </a:cubicBezTo>
                  <a:cubicBezTo>
                    <a:pt x="170" y="67"/>
                    <a:pt x="170" y="67"/>
                    <a:pt x="170" y="67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47" y="67"/>
                    <a:pt x="147" y="67"/>
                    <a:pt x="147" y="67"/>
                  </a:cubicBezTo>
                  <a:cubicBezTo>
                    <a:pt x="147" y="90"/>
                    <a:pt x="147" y="90"/>
                    <a:pt x="147" y="90"/>
                  </a:cubicBezTo>
                  <a:lnTo>
                    <a:pt x="170" y="89"/>
                  </a:ln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85" y="105"/>
                  </a:moveTo>
                  <a:cubicBezTo>
                    <a:pt x="185" y="160"/>
                    <a:pt x="185" y="160"/>
                    <a:pt x="185" y="160"/>
                  </a:cubicBezTo>
                  <a:cubicBezTo>
                    <a:pt x="185" y="174"/>
                    <a:pt x="173" y="186"/>
                    <a:pt x="159" y="186"/>
                  </a:cubicBezTo>
                  <a:cubicBezTo>
                    <a:pt x="77" y="186"/>
                    <a:pt x="77" y="186"/>
                    <a:pt x="77" y="186"/>
                  </a:cubicBezTo>
                  <a:cubicBezTo>
                    <a:pt x="62" y="186"/>
                    <a:pt x="51" y="174"/>
                    <a:pt x="51" y="160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63"/>
                    <a:pt x="62" y="51"/>
                    <a:pt x="77" y="51"/>
                  </a:cubicBezTo>
                  <a:cubicBezTo>
                    <a:pt x="159" y="51"/>
                    <a:pt x="159" y="51"/>
                    <a:pt x="159" y="51"/>
                  </a:cubicBezTo>
                  <a:cubicBezTo>
                    <a:pt x="173" y="51"/>
                    <a:pt x="185" y="63"/>
                    <a:pt x="185" y="77"/>
                  </a:cubicBezTo>
                  <a:lnTo>
                    <a:pt x="185" y="105"/>
                  </a:lnTo>
                  <a:close/>
                  <a:moveTo>
                    <a:pt x="155" y="118"/>
                  </a:moveTo>
                  <a:cubicBezTo>
                    <a:pt x="155" y="139"/>
                    <a:pt x="138" y="155"/>
                    <a:pt x="118" y="155"/>
                  </a:cubicBezTo>
                  <a:cubicBezTo>
                    <a:pt x="98" y="155"/>
                    <a:pt x="81" y="139"/>
                    <a:pt x="81" y="118"/>
                  </a:cubicBezTo>
                  <a:cubicBezTo>
                    <a:pt x="81" y="114"/>
                    <a:pt x="82" y="109"/>
                    <a:pt x="84" y="105"/>
                  </a:cubicBezTo>
                  <a:cubicBezTo>
                    <a:pt x="64" y="105"/>
                    <a:pt x="64" y="105"/>
                    <a:pt x="64" y="105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4" y="167"/>
                    <a:pt x="70" y="172"/>
                    <a:pt x="77" y="172"/>
                  </a:cubicBezTo>
                  <a:cubicBezTo>
                    <a:pt x="159" y="172"/>
                    <a:pt x="159" y="172"/>
                    <a:pt x="159" y="172"/>
                  </a:cubicBezTo>
                  <a:cubicBezTo>
                    <a:pt x="166" y="172"/>
                    <a:pt x="172" y="167"/>
                    <a:pt x="172" y="160"/>
                  </a:cubicBezTo>
                  <a:cubicBezTo>
                    <a:pt x="172" y="105"/>
                    <a:pt x="172" y="105"/>
                    <a:pt x="172" y="105"/>
                  </a:cubicBezTo>
                  <a:cubicBezTo>
                    <a:pt x="152" y="105"/>
                    <a:pt x="152" y="105"/>
                    <a:pt x="152" y="105"/>
                  </a:cubicBezTo>
                  <a:cubicBezTo>
                    <a:pt x="154" y="109"/>
                    <a:pt x="155" y="114"/>
                    <a:pt x="155" y="1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18" name="Freeform: Shape 45"/>
            <p:cNvSpPr>
              <a:spLocks/>
            </p:cNvSpPr>
            <p:nvPr/>
          </p:nvSpPr>
          <p:spPr bwMode="auto">
            <a:xfrm>
              <a:off x="2456155" y="2390424"/>
              <a:ext cx="474903" cy="474903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06 w 236"/>
                <a:gd name="T11" fmla="*/ 171 h 236"/>
                <a:gd name="T12" fmla="*/ 54 w 236"/>
                <a:gd name="T13" fmla="*/ 163 h 236"/>
                <a:gd name="T14" fmla="*/ 54 w 236"/>
                <a:gd name="T15" fmla="*/ 121 h 236"/>
                <a:gd name="T16" fmla="*/ 106 w 236"/>
                <a:gd name="T17" fmla="*/ 121 h 236"/>
                <a:gd name="T18" fmla="*/ 106 w 236"/>
                <a:gd name="T19" fmla="*/ 171 h 236"/>
                <a:gd name="T20" fmla="*/ 106 w 236"/>
                <a:gd name="T21" fmla="*/ 114 h 236"/>
                <a:gd name="T22" fmla="*/ 54 w 236"/>
                <a:gd name="T23" fmla="*/ 114 h 236"/>
                <a:gd name="T24" fmla="*/ 54 w 236"/>
                <a:gd name="T25" fmla="*/ 72 h 236"/>
                <a:gd name="T26" fmla="*/ 106 w 236"/>
                <a:gd name="T27" fmla="*/ 64 h 236"/>
                <a:gd name="T28" fmla="*/ 106 w 236"/>
                <a:gd name="T29" fmla="*/ 114 h 236"/>
                <a:gd name="T30" fmla="*/ 182 w 236"/>
                <a:gd name="T31" fmla="*/ 182 h 236"/>
                <a:gd name="T32" fmla="*/ 113 w 236"/>
                <a:gd name="T33" fmla="*/ 172 h 236"/>
                <a:gd name="T34" fmla="*/ 113 w 236"/>
                <a:gd name="T35" fmla="*/ 121 h 236"/>
                <a:gd name="T36" fmla="*/ 182 w 236"/>
                <a:gd name="T37" fmla="*/ 121 h 236"/>
                <a:gd name="T38" fmla="*/ 182 w 236"/>
                <a:gd name="T39" fmla="*/ 182 h 236"/>
                <a:gd name="T40" fmla="*/ 182 w 236"/>
                <a:gd name="T41" fmla="*/ 114 h 236"/>
                <a:gd name="T42" fmla="*/ 113 w 236"/>
                <a:gd name="T43" fmla="*/ 114 h 236"/>
                <a:gd name="T44" fmla="*/ 113 w 236"/>
                <a:gd name="T45" fmla="*/ 63 h 236"/>
                <a:gd name="T46" fmla="*/ 182 w 236"/>
                <a:gd name="T47" fmla="*/ 53 h 236"/>
                <a:gd name="T48" fmla="*/ 182 w 236"/>
                <a:gd name="T49" fmla="*/ 11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06" y="171"/>
                  </a:moveTo>
                  <a:cubicBezTo>
                    <a:pt x="54" y="163"/>
                    <a:pt x="54" y="163"/>
                    <a:pt x="54" y="163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106" y="121"/>
                    <a:pt x="106" y="121"/>
                    <a:pt x="106" y="121"/>
                  </a:cubicBezTo>
                  <a:lnTo>
                    <a:pt x="106" y="171"/>
                  </a:lnTo>
                  <a:close/>
                  <a:moveTo>
                    <a:pt x="106" y="114"/>
                  </a:moveTo>
                  <a:cubicBezTo>
                    <a:pt x="54" y="114"/>
                    <a:pt x="54" y="114"/>
                    <a:pt x="54" y="114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106" y="64"/>
                    <a:pt x="106" y="64"/>
                    <a:pt x="106" y="64"/>
                  </a:cubicBezTo>
                  <a:lnTo>
                    <a:pt x="106" y="114"/>
                  </a:lnTo>
                  <a:close/>
                  <a:moveTo>
                    <a:pt x="182" y="182"/>
                  </a:moveTo>
                  <a:cubicBezTo>
                    <a:pt x="113" y="172"/>
                    <a:pt x="113" y="172"/>
                    <a:pt x="113" y="172"/>
                  </a:cubicBezTo>
                  <a:cubicBezTo>
                    <a:pt x="113" y="121"/>
                    <a:pt x="113" y="121"/>
                    <a:pt x="113" y="121"/>
                  </a:cubicBezTo>
                  <a:cubicBezTo>
                    <a:pt x="182" y="121"/>
                    <a:pt x="182" y="121"/>
                    <a:pt x="182" y="121"/>
                  </a:cubicBezTo>
                  <a:lnTo>
                    <a:pt x="182" y="182"/>
                  </a:lnTo>
                  <a:close/>
                  <a:moveTo>
                    <a:pt x="182" y="114"/>
                  </a:moveTo>
                  <a:cubicBezTo>
                    <a:pt x="113" y="114"/>
                    <a:pt x="113" y="114"/>
                    <a:pt x="113" y="114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82" y="53"/>
                    <a:pt x="182" y="53"/>
                    <a:pt x="182" y="53"/>
                  </a:cubicBezTo>
                  <a:lnTo>
                    <a:pt x="182" y="1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19" name="Freeform: Shape 46"/>
            <p:cNvSpPr>
              <a:spLocks/>
            </p:cNvSpPr>
            <p:nvPr/>
          </p:nvSpPr>
          <p:spPr bwMode="auto">
            <a:xfrm>
              <a:off x="1204858" y="1562404"/>
              <a:ext cx="474903" cy="474903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20" name="Freeform: Shape 47"/>
            <p:cNvSpPr>
              <a:spLocks/>
            </p:cNvSpPr>
            <p:nvPr/>
          </p:nvSpPr>
          <p:spPr bwMode="auto">
            <a:xfrm>
              <a:off x="1204858" y="3239967"/>
              <a:ext cx="474903" cy="474903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21" name="Freeform: Shape 48"/>
            <p:cNvSpPr>
              <a:spLocks/>
            </p:cNvSpPr>
            <p:nvPr/>
          </p:nvSpPr>
          <p:spPr bwMode="auto">
            <a:xfrm>
              <a:off x="7222743" y="3247180"/>
              <a:ext cx="474903" cy="474903"/>
            </a:xfrm>
            <a:custGeom>
              <a:avLst/>
              <a:gdLst>
                <a:gd name="T0" fmla="*/ 119 w 236"/>
                <a:gd name="T1" fmla="*/ 123 h 236"/>
                <a:gd name="T2" fmla="*/ 111 w 236"/>
                <a:gd name="T3" fmla="*/ 131 h 236"/>
                <a:gd name="T4" fmla="*/ 115 w 236"/>
                <a:gd name="T5" fmla="*/ 138 h 236"/>
                <a:gd name="T6" fmla="*/ 115 w 236"/>
                <a:gd name="T7" fmla="*/ 150 h 236"/>
                <a:gd name="T8" fmla="*/ 118 w 236"/>
                <a:gd name="T9" fmla="*/ 154 h 236"/>
                <a:gd name="T10" fmla="*/ 119 w 236"/>
                <a:gd name="T11" fmla="*/ 154 h 236"/>
                <a:gd name="T12" fmla="*/ 122 w 236"/>
                <a:gd name="T13" fmla="*/ 150 h 236"/>
                <a:gd name="T14" fmla="*/ 122 w 236"/>
                <a:gd name="T15" fmla="*/ 138 h 236"/>
                <a:gd name="T16" fmla="*/ 126 w 236"/>
                <a:gd name="T17" fmla="*/ 131 h 236"/>
                <a:gd name="T18" fmla="*/ 119 w 236"/>
                <a:gd name="T19" fmla="*/ 123 h 236"/>
                <a:gd name="T20" fmla="*/ 119 w 236"/>
                <a:gd name="T21" fmla="*/ 66 h 236"/>
                <a:gd name="T22" fmla="*/ 100 w 236"/>
                <a:gd name="T23" fmla="*/ 84 h 236"/>
                <a:gd name="T24" fmla="*/ 100 w 236"/>
                <a:gd name="T25" fmla="*/ 102 h 236"/>
                <a:gd name="T26" fmla="*/ 137 w 236"/>
                <a:gd name="T27" fmla="*/ 102 h 236"/>
                <a:gd name="T28" fmla="*/ 137 w 236"/>
                <a:gd name="T29" fmla="*/ 84 h 236"/>
                <a:gd name="T30" fmla="*/ 119 w 236"/>
                <a:gd name="T31" fmla="*/ 66 h 236"/>
                <a:gd name="T32" fmla="*/ 118 w 236"/>
                <a:gd name="T33" fmla="*/ 0 h 236"/>
                <a:gd name="T34" fmla="*/ 0 w 236"/>
                <a:gd name="T35" fmla="*/ 118 h 236"/>
                <a:gd name="T36" fmla="*/ 118 w 236"/>
                <a:gd name="T37" fmla="*/ 236 h 236"/>
                <a:gd name="T38" fmla="*/ 236 w 236"/>
                <a:gd name="T39" fmla="*/ 118 h 236"/>
                <a:gd name="T40" fmla="*/ 118 w 236"/>
                <a:gd name="T41" fmla="*/ 0 h 236"/>
                <a:gd name="T42" fmla="*/ 164 w 236"/>
                <a:gd name="T43" fmla="*/ 161 h 236"/>
                <a:gd name="T44" fmla="*/ 149 w 236"/>
                <a:gd name="T45" fmla="*/ 176 h 236"/>
                <a:gd name="T46" fmla="*/ 88 w 236"/>
                <a:gd name="T47" fmla="*/ 176 h 236"/>
                <a:gd name="T48" fmla="*/ 73 w 236"/>
                <a:gd name="T49" fmla="*/ 161 h 236"/>
                <a:gd name="T50" fmla="*/ 73 w 236"/>
                <a:gd name="T51" fmla="*/ 105 h 236"/>
                <a:gd name="T52" fmla="*/ 76 w 236"/>
                <a:gd name="T53" fmla="*/ 102 h 236"/>
                <a:gd name="T54" fmla="*/ 86 w 236"/>
                <a:gd name="T55" fmla="*/ 102 h 236"/>
                <a:gd name="T56" fmla="*/ 86 w 236"/>
                <a:gd name="T57" fmla="*/ 84 h 236"/>
                <a:gd name="T58" fmla="*/ 118 w 236"/>
                <a:gd name="T59" fmla="*/ 51 h 236"/>
                <a:gd name="T60" fmla="*/ 119 w 236"/>
                <a:gd name="T61" fmla="*/ 51 h 236"/>
                <a:gd name="T62" fmla="*/ 152 w 236"/>
                <a:gd name="T63" fmla="*/ 84 h 236"/>
                <a:gd name="T64" fmla="*/ 152 w 236"/>
                <a:gd name="T65" fmla="*/ 102 h 236"/>
                <a:gd name="T66" fmla="*/ 161 w 236"/>
                <a:gd name="T67" fmla="*/ 102 h 236"/>
                <a:gd name="T68" fmla="*/ 164 w 236"/>
                <a:gd name="T69" fmla="*/ 105 h 236"/>
                <a:gd name="T70" fmla="*/ 164 w 236"/>
                <a:gd name="T71" fmla="*/ 161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6" h="236">
                  <a:moveTo>
                    <a:pt x="119" y="123"/>
                  </a:moveTo>
                  <a:cubicBezTo>
                    <a:pt x="114" y="123"/>
                    <a:pt x="111" y="127"/>
                    <a:pt x="111" y="131"/>
                  </a:cubicBezTo>
                  <a:cubicBezTo>
                    <a:pt x="111" y="134"/>
                    <a:pt x="112" y="136"/>
                    <a:pt x="115" y="138"/>
                  </a:cubicBezTo>
                  <a:cubicBezTo>
                    <a:pt x="115" y="150"/>
                    <a:pt x="115" y="150"/>
                    <a:pt x="115" y="150"/>
                  </a:cubicBezTo>
                  <a:cubicBezTo>
                    <a:pt x="115" y="152"/>
                    <a:pt x="116" y="154"/>
                    <a:pt x="118" y="154"/>
                  </a:cubicBezTo>
                  <a:cubicBezTo>
                    <a:pt x="119" y="154"/>
                    <a:pt x="119" y="154"/>
                    <a:pt x="119" y="154"/>
                  </a:cubicBezTo>
                  <a:cubicBezTo>
                    <a:pt x="121" y="154"/>
                    <a:pt x="122" y="152"/>
                    <a:pt x="122" y="150"/>
                  </a:cubicBezTo>
                  <a:cubicBezTo>
                    <a:pt x="122" y="138"/>
                    <a:pt x="122" y="138"/>
                    <a:pt x="122" y="138"/>
                  </a:cubicBezTo>
                  <a:cubicBezTo>
                    <a:pt x="125" y="136"/>
                    <a:pt x="126" y="134"/>
                    <a:pt x="126" y="131"/>
                  </a:cubicBezTo>
                  <a:cubicBezTo>
                    <a:pt x="126" y="126"/>
                    <a:pt x="123" y="123"/>
                    <a:pt x="119" y="123"/>
                  </a:cubicBezTo>
                  <a:close/>
                  <a:moveTo>
                    <a:pt x="119" y="66"/>
                  </a:moveTo>
                  <a:cubicBezTo>
                    <a:pt x="108" y="66"/>
                    <a:pt x="100" y="74"/>
                    <a:pt x="100" y="84"/>
                  </a:cubicBezTo>
                  <a:cubicBezTo>
                    <a:pt x="100" y="102"/>
                    <a:pt x="100" y="102"/>
                    <a:pt x="100" y="102"/>
                  </a:cubicBezTo>
                  <a:cubicBezTo>
                    <a:pt x="137" y="102"/>
                    <a:pt x="137" y="102"/>
                    <a:pt x="137" y="102"/>
                  </a:cubicBezTo>
                  <a:cubicBezTo>
                    <a:pt x="137" y="84"/>
                    <a:pt x="137" y="84"/>
                    <a:pt x="137" y="84"/>
                  </a:cubicBezTo>
                  <a:cubicBezTo>
                    <a:pt x="137" y="74"/>
                    <a:pt x="129" y="66"/>
                    <a:pt x="119" y="66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64" y="161"/>
                  </a:moveTo>
                  <a:cubicBezTo>
                    <a:pt x="164" y="169"/>
                    <a:pt x="157" y="176"/>
                    <a:pt x="149" y="176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80" y="176"/>
                    <a:pt x="73" y="169"/>
                    <a:pt x="73" y="161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73" y="103"/>
                    <a:pt x="74" y="102"/>
                    <a:pt x="76" y="102"/>
                  </a:cubicBezTo>
                  <a:cubicBezTo>
                    <a:pt x="86" y="102"/>
                    <a:pt x="86" y="102"/>
                    <a:pt x="86" y="102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66"/>
                    <a:pt x="100" y="52"/>
                    <a:pt x="118" y="51"/>
                  </a:cubicBezTo>
                  <a:cubicBezTo>
                    <a:pt x="119" y="51"/>
                    <a:pt x="119" y="51"/>
                    <a:pt x="119" y="51"/>
                  </a:cubicBezTo>
                  <a:cubicBezTo>
                    <a:pt x="137" y="52"/>
                    <a:pt x="152" y="66"/>
                    <a:pt x="152" y="84"/>
                  </a:cubicBezTo>
                  <a:cubicBezTo>
                    <a:pt x="152" y="102"/>
                    <a:pt x="152" y="102"/>
                    <a:pt x="152" y="102"/>
                  </a:cubicBezTo>
                  <a:cubicBezTo>
                    <a:pt x="161" y="102"/>
                    <a:pt x="161" y="102"/>
                    <a:pt x="161" y="102"/>
                  </a:cubicBezTo>
                  <a:cubicBezTo>
                    <a:pt x="163" y="102"/>
                    <a:pt x="164" y="103"/>
                    <a:pt x="164" y="105"/>
                  </a:cubicBezTo>
                  <a:lnTo>
                    <a:pt x="164" y="16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22" name="TextBox 33"/>
            <p:cNvSpPr txBox="1">
              <a:spLocks/>
            </p:cNvSpPr>
            <p:nvPr/>
          </p:nvSpPr>
          <p:spPr>
            <a:xfrm>
              <a:off x="656134" y="3996595"/>
              <a:ext cx="1235076" cy="291940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norm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lvl="1" algn="ctr"/>
              <a:r>
                <a:rPr lang="zh-CN" altLang="en-US" sz="2000" dirty="0" smtClean="0">
                  <a:solidFill>
                    <a:schemeClr val="bg2">
                      <a:lumMod val="50000"/>
                    </a:schemeClr>
                  </a:solidFill>
                  <a:latin typeface="Microsoft YaHei" pitchFamily="34" charset="-122"/>
                  <a:ea typeface="Microsoft YaHei" pitchFamily="34" charset="-122"/>
                  <a:cs typeface="方正明尚体 落落自补" pitchFamily="2" charset="-128"/>
                </a:rPr>
                <a:t>生态破坏</a:t>
              </a:r>
              <a:endParaRPr lang="en-US" altLang="zh-CN" sz="2000" dirty="0" smtClean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方正明尚体 落落自补" pitchFamily="2" charset="-128"/>
              </a:endParaRPr>
            </a:p>
            <a:p>
              <a:pPr lvl="1" algn="ctr"/>
              <a:endParaRPr lang="zh-CN" altLang="en-US" sz="1867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TextBox 41"/>
            <p:cNvSpPr txBox="1">
              <a:spLocks/>
            </p:cNvSpPr>
            <p:nvPr/>
          </p:nvSpPr>
          <p:spPr>
            <a:xfrm>
              <a:off x="1942738" y="3010892"/>
              <a:ext cx="1504475" cy="395558"/>
            </a:xfrm>
            <a:prstGeom prst="rect">
              <a:avLst/>
            </a:prstGeom>
            <a:noFill/>
          </p:spPr>
          <p:txBody>
            <a:bodyPr wrap="none" lIns="0" tIns="0" rIns="0" bIns="96000" anchor="b" anchorCtr="1">
              <a:norm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lvl="1" algn="ctr"/>
              <a:r>
                <a:rPr lang="zh-CN" altLang="en-US" sz="2000" b="1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次生环境问题</a:t>
              </a:r>
            </a:p>
          </p:txBody>
        </p:sp>
        <p:sp>
          <p:nvSpPr>
            <p:cNvPr id="26" name="TextBox 52"/>
            <p:cNvSpPr txBox="1">
              <a:spLocks/>
            </p:cNvSpPr>
            <p:nvPr/>
          </p:nvSpPr>
          <p:spPr>
            <a:xfrm>
              <a:off x="5320945" y="3010892"/>
              <a:ext cx="1504475" cy="395558"/>
            </a:xfrm>
            <a:prstGeom prst="rect">
              <a:avLst/>
            </a:prstGeom>
            <a:noFill/>
          </p:spPr>
          <p:txBody>
            <a:bodyPr wrap="none" lIns="0" tIns="0" rIns="0" bIns="96000" anchor="b" anchorCtr="1">
              <a:norm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lvl="1" algn="ctr"/>
              <a:r>
                <a:rPr lang="zh-CN" altLang="en-US" sz="1867" b="1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原生环境问题</a:t>
              </a:r>
              <a:endParaRPr lang="zh-CN" altLang="en-US" sz="1867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3F214917-C5B1-4B0F-AF47-C9574DEDBE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9" t="11296" r="13734" b="61752"/>
          <a:stretch/>
        </p:blipFill>
        <p:spPr>
          <a:xfrm>
            <a:off x="662538" y="398066"/>
            <a:ext cx="1064342" cy="955788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917" y="400470"/>
            <a:ext cx="2507327" cy="59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1308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D48FB34E-2886-4881-B45C-C3E12A6F9AAC}"/>
              </a:ext>
            </a:extLst>
          </p:cNvPr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51"/>
          <p:cNvSpPr/>
          <p:nvPr/>
        </p:nvSpPr>
        <p:spPr>
          <a:xfrm>
            <a:off x="5987989" y="1088741"/>
            <a:ext cx="45719" cy="5220580"/>
          </a:xfrm>
          <a:prstGeom prst="rect">
            <a:avLst/>
          </a:prstGeom>
          <a:solidFill>
            <a:schemeClr val="bg2">
              <a:lumMod val="100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24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3145731" y="2900125"/>
            <a:ext cx="3326407" cy="971272"/>
            <a:chOff x="2382157" y="1923634"/>
            <a:chExt cx="2494805" cy="728454"/>
          </a:xfrm>
        </p:grpSpPr>
        <p:grpSp>
          <p:nvGrpSpPr>
            <p:cNvPr id="5" name="Group 36"/>
            <p:cNvGrpSpPr/>
            <p:nvPr/>
          </p:nvGrpSpPr>
          <p:grpSpPr>
            <a:xfrm>
              <a:off x="4148508" y="1923634"/>
              <a:ext cx="728454" cy="728454"/>
              <a:chOff x="4876779" y="2512148"/>
              <a:chExt cx="971272" cy="971272"/>
            </a:xfrm>
          </p:grpSpPr>
          <p:sp>
            <p:nvSpPr>
              <p:cNvPr id="34" name="Oval 8"/>
              <p:cNvSpPr/>
              <p:nvPr/>
            </p:nvSpPr>
            <p:spPr>
              <a:xfrm>
                <a:off x="4876779" y="2512148"/>
                <a:ext cx="971272" cy="97127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5" name="Oval 10"/>
              <p:cNvSpPr/>
              <p:nvPr/>
            </p:nvSpPr>
            <p:spPr>
              <a:xfrm>
                <a:off x="4993478" y="2628847"/>
                <a:ext cx="737874" cy="737874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6" name="Freeform: Shape 24"/>
              <p:cNvSpPr/>
              <p:nvPr/>
            </p:nvSpPr>
            <p:spPr>
              <a:xfrm>
                <a:off x="5223727" y="2794880"/>
                <a:ext cx="277375" cy="405807"/>
              </a:xfrm>
              <a:custGeom>
                <a:avLst/>
                <a:gdLst>
                  <a:gd name="connsiteX0" fmla="*/ 102012 w 208031"/>
                  <a:gd name="connsiteY0" fmla="*/ 264985 h 304355"/>
                  <a:gd name="connsiteX1" fmla="*/ 85817 w 208031"/>
                  <a:gd name="connsiteY1" fmla="*/ 283502 h 304355"/>
                  <a:gd name="connsiteX2" fmla="*/ 102012 w 208031"/>
                  <a:gd name="connsiteY2" fmla="*/ 302019 h 304355"/>
                  <a:gd name="connsiteX3" fmla="*/ 118207 w 208031"/>
                  <a:gd name="connsiteY3" fmla="*/ 283502 h 304355"/>
                  <a:gd name="connsiteX4" fmla="*/ 102012 w 208031"/>
                  <a:gd name="connsiteY4" fmla="*/ 264985 h 304355"/>
                  <a:gd name="connsiteX5" fmla="*/ 56997 w 208031"/>
                  <a:gd name="connsiteY5" fmla="*/ 57673 h 304355"/>
                  <a:gd name="connsiteX6" fmla="*/ 33778 w 208031"/>
                  <a:gd name="connsiteY6" fmla="*/ 80892 h 304355"/>
                  <a:gd name="connsiteX7" fmla="*/ 33778 w 208031"/>
                  <a:gd name="connsiteY7" fmla="*/ 231129 h 304355"/>
                  <a:gd name="connsiteX8" fmla="*/ 56997 w 208031"/>
                  <a:gd name="connsiteY8" fmla="*/ 254348 h 304355"/>
                  <a:gd name="connsiteX9" fmla="*/ 149871 w 208031"/>
                  <a:gd name="connsiteY9" fmla="*/ 254348 h 304355"/>
                  <a:gd name="connsiteX10" fmla="*/ 173090 w 208031"/>
                  <a:gd name="connsiteY10" fmla="*/ 231129 h 304355"/>
                  <a:gd name="connsiteX11" fmla="*/ 173090 w 208031"/>
                  <a:gd name="connsiteY11" fmla="*/ 80892 h 304355"/>
                  <a:gd name="connsiteX12" fmla="*/ 149871 w 208031"/>
                  <a:gd name="connsiteY12" fmla="*/ 57673 h 304355"/>
                  <a:gd name="connsiteX13" fmla="*/ 66050 w 208031"/>
                  <a:gd name="connsiteY13" fmla="*/ 20948 h 304355"/>
                  <a:gd name="connsiteX14" fmla="*/ 66050 w 208031"/>
                  <a:gd name="connsiteY14" fmla="*/ 29172 h 304355"/>
                  <a:gd name="connsiteX15" fmla="*/ 136737 w 208031"/>
                  <a:gd name="connsiteY15" fmla="*/ 29172 h 304355"/>
                  <a:gd name="connsiteX16" fmla="*/ 136737 w 208031"/>
                  <a:gd name="connsiteY16" fmla="*/ 20948 h 304355"/>
                  <a:gd name="connsiteX17" fmla="*/ 34673 w 208031"/>
                  <a:gd name="connsiteY17" fmla="*/ 0 h 304355"/>
                  <a:gd name="connsiteX18" fmla="*/ 173358 w 208031"/>
                  <a:gd name="connsiteY18" fmla="*/ 0 h 304355"/>
                  <a:gd name="connsiteX19" fmla="*/ 208031 w 208031"/>
                  <a:gd name="connsiteY19" fmla="*/ 34673 h 304355"/>
                  <a:gd name="connsiteX20" fmla="*/ 208031 w 208031"/>
                  <a:gd name="connsiteY20" fmla="*/ 269682 h 304355"/>
                  <a:gd name="connsiteX21" fmla="*/ 173358 w 208031"/>
                  <a:gd name="connsiteY21" fmla="*/ 304355 h 304355"/>
                  <a:gd name="connsiteX22" fmla="*/ 34673 w 208031"/>
                  <a:gd name="connsiteY22" fmla="*/ 304355 h 304355"/>
                  <a:gd name="connsiteX23" fmla="*/ 0 w 208031"/>
                  <a:gd name="connsiteY23" fmla="*/ 269682 h 304355"/>
                  <a:gd name="connsiteX24" fmla="*/ 0 w 208031"/>
                  <a:gd name="connsiteY24" fmla="*/ 34673 h 304355"/>
                  <a:gd name="connsiteX25" fmla="*/ 34673 w 208031"/>
                  <a:gd name="connsiteY25" fmla="*/ 0 h 30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08031" h="304355">
                    <a:moveTo>
                      <a:pt x="102012" y="264985"/>
                    </a:moveTo>
                    <a:cubicBezTo>
                      <a:pt x="93068" y="264985"/>
                      <a:pt x="85817" y="273275"/>
                      <a:pt x="85817" y="283502"/>
                    </a:cubicBezTo>
                    <a:cubicBezTo>
                      <a:pt x="85817" y="293729"/>
                      <a:pt x="93068" y="302019"/>
                      <a:pt x="102012" y="302019"/>
                    </a:cubicBezTo>
                    <a:cubicBezTo>
                      <a:pt x="110956" y="302019"/>
                      <a:pt x="118207" y="293729"/>
                      <a:pt x="118207" y="283502"/>
                    </a:cubicBezTo>
                    <a:cubicBezTo>
                      <a:pt x="118207" y="273275"/>
                      <a:pt x="110956" y="264985"/>
                      <a:pt x="102012" y="264985"/>
                    </a:cubicBezTo>
                    <a:close/>
                    <a:moveTo>
                      <a:pt x="56997" y="57673"/>
                    </a:moveTo>
                    <a:cubicBezTo>
                      <a:pt x="44174" y="57673"/>
                      <a:pt x="33778" y="68069"/>
                      <a:pt x="33778" y="80892"/>
                    </a:cubicBezTo>
                    <a:lnTo>
                      <a:pt x="33778" y="231129"/>
                    </a:lnTo>
                    <a:cubicBezTo>
                      <a:pt x="33778" y="243952"/>
                      <a:pt x="44174" y="254348"/>
                      <a:pt x="56997" y="254348"/>
                    </a:cubicBezTo>
                    <a:lnTo>
                      <a:pt x="149871" y="254348"/>
                    </a:lnTo>
                    <a:cubicBezTo>
                      <a:pt x="162694" y="254348"/>
                      <a:pt x="173090" y="243952"/>
                      <a:pt x="173090" y="231129"/>
                    </a:cubicBezTo>
                    <a:lnTo>
                      <a:pt x="173090" y="80892"/>
                    </a:lnTo>
                    <a:cubicBezTo>
                      <a:pt x="173090" y="68069"/>
                      <a:pt x="162694" y="57673"/>
                      <a:pt x="149871" y="57673"/>
                    </a:cubicBezTo>
                    <a:close/>
                    <a:moveTo>
                      <a:pt x="66050" y="20948"/>
                    </a:moveTo>
                    <a:lnTo>
                      <a:pt x="66050" y="29172"/>
                    </a:lnTo>
                    <a:lnTo>
                      <a:pt x="136737" y="29172"/>
                    </a:lnTo>
                    <a:lnTo>
                      <a:pt x="136737" y="20948"/>
                    </a:lnTo>
                    <a:close/>
                    <a:moveTo>
                      <a:pt x="34673" y="0"/>
                    </a:moveTo>
                    <a:lnTo>
                      <a:pt x="173358" y="0"/>
                    </a:lnTo>
                    <a:cubicBezTo>
                      <a:pt x="192507" y="0"/>
                      <a:pt x="208031" y="15524"/>
                      <a:pt x="208031" y="34673"/>
                    </a:cubicBezTo>
                    <a:lnTo>
                      <a:pt x="208031" y="269682"/>
                    </a:lnTo>
                    <a:cubicBezTo>
                      <a:pt x="208031" y="288831"/>
                      <a:pt x="192507" y="304355"/>
                      <a:pt x="173358" y="304355"/>
                    </a:cubicBezTo>
                    <a:lnTo>
                      <a:pt x="34673" y="304355"/>
                    </a:lnTo>
                    <a:cubicBezTo>
                      <a:pt x="15524" y="304355"/>
                      <a:pt x="0" y="288831"/>
                      <a:pt x="0" y="269682"/>
                    </a:cubicBezTo>
                    <a:lnTo>
                      <a:pt x="0" y="34673"/>
                    </a:lnTo>
                    <a:cubicBezTo>
                      <a:pt x="0" y="15524"/>
                      <a:pt x="15524" y="0"/>
                      <a:pt x="3467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33" name="Rectangle 41"/>
            <p:cNvSpPr/>
            <p:nvPr/>
          </p:nvSpPr>
          <p:spPr>
            <a:xfrm>
              <a:off x="2382157" y="2130662"/>
              <a:ext cx="1080550" cy="242374"/>
            </a:xfrm>
            <a:prstGeom prst="rect">
              <a:avLst/>
            </a:prstGeom>
          </p:spPr>
          <p:txBody>
            <a:bodyPr wrap="none" lIns="0" tIns="0" rIns="480000" bIns="0" anchor="b" anchorCtr="0">
              <a:normAutofit/>
            </a:bodyPr>
            <a:lstStyle/>
            <a:p>
              <a:r>
                <a:rPr lang="zh-CN" altLang="en-US" sz="2000" b="1" dirty="0" smtClean="0">
                  <a:solidFill>
                    <a:schemeClr val="bg2">
                      <a:lumMod val="50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资源、能源的短缺</a:t>
              </a:r>
              <a:endParaRPr lang="zh-CN" altLang="en-US" sz="2000" b="1" dirty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529821" y="1398460"/>
            <a:ext cx="2566614" cy="971272"/>
            <a:chOff x="4158794" y="991695"/>
            <a:chExt cx="1924960" cy="728454"/>
          </a:xfrm>
        </p:grpSpPr>
        <p:grpSp>
          <p:nvGrpSpPr>
            <p:cNvPr id="7" name="Group 35"/>
            <p:cNvGrpSpPr/>
            <p:nvPr/>
          </p:nvGrpSpPr>
          <p:grpSpPr>
            <a:xfrm>
              <a:off x="4158794" y="991695"/>
              <a:ext cx="728454" cy="728454"/>
              <a:chOff x="3703843" y="1419388"/>
              <a:chExt cx="971272" cy="971272"/>
            </a:xfrm>
          </p:grpSpPr>
          <p:sp>
            <p:nvSpPr>
              <p:cNvPr id="29" name="Oval 4"/>
              <p:cNvSpPr/>
              <p:nvPr/>
            </p:nvSpPr>
            <p:spPr>
              <a:xfrm>
                <a:off x="3703843" y="1419388"/>
                <a:ext cx="971272" cy="97127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0" name="Oval 6"/>
              <p:cNvSpPr/>
              <p:nvPr/>
            </p:nvSpPr>
            <p:spPr>
              <a:xfrm>
                <a:off x="3820542" y="1536087"/>
                <a:ext cx="737874" cy="737874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1" name="Freeform: Shape 23"/>
              <p:cNvSpPr/>
              <p:nvPr/>
            </p:nvSpPr>
            <p:spPr>
              <a:xfrm flipH="1">
                <a:off x="3980149" y="1745089"/>
                <a:ext cx="368428" cy="316537"/>
              </a:xfrm>
              <a:custGeom>
                <a:avLst/>
                <a:gdLst>
                  <a:gd name="connsiteX0" fmla="*/ 174969 w 276321"/>
                  <a:gd name="connsiteY0" fmla="*/ 216483 h 237403"/>
                  <a:gd name="connsiteX1" fmla="*/ 174969 w 276321"/>
                  <a:gd name="connsiteY1" fmla="*/ 229968 h 237403"/>
                  <a:gd name="connsiteX2" fmla="*/ 101352 w 276321"/>
                  <a:gd name="connsiteY2" fmla="*/ 229968 h 237403"/>
                  <a:gd name="connsiteX3" fmla="*/ 101352 w 276321"/>
                  <a:gd name="connsiteY3" fmla="*/ 216483 h 237403"/>
                  <a:gd name="connsiteX4" fmla="*/ 276321 w 276321"/>
                  <a:gd name="connsiteY4" fmla="*/ 209047 h 237403"/>
                  <a:gd name="connsiteX5" fmla="*/ 0 w 276321"/>
                  <a:gd name="connsiteY5" fmla="*/ 209047 h 237403"/>
                  <a:gd name="connsiteX6" fmla="*/ 0 w 276321"/>
                  <a:gd name="connsiteY6" fmla="*/ 222929 h 237403"/>
                  <a:gd name="connsiteX7" fmla="*/ 8876 w 276321"/>
                  <a:gd name="connsiteY7" fmla="*/ 237403 h 237403"/>
                  <a:gd name="connsiteX8" fmla="*/ 267445 w 276321"/>
                  <a:gd name="connsiteY8" fmla="*/ 237403 h 237403"/>
                  <a:gd name="connsiteX9" fmla="*/ 276321 w 276321"/>
                  <a:gd name="connsiteY9" fmla="*/ 222929 h 237403"/>
                  <a:gd name="connsiteX10" fmla="*/ 215868 w 276321"/>
                  <a:gd name="connsiteY10" fmla="*/ 23987 h 237403"/>
                  <a:gd name="connsiteX11" fmla="*/ 215868 w 276321"/>
                  <a:gd name="connsiteY11" fmla="*/ 170163 h 237403"/>
                  <a:gd name="connsiteX12" fmla="*/ 60453 w 276321"/>
                  <a:gd name="connsiteY12" fmla="*/ 170163 h 237403"/>
                  <a:gd name="connsiteX13" fmla="*/ 60453 w 276321"/>
                  <a:gd name="connsiteY13" fmla="*/ 23987 h 237403"/>
                  <a:gd name="connsiteX14" fmla="*/ 207026 w 276321"/>
                  <a:gd name="connsiteY14" fmla="*/ 0 h 237403"/>
                  <a:gd name="connsiteX15" fmla="*/ 69295 w 276321"/>
                  <a:gd name="connsiteY15" fmla="*/ 0 h 237403"/>
                  <a:gd name="connsiteX16" fmla="*/ 36936 w 276321"/>
                  <a:gd name="connsiteY16" fmla="*/ 32359 h 237403"/>
                  <a:gd name="connsiteX17" fmla="*/ 36936 w 276321"/>
                  <a:gd name="connsiteY17" fmla="*/ 161790 h 237403"/>
                  <a:gd name="connsiteX18" fmla="*/ 69295 w 276321"/>
                  <a:gd name="connsiteY18" fmla="*/ 194149 h 237403"/>
                  <a:gd name="connsiteX19" fmla="*/ 207026 w 276321"/>
                  <a:gd name="connsiteY19" fmla="*/ 194149 h 237403"/>
                  <a:gd name="connsiteX20" fmla="*/ 239385 w 276321"/>
                  <a:gd name="connsiteY20" fmla="*/ 161790 h 237403"/>
                  <a:gd name="connsiteX21" fmla="*/ 239385 w 276321"/>
                  <a:gd name="connsiteY21" fmla="*/ 32359 h 237403"/>
                  <a:gd name="connsiteX22" fmla="*/ 207026 w 276321"/>
                  <a:gd name="connsiteY22" fmla="*/ 0 h 237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6321" h="237403">
                    <a:moveTo>
                      <a:pt x="174969" y="216483"/>
                    </a:moveTo>
                    <a:lnTo>
                      <a:pt x="174969" y="229968"/>
                    </a:lnTo>
                    <a:lnTo>
                      <a:pt x="101352" y="229968"/>
                    </a:lnTo>
                    <a:lnTo>
                      <a:pt x="101352" y="216483"/>
                    </a:lnTo>
                    <a:close/>
                    <a:moveTo>
                      <a:pt x="276321" y="209047"/>
                    </a:moveTo>
                    <a:lnTo>
                      <a:pt x="0" y="209047"/>
                    </a:lnTo>
                    <a:lnTo>
                      <a:pt x="0" y="222929"/>
                    </a:lnTo>
                    <a:cubicBezTo>
                      <a:pt x="0" y="230923"/>
                      <a:pt x="3974" y="237403"/>
                      <a:pt x="8876" y="237403"/>
                    </a:cubicBezTo>
                    <a:lnTo>
                      <a:pt x="267445" y="237403"/>
                    </a:lnTo>
                    <a:cubicBezTo>
                      <a:pt x="272347" y="237403"/>
                      <a:pt x="276321" y="230923"/>
                      <a:pt x="276321" y="222929"/>
                    </a:cubicBezTo>
                    <a:close/>
                    <a:moveTo>
                      <a:pt x="215868" y="23987"/>
                    </a:moveTo>
                    <a:lnTo>
                      <a:pt x="215868" y="170163"/>
                    </a:lnTo>
                    <a:lnTo>
                      <a:pt x="60453" y="170163"/>
                    </a:lnTo>
                    <a:lnTo>
                      <a:pt x="60453" y="23987"/>
                    </a:lnTo>
                    <a:close/>
                    <a:moveTo>
                      <a:pt x="207026" y="0"/>
                    </a:moveTo>
                    <a:lnTo>
                      <a:pt x="69295" y="0"/>
                    </a:lnTo>
                    <a:cubicBezTo>
                      <a:pt x="51424" y="0"/>
                      <a:pt x="36936" y="14488"/>
                      <a:pt x="36936" y="32359"/>
                    </a:cubicBezTo>
                    <a:lnTo>
                      <a:pt x="36936" y="161790"/>
                    </a:lnTo>
                    <a:cubicBezTo>
                      <a:pt x="36936" y="179661"/>
                      <a:pt x="51424" y="194149"/>
                      <a:pt x="69295" y="194149"/>
                    </a:cubicBezTo>
                    <a:lnTo>
                      <a:pt x="207026" y="194149"/>
                    </a:lnTo>
                    <a:cubicBezTo>
                      <a:pt x="224897" y="194149"/>
                      <a:pt x="239385" y="179661"/>
                      <a:pt x="239385" y="161790"/>
                    </a:cubicBezTo>
                    <a:lnTo>
                      <a:pt x="239385" y="32359"/>
                    </a:lnTo>
                    <a:cubicBezTo>
                      <a:pt x="239385" y="14488"/>
                      <a:pt x="224897" y="0"/>
                      <a:pt x="207026" y="0"/>
                    </a:cubicBez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8" name="Rectangle 44"/>
            <p:cNvSpPr/>
            <p:nvPr/>
          </p:nvSpPr>
          <p:spPr>
            <a:xfrm>
              <a:off x="4839622" y="1229395"/>
              <a:ext cx="1244132" cy="242374"/>
            </a:xfrm>
            <a:prstGeom prst="rect">
              <a:avLst/>
            </a:prstGeom>
          </p:spPr>
          <p:txBody>
            <a:bodyPr wrap="none" lIns="480000" tIns="0" rIns="288000" bIns="0" anchor="ctr" anchorCtr="0">
              <a:noAutofit/>
            </a:bodyPr>
            <a:lstStyle/>
            <a:p>
              <a:r>
                <a:rPr lang="zh-CN" altLang="en-US" sz="2000" b="1" dirty="0" smtClean="0">
                  <a:solidFill>
                    <a:schemeClr val="bg2">
                      <a:lumMod val="50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全球变暖</a:t>
              </a:r>
              <a:endParaRPr lang="zh-CN" altLang="en-US" sz="2000" b="1" dirty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522201" y="4462751"/>
            <a:ext cx="2655514" cy="971272"/>
            <a:chOff x="4158794" y="2855573"/>
            <a:chExt cx="1991635" cy="728454"/>
          </a:xfrm>
        </p:grpSpPr>
        <p:grpSp>
          <p:nvGrpSpPr>
            <p:cNvPr id="11" name="Group 37"/>
            <p:cNvGrpSpPr/>
            <p:nvPr/>
          </p:nvGrpSpPr>
          <p:grpSpPr>
            <a:xfrm>
              <a:off x="4158794" y="2855573"/>
              <a:ext cx="728454" cy="728454"/>
              <a:chOff x="6017505" y="3607058"/>
              <a:chExt cx="971272" cy="971272"/>
            </a:xfrm>
          </p:grpSpPr>
          <p:sp>
            <p:nvSpPr>
              <p:cNvPr id="15" name="Oval 12"/>
              <p:cNvSpPr/>
              <p:nvPr/>
            </p:nvSpPr>
            <p:spPr>
              <a:xfrm>
                <a:off x="6017505" y="3607058"/>
                <a:ext cx="971272" cy="97127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Oval 14"/>
              <p:cNvSpPr/>
              <p:nvPr/>
            </p:nvSpPr>
            <p:spPr>
              <a:xfrm>
                <a:off x="6171679" y="3761232"/>
                <a:ext cx="662924" cy="662924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: Shape 34"/>
              <p:cNvSpPr>
                <a:spLocks/>
              </p:cNvSpPr>
              <p:nvPr/>
            </p:nvSpPr>
            <p:spPr bwMode="auto">
              <a:xfrm>
                <a:off x="6345997" y="3891965"/>
                <a:ext cx="327376" cy="376417"/>
              </a:xfrm>
              <a:custGeom>
                <a:avLst/>
                <a:gdLst/>
                <a:ahLst/>
                <a:cxnLst>
                  <a:cxn ang="0">
                    <a:pos x="55" y="64"/>
                  </a:cxn>
                  <a:cxn ang="0">
                    <a:pos x="0" y="59"/>
                  </a:cxn>
                  <a:cxn ang="0">
                    <a:pos x="4" y="9"/>
                  </a:cxn>
                  <a:cxn ang="0">
                    <a:pos x="9" y="5"/>
                  </a:cxn>
                  <a:cxn ang="0">
                    <a:pos x="17" y="0"/>
                  </a:cxn>
                  <a:cxn ang="0">
                    <a:pos x="23" y="9"/>
                  </a:cxn>
                  <a:cxn ang="0">
                    <a:pos x="36" y="5"/>
                  </a:cxn>
                  <a:cxn ang="0">
                    <a:pos x="44" y="0"/>
                  </a:cxn>
                  <a:cxn ang="0">
                    <a:pos x="50" y="9"/>
                  </a:cxn>
                  <a:cxn ang="0">
                    <a:pos x="59" y="13"/>
                  </a:cxn>
                  <a:cxn ang="0">
                    <a:pos x="15" y="33"/>
                  </a:cxn>
                  <a:cxn ang="0">
                    <a:pos x="4" y="23"/>
                  </a:cxn>
                  <a:cxn ang="0">
                    <a:pos x="15" y="33"/>
                  </a:cxn>
                  <a:cxn ang="0">
                    <a:pos x="15" y="35"/>
                  </a:cxn>
                  <a:cxn ang="0">
                    <a:pos x="4" y="47"/>
                  </a:cxn>
                  <a:cxn ang="0">
                    <a:pos x="15" y="59"/>
                  </a:cxn>
                  <a:cxn ang="0">
                    <a:pos x="4" y="49"/>
                  </a:cxn>
                  <a:cxn ang="0">
                    <a:pos x="15" y="59"/>
                  </a:cxn>
                  <a:cxn ang="0">
                    <a:pos x="17" y="4"/>
                  </a:cxn>
                  <a:cxn ang="0">
                    <a:pos x="13" y="5"/>
                  </a:cxn>
                  <a:cxn ang="0">
                    <a:pos x="15" y="17"/>
                  </a:cxn>
                  <a:cxn ang="0">
                    <a:pos x="18" y="16"/>
                  </a:cxn>
                  <a:cxn ang="0">
                    <a:pos x="28" y="33"/>
                  </a:cxn>
                  <a:cxn ang="0">
                    <a:pos x="17" y="23"/>
                  </a:cxn>
                  <a:cxn ang="0">
                    <a:pos x="28" y="33"/>
                  </a:cxn>
                  <a:cxn ang="0">
                    <a:pos x="28" y="35"/>
                  </a:cxn>
                  <a:cxn ang="0">
                    <a:pos x="17" y="47"/>
                  </a:cxn>
                  <a:cxn ang="0">
                    <a:pos x="28" y="59"/>
                  </a:cxn>
                  <a:cxn ang="0">
                    <a:pos x="17" y="49"/>
                  </a:cxn>
                  <a:cxn ang="0">
                    <a:pos x="28" y="59"/>
                  </a:cxn>
                  <a:cxn ang="0">
                    <a:pos x="42" y="23"/>
                  </a:cxn>
                  <a:cxn ang="0">
                    <a:pos x="31" y="33"/>
                  </a:cxn>
                  <a:cxn ang="0">
                    <a:pos x="42" y="47"/>
                  </a:cxn>
                  <a:cxn ang="0">
                    <a:pos x="31" y="35"/>
                  </a:cxn>
                  <a:cxn ang="0">
                    <a:pos x="42" y="47"/>
                  </a:cxn>
                  <a:cxn ang="0">
                    <a:pos x="42" y="49"/>
                  </a:cxn>
                  <a:cxn ang="0">
                    <a:pos x="31" y="59"/>
                  </a:cxn>
                  <a:cxn ang="0">
                    <a:pos x="45" y="5"/>
                  </a:cxn>
                  <a:cxn ang="0">
                    <a:pos x="42" y="4"/>
                  </a:cxn>
                  <a:cxn ang="0">
                    <a:pos x="41" y="16"/>
                  </a:cxn>
                  <a:cxn ang="0">
                    <a:pos x="44" y="17"/>
                  </a:cxn>
                  <a:cxn ang="0">
                    <a:pos x="45" y="5"/>
                  </a:cxn>
                  <a:cxn ang="0">
                    <a:pos x="55" y="23"/>
                  </a:cxn>
                  <a:cxn ang="0">
                    <a:pos x="44" y="33"/>
                  </a:cxn>
                  <a:cxn ang="0">
                    <a:pos x="55" y="47"/>
                  </a:cxn>
                  <a:cxn ang="0">
                    <a:pos x="44" y="35"/>
                  </a:cxn>
                  <a:cxn ang="0">
                    <a:pos x="55" y="47"/>
                  </a:cxn>
                  <a:cxn ang="0">
                    <a:pos x="55" y="49"/>
                  </a:cxn>
                  <a:cxn ang="0">
                    <a:pos x="44" y="59"/>
                  </a:cxn>
                </a:cxnLst>
                <a:rect l="0" t="0" r="r" b="b"/>
                <a:pathLst>
                  <a:path w="59" h="64">
                    <a:moveTo>
                      <a:pt x="59" y="59"/>
                    </a:moveTo>
                    <a:cubicBezTo>
                      <a:pt x="59" y="62"/>
                      <a:pt x="57" y="64"/>
                      <a:pt x="55" y="64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2" y="64"/>
                      <a:pt x="0" y="62"/>
                      <a:pt x="0" y="59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1"/>
                      <a:pt x="2" y="9"/>
                      <a:pt x="4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11" y="0"/>
                      <a:pt x="15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3" y="2"/>
                      <a:pt x="23" y="5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2"/>
                      <a:pt x="39" y="0"/>
                      <a:pt x="42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7" y="0"/>
                      <a:pt x="50" y="2"/>
                      <a:pt x="50" y="5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7" y="9"/>
                      <a:pt x="59" y="11"/>
                      <a:pt x="59" y="13"/>
                    </a:cubicBezTo>
                    <a:lnTo>
                      <a:pt x="59" y="59"/>
                    </a:lnTo>
                    <a:close/>
                    <a:moveTo>
                      <a:pt x="15" y="33"/>
                    </a:moveTo>
                    <a:cubicBezTo>
                      <a:pt x="15" y="23"/>
                      <a:pt x="15" y="23"/>
                      <a:pt x="15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33"/>
                      <a:pt x="4" y="33"/>
                      <a:pt x="4" y="33"/>
                    </a:cubicBezTo>
                    <a:lnTo>
                      <a:pt x="15" y="33"/>
                    </a:lnTo>
                    <a:close/>
                    <a:moveTo>
                      <a:pt x="15" y="47"/>
                    </a:moveTo>
                    <a:cubicBezTo>
                      <a:pt x="15" y="35"/>
                      <a:pt x="15" y="35"/>
                      <a:pt x="15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47"/>
                      <a:pt x="4" y="47"/>
                      <a:pt x="4" y="47"/>
                    </a:cubicBezTo>
                    <a:lnTo>
                      <a:pt x="15" y="47"/>
                    </a:lnTo>
                    <a:close/>
                    <a:moveTo>
                      <a:pt x="15" y="59"/>
                    </a:moveTo>
                    <a:cubicBezTo>
                      <a:pt x="15" y="49"/>
                      <a:pt x="15" y="49"/>
                      <a:pt x="15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59"/>
                      <a:pt x="4" y="59"/>
                      <a:pt x="4" y="59"/>
                    </a:cubicBezTo>
                    <a:lnTo>
                      <a:pt x="15" y="59"/>
                    </a:lnTo>
                    <a:close/>
                    <a:moveTo>
                      <a:pt x="18" y="5"/>
                    </a:moveTo>
                    <a:cubicBezTo>
                      <a:pt x="18" y="5"/>
                      <a:pt x="18" y="4"/>
                      <a:pt x="17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3" y="5"/>
                      <a:pt x="13" y="5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4" y="17"/>
                      <a:pt x="15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6"/>
                      <a:pt x="18" y="16"/>
                    </a:cubicBezTo>
                    <a:lnTo>
                      <a:pt x="18" y="5"/>
                    </a:lnTo>
                    <a:close/>
                    <a:moveTo>
                      <a:pt x="28" y="33"/>
                    </a:moveTo>
                    <a:cubicBezTo>
                      <a:pt x="28" y="23"/>
                      <a:pt x="28" y="23"/>
                      <a:pt x="28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33"/>
                      <a:pt x="17" y="33"/>
                      <a:pt x="17" y="33"/>
                    </a:cubicBezTo>
                    <a:lnTo>
                      <a:pt x="28" y="33"/>
                    </a:lnTo>
                    <a:close/>
                    <a:moveTo>
                      <a:pt x="28" y="47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47"/>
                      <a:pt x="17" y="47"/>
                      <a:pt x="17" y="47"/>
                    </a:cubicBezTo>
                    <a:lnTo>
                      <a:pt x="28" y="47"/>
                    </a:lnTo>
                    <a:close/>
                    <a:moveTo>
                      <a:pt x="28" y="59"/>
                    </a:moveTo>
                    <a:cubicBezTo>
                      <a:pt x="28" y="49"/>
                      <a:pt x="28" y="49"/>
                      <a:pt x="28" y="49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7" y="59"/>
                      <a:pt x="17" y="59"/>
                      <a:pt x="17" y="59"/>
                    </a:cubicBezTo>
                    <a:lnTo>
                      <a:pt x="28" y="59"/>
                    </a:lnTo>
                    <a:close/>
                    <a:moveTo>
                      <a:pt x="42" y="33"/>
                    </a:moveTo>
                    <a:cubicBezTo>
                      <a:pt x="42" y="23"/>
                      <a:pt x="42" y="23"/>
                      <a:pt x="42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1" y="33"/>
                      <a:pt x="31" y="33"/>
                      <a:pt x="31" y="33"/>
                    </a:cubicBezTo>
                    <a:lnTo>
                      <a:pt x="42" y="33"/>
                    </a:lnTo>
                    <a:close/>
                    <a:moveTo>
                      <a:pt x="42" y="47"/>
                    </a:moveTo>
                    <a:cubicBezTo>
                      <a:pt x="42" y="35"/>
                      <a:pt x="42" y="35"/>
                      <a:pt x="42" y="35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31" y="47"/>
                      <a:pt x="31" y="47"/>
                      <a:pt x="31" y="47"/>
                    </a:cubicBezTo>
                    <a:lnTo>
                      <a:pt x="42" y="47"/>
                    </a:lnTo>
                    <a:close/>
                    <a:moveTo>
                      <a:pt x="42" y="59"/>
                    </a:moveTo>
                    <a:cubicBezTo>
                      <a:pt x="42" y="49"/>
                      <a:pt x="42" y="49"/>
                      <a:pt x="42" y="49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31" y="59"/>
                      <a:pt x="31" y="59"/>
                      <a:pt x="31" y="59"/>
                    </a:cubicBezTo>
                    <a:lnTo>
                      <a:pt x="42" y="59"/>
                    </a:lnTo>
                    <a:close/>
                    <a:moveTo>
                      <a:pt x="45" y="5"/>
                    </a:moveTo>
                    <a:cubicBezTo>
                      <a:pt x="45" y="5"/>
                      <a:pt x="45" y="4"/>
                      <a:pt x="44" y="4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41" y="4"/>
                      <a:pt x="41" y="5"/>
                      <a:pt x="41" y="5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6"/>
                      <a:pt x="41" y="17"/>
                      <a:pt x="42" y="17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45" y="17"/>
                      <a:pt x="45" y="16"/>
                      <a:pt x="45" y="16"/>
                    </a:cubicBezTo>
                    <a:lnTo>
                      <a:pt x="45" y="5"/>
                    </a:lnTo>
                    <a:close/>
                    <a:moveTo>
                      <a:pt x="55" y="33"/>
                    </a:moveTo>
                    <a:cubicBezTo>
                      <a:pt x="55" y="23"/>
                      <a:pt x="55" y="23"/>
                      <a:pt x="55" y="23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44" y="33"/>
                      <a:pt x="44" y="33"/>
                      <a:pt x="44" y="33"/>
                    </a:cubicBezTo>
                    <a:lnTo>
                      <a:pt x="55" y="33"/>
                    </a:lnTo>
                    <a:close/>
                    <a:moveTo>
                      <a:pt x="55" y="47"/>
                    </a:moveTo>
                    <a:cubicBezTo>
                      <a:pt x="55" y="35"/>
                      <a:pt x="55" y="35"/>
                      <a:pt x="55" y="35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44" y="47"/>
                      <a:pt x="44" y="47"/>
                      <a:pt x="44" y="47"/>
                    </a:cubicBezTo>
                    <a:lnTo>
                      <a:pt x="55" y="47"/>
                    </a:lnTo>
                    <a:close/>
                    <a:moveTo>
                      <a:pt x="55" y="59"/>
                    </a:moveTo>
                    <a:cubicBezTo>
                      <a:pt x="55" y="49"/>
                      <a:pt x="55" y="49"/>
                      <a:pt x="55" y="49"/>
                    </a:cubicBezTo>
                    <a:cubicBezTo>
                      <a:pt x="44" y="49"/>
                      <a:pt x="44" y="49"/>
                      <a:pt x="44" y="49"/>
                    </a:cubicBezTo>
                    <a:cubicBezTo>
                      <a:pt x="44" y="59"/>
                      <a:pt x="44" y="59"/>
                      <a:pt x="44" y="59"/>
                    </a:cubicBezTo>
                    <a:lnTo>
                      <a:pt x="55" y="5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4" name="Rectangle 50"/>
            <p:cNvSpPr/>
            <p:nvPr/>
          </p:nvSpPr>
          <p:spPr>
            <a:xfrm>
              <a:off x="4906297" y="3093272"/>
              <a:ext cx="1244132" cy="242374"/>
            </a:xfrm>
            <a:prstGeom prst="rect">
              <a:avLst/>
            </a:prstGeom>
          </p:spPr>
          <p:txBody>
            <a:bodyPr wrap="none" lIns="480000" tIns="0" rIns="288000" bIns="0" anchor="ctr" anchorCtr="0">
              <a:normAutofit/>
            </a:bodyPr>
            <a:lstStyle/>
            <a:p>
              <a:r>
                <a:rPr lang="zh-CN" altLang="en-US" sz="1867" b="1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物种加速灭绝</a:t>
              </a:r>
              <a:endParaRPr lang="zh-CN" altLang="en-US" sz="1867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xmlns="" id="{1187D178-9E89-4B0B-A94C-4AFD1EA6CD7C}"/>
              </a:ext>
            </a:extLst>
          </p:cNvPr>
          <p:cNvSpPr txBox="1"/>
          <p:nvPr/>
        </p:nvSpPr>
        <p:spPr>
          <a:xfrm>
            <a:off x="5257169" y="552892"/>
            <a:ext cx="2537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清韵体简" pitchFamily="2" charset="-122"/>
                <a:ea typeface="汉仪清韵体简" pitchFamily="2" charset="-122"/>
                <a:cs typeface="方正明尚体 落落自补" pitchFamily="2" charset="-128"/>
              </a:rPr>
              <a:t>次生环境问题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汉仪清韵体简" pitchFamily="2" charset="-122"/>
              <a:ea typeface="汉仪清韵体简" pitchFamily="2" charset="-122"/>
              <a:cs typeface="方正明尚体 落落自补" pitchFamily="2" charset="-128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xmlns="" id="{70970DDA-FD69-471B-9435-8978FA9F89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9" t="11296" r="13734" b="61752"/>
          <a:stretch/>
        </p:blipFill>
        <p:spPr>
          <a:xfrm>
            <a:off x="4155038" y="347266"/>
            <a:ext cx="1064342" cy="955788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917" y="400470"/>
            <a:ext cx="2507327" cy="59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9239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xmlns="" id="{EC74809A-1379-4536-982B-B8C2EA6E1845}"/>
              </a:ext>
            </a:extLst>
          </p:cNvPr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Group 2"/>
          <p:cNvGrpSpPr/>
          <p:nvPr/>
        </p:nvGrpSpPr>
        <p:grpSpPr>
          <a:xfrm>
            <a:off x="4043773" y="2412398"/>
            <a:ext cx="4087375" cy="3648439"/>
            <a:chOff x="4052312" y="2372849"/>
            <a:chExt cx="4087375" cy="3648439"/>
          </a:xfrm>
        </p:grpSpPr>
        <p:sp>
          <p:nvSpPr>
            <p:cNvPr id="14" name="Freeform: Shape 65"/>
            <p:cNvSpPr>
              <a:spLocks/>
            </p:cNvSpPr>
            <p:nvPr/>
          </p:nvSpPr>
          <p:spPr bwMode="auto">
            <a:xfrm>
              <a:off x="5506048" y="3858802"/>
              <a:ext cx="2633639" cy="2162486"/>
            </a:xfrm>
            <a:custGeom>
              <a:avLst/>
              <a:gdLst/>
              <a:ahLst/>
              <a:cxnLst>
                <a:cxn ang="0">
                  <a:pos x="392" y="0"/>
                </a:cxn>
                <a:cxn ang="0">
                  <a:pos x="514" y="321"/>
                </a:cxn>
                <a:cxn ang="0">
                  <a:pos x="0" y="425"/>
                </a:cxn>
                <a:cxn ang="0">
                  <a:pos x="328" y="275"/>
                </a:cxn>
                <a:cxn ang="0">
                  <a:pos x="392" y="0"/>
                </a:cxn>
              </a:cxnLst>
              <a:rect l="0" t="0" r="r" b="b"/>
              <a:pathLst>
                <a:path w="617" h="507">
                  <a:moveTo>
                    <a:pt x="392" y="0"/>
                  </a:moveTo>
                  <a:cubicBezTo>
                    <a:pt x="392" y="0"/>
                    <a:pt x="617" y="168"/>
                    <a:pt x="514" y="321"/>
                  </a:cubicBezTo>
                  <a:cubicBezTo>
                    <a:pt x="388" y="507"/>
                    <a:pt x="0" y="425"/>
                    <a:pt x="0" y="425"/>
                  </a:cubicBezTo>
                  <a:cubicBezTo>
                    <a:pt x="0" y="425"/>
                    <a:pt x="203" y="411"/>
                    <a:pt x="328" y="275"/>
                  </a:cubicBezTo>
                  <a:cubicBezTo>
                    <a:pt x="414" y="180"/>
                    <a:pt x="392" y="0"/>
                    <a:pt x="392" y="0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1867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: Shape 66"/>
            <p:cNvSpPr>
              <a:spLocks/>
            </p:cNvSpPr>
            <p:nvPr/>
          </p:nvSpPr>
          <p:spPr bwMode="auto">
            <a:xfrm>
              <a:off x="4052312" y="3097703"/>
              <a:ext cx="1864489" cy="2822909"/>
            </a:xfrm>
            <a:custGeom>
              <a:avLst/>
              <a:gdLst/>
              <a:ahLst/>
              <a:cxnLst>
                <a:cxn ang="0">
                  <a:pos x="437" y="552"/>
                </a:cxn>
                <a:cxn ang="0">
                  <a:pos x="99" y="497"/>
                </a:cxn>
                <a:cxn ang="0">
                  <a:pos x="265" y="0"/>
                </a:cxn>
                <a:cxn ang="0">
                  <a:pos x="232" y="359"/>
                </a:cxn>
                <a:cxn ang="0">
                  <a:pos x="437" y="552"/>
                </a:cxn>
              </a:cxnLst>
              <a:rect l="0" t="0" r="r" b="b"/>
              <a:pathLst>
                <a:path w="437" h="662">
                  <a:moveTo>
                    <a:pt x="437" y="552"/>
                  </a:moveTo>
                  <a:cubicBezTo>
                    <a:pt x="437" y="552"/>
                    <a:pt x="179" y="662"/>
                    <a:pt x="99" y="497"/>
                  </a:cubicBezTo>
                  <a:cubicBezTo>
                    <a:pt x="0" y="294"/>
                    <a:pt x="265" y="0"/>
                    <a:pt x="265" y="0"/>
                  </a:cubicBezTo>
                  <a:cubicBezTo>
                    <a:pt x="265" y="0"/>
                    <a:pt x="176" y="183"/>
                    <a:pt x="232" y="359"/>
                  </a:cubicBezTo>
                  <a:cubicBezTo>
                    <a:pt x="271" y="481"/>
                    <a:pt x="437" y="552"/>
                    <a:pt x="437" y="55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1867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: Shape 67"/>
            <p:cNvSpPr>
              <a:spLocks/>
            </p:cNvSpPr>
            <p:nvPr/>
          </p:nvSpPr>
          <p:spPr bwMode="auto">
            <a:xfrm>
              <a:off x="5175836" y="2372849"/>
              <a:ext cx="2404104" cy="1731598"/>
            </a:xfrm>
            <a:custGeom>
              <a:avLst/>
              <a:gdLst/>
              <a:ahLst/>
              <a:cxnLst>
                <a:cxn ang="0">
                  <a:pos x="0" y="279"/>
                </a:cxn>
                <a:cxn ang="0">
                  <a:pos x="216" y="14"/>
                </a:cxn>
                <a:cxn ang="0">
                  <a:pos x="564" y="406"/>
                </a:cxn>
                <a:cxn ang="0">
                  <a:pos x="269" y="198"/>
                </a:cxn>
                <a:cxn ang="0">
                  <a:pos x="0" y="279"/>
                </a:cxn>
              </a:cxnLst>
              <a:rect l="0" t="0" r="r" b="b"/>
              <a:pathLst>
                <a:path w="564" h="406">
                  <a:moveTo>
                    <a:pt x="0" y="279"/>
                  </a:moveTo>
                  <a:cubicBezTo>
                    <a:pt x="0" y="279"/>
                    <a:pt x="33" y="0"/>
                    <a:pt x="216" y="14"/>
                  </a:cubicBezTo>
                  <a:cubicBezTo>
                    <a:pt x="441" y="29"/>
                    <a:pt x="564" y="406"/>
                    <a:pt x="564" y="406"/>
                  </a:cubicBezTo>
                  <a:cubicBezTo>
                    <a:pt x="564" y="406"/>
                    <a:pt x="449" y="237"/>
                    <a:pt x="269" y="198"/>
                  </a:cubicBezTo>
                  <a:cubicBezTo>
                    <a:pt x="144" y="170"/>
                    <a:pt x="0" y="279"/>
                    <a:pt x="0" y="279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1867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7" name="Group 68"/>
            <p:cNvGrpSpPr/>
            <p:nvPr/>
          </p:nvGrpSpPr>
          <p:grpSpPr>
            <a:xfrm>
              <a:off x="4671116" y="4917324"/>
              <a:ext cx="456432" cy="459762"/>
              <a:chOff x="1905000" y="3457575"/>
              <a:chExt cx="217488" cy="219075"/>
            </a:xfrm>
            <a:solidFill>
              <a:schemeClr val="bg1"/>
            </a:solidFill>
          </p:grpSpPr>
          <p:sp>
            <p:nvSpPr>
              <p:cNvPr id="26" name="Freeform: Shape 69"/>
              <p:cNvSpPr>
                <a:spLocks/>
              </p:cNvSpPr>
              <p:nvPr/>
            </p:nvSpPr>
            <p:spPr bwMode="auto">
              <a:xfrm>
                <a:off x="1905000" y="3457575"/>
                <a:ext cx="217488" cy="219075"/>
              </a:xfrm>
              <a:custGeom>
                <a:avLst/>
                <a:gdLst/>
                <a:ahLst/>
                <a:cxnLst>
                  <a:cxn ang="0">
                    <a:pos x="76" y="9"/>
                  </a:cxn>
                  <a:cxn ang="0">
                    <a:pos x="53" y="0"/>
                  </a:cxn>
                  <a:cxn ang="0">
                    <a:pos x="30" y="9"/>
                  </a:cxn>
                  <a:cxn ang="0">
                    <a:pos x="21" y="32"/>
                  </a:cxn>
                  <a:cxn ang="0">
                    <a:pos x="25" y="48"/>
                  </a:cxn>
                  <a:cxn ang="0">
                    <a:pos x="1" y="73"/>
                  </a:cxn>
                  <a:cxn ang="0">
                    <a:pos x="0" y="75"/>
                  </a:cxn>
                  <a:cxn ang="0">
                    <a:pos x="1" y="77"/>
                  </a:cxn>
                  <a:cxn ang="0">
                    <a:pos x="8" y="85"/>
                  </a:cxn>
                  <a:cxn ang="0">
                    <a:pos x="10" y="85"/>
                  </a:cxn>
                  <a:cxn ang="0">
                    <a:pos x="12" y="85"/>
                  </a:cxn>
                  <a:cxn ang="0">
                    <a:pos x="37" y="60"/>
                  </a:cxn>
                  <a:cxn ang="0">
                    <a:pos x="53" y="64"/>
                  </a:cxn>
                  <a:cxn ang="0">
                    <a:pos x="76" y="55"/>
                  </a:cxn>
                  <a:cxn ang="0">
                    <a:pos x="85" y="32"/>
                  </a:cxn>
                  <a:cxn ang="0">
                    <a:pos x="76" y="9"/>
                  </a:cxn>
                  <a:cxn ang="0">
                    <a:pos x="10" y="79"/>
                  </a:cxn>
                  <a:cxn ang="0">
                    <a:pos x="6" y="75"/>
                  </a:cxn>
                  <a:cxn ang="0">
                    <a:pos x="28" y="53"/>
                  </a:cxn>
                  <a:cxn ang="0">
                    <a:pos x="30" y="55"/>
                  </a:cxn>
                  <a:cxn ang="0">
                    <a:pos x="32" y="57"/>
                  </a:cxn>
                  <a:cxn ang="0">
                    <a:pos x="10" y="79"/>
                  </a:cxn>
                  <a:cxn ang="0">
                    <a:pos x="72" y="51"/>
                  </a:cxn>
                  <a:cxn ang="0">
                    <a:pos x="53" y="59"/>
                  </a:cxn>
                  <a:cxn ang="0">
                    <a:pos x="34" y="51"/>
                  </a:cxn>
                  <a:cxn ang="0">
                    <a:pos x="26" y="32"/>
                  </a:cxn>
                  <a:cxn ang="0">
                    <a:pos x="34" y="13"/>
                  </a:cxn>
                  <a:cxn ang="0">
                    <a:pos x="53" y="5"/>
                  </a:cxn>
                  <a:cxn ang="0">
                    <a:pos x="72" y="13"/>
                  </a:cxn>
                  <a:cxn ang="0">
                    <a:pos x="80" y="32"/>
                  </a:cxn>
                  <a:cxn ang="0">
                    <a:pos x="72" y="51"/>
                  </a:cxn>
                </a:cxnLst>
                <a:rect l="0" t="0" r="r" b="b"/>
                <a:pathLst>
                  <a:path w="85" h="85">
                    <a:moveTo>
                      <a:pt x="76" y="9"/>
                    </a:moveTo>
                    <a:cubicBezTo>
                      <a:pt x="70" y="3"/>
                      <a:pt x="62" y="0"/>
                      <a:pt x="53" y="0"/>
                    </a:cubicBezTo>
                    <a:cubicBezTo>
                      <a:pt x="44" y="0"/>
                      <a:pt x="36" y="3"/>
                      <a:pt x="30" y="9"/>
                    </a:cubicBezTo>
                    <a:cubicBezTo>
                      <a:pt x="24" y="15"/>
                      <a:pt x="21" y="23"/>
                      <a:pt x="21" y="32"/>
                    </a:cubicBezTo>
                    <a:cubicBezTo>
                      <a:pt x="21" y="38"/>
                      <a:pt x="22" y="43"/>
                      <a:pt x="25" y="48"/>
                    </a:cubicBezTo>
                    <a:cubicBezTo>
                      <a:pt x="1" y="73"/>
                      <a:pt x="1" y="73"/>
                      <a:pt x="1" y="73"/>
                    </a:cubicBezTo>
                    <a:cubicBezTo>
                      <a:pt x="0" y="74"/>
                      <a:pt x="0" y="74"/>
                      <a:pt x="0" y="75"/>
                    </a:cubicBezTo>
                    <a:cubicBezTo>
                      <a:pt x="0" y="76"/>
                      <a:pt x="0" y="76"/>
                      <a:pt x="1" y="77"/>
                    </a:cubicBezTo>
                    <a:cubicBezTo>
                      <a:pt x="8" y="85"/>
                      <a:pt x="8" y="85"/>
                      <a:pt x="8" y="85"/>
                    </a:cubicBezTo>
                    <a:cubicBezTo>
                      <a:pt x="9" y="85"/>
                      <a:pt x="9" y="85"/>
                      <a:pt x="10" y="85"/>
                    </a:cubicBezTo>
                    <a:cubicBezTo>
                      <a:pt x="11" y="85"/>
                      <a:pt x="12" y="85"/>
                      <a:pt x="12" y="85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42" y="63"/>
                      <a:pt x="47" y="64"/>
                      <a:pt x="53" y="64"/>
                    </a:cubicBezTo>
                    <a:cubicBezTo>
                      <a:pt x="62" y="64"/>
                      <a:pt x="70" y="61"/>
                      <a:pt x="76" y="55"/>
                    </a:cubicBezTo>
                    <a:cubicBezTo>
                      <a:pt x="82" y="49"/>
                      <a:pt x="85" y="41"/>
                      <a:pt x="85" y="32"/>
                    </a:cubicBezTo>
                    <a:cubicBezTo>
                      <a:pt x="85" y="23"/>
                      <a:pt x="82" y="15"/>
                      <a:pt x="76" y="9"/>
                    </a:cubicBezTo>
                    <a:close/>
                    <a:moveTo>
                      <a:pt x="10" y="79"/>
                    </a:moveTo>
                    <a:cubicBezTo>
                      <a:pt x="6" y="75"/>
                      <a:pt x="6" y="75"/>
                      <a:pt x="6" y="75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9" y="53"/>
                      <a:pt x="30" y="54"/>
                      <a:pt x="30" y="55"/>
                    </a:cubicBezTo>
                    <a:cubicBezTo>
                      <a:pt x="31" y="56"/>
                      <a:pt x="32" y="56"/>
                      <a:pt x="32" y="57"/>
                    </a:cubicBezTo>
                    <a:lnTo>
                      <a:pt x="10" y="79"/>
                    </a:lnTo>
                    <a:close/>
                    <a:moveTo>
                      <a:pt x="72" y="51"/>
                    </a:moveTo>
                    <a:cubicBezTo>
                      <a:pt x="67" y="56"/>
                      <a:pt x="60" y="59"/>
                      <a:pt x="53" y="59"/>
                    </a:cubicBezTo>
                    <a:cubicBezTo>
                      <a:pt x="46" y="59"/>
                      <a:pt x="39" y="56"/>
                      <a:pt x="34" y="51"/>
                    </a:cubicBezTo>
                    <a:cubicBezTo>
                      <a:pt x="29" y="46"/>
                      <a:pt x="26" y="39"/>
                      <a:pt x="26" y="32"/>
                    </a:cubicBezTo>
                    <a:cubicBezTo>
                      <a:pt x="26" y="25"/>
                      <a:pt x="29" y="18"/>
                      <a:pt x="34" y="13"/>
                    </a:cubicBezTo>
                    <a:cubicBezTo>
                      <a:pt x="39" y="8"/>
                      <a:pt x="46" y="5"/>
                      <a:pt x="53" y="5"/>
                    </a:cubicBezTo>
                    <a:cubicBezTo>
                      <a:pt x="60" y="5"/>
                      <a:pt x="67" y="8"/>
                      <a:pt x="72" y="13"/>
                    </a:cubicBezTo>
                    <a:cubicBezTo>
                      <a:pt x="77" y="18"/>
                      <a:pt x="80" y="25"/>
                      <a:pt x="80" y="32"/>
                    </a:cubicBezTo>
                    <a:cubicBezTo>
                      <a:pt x="80" y="39"/>
                      <a:pt x="77" y="46"/>
                      <a:pt x="72" y="5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sz="1867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Freeform: Shape 70"/>
              <p:cNvSpPr>
                <a:spLocks/>
              </p:cNvSpPr>
              <p:nvPr/>
            </p:nvSpPr>
            <p:spPr bwMode="auto">
              <a:xfrm>
                <a:off x="1992313" y="3548063"/>
                <a:ext cx="107950" cy="50800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8" y="2"/>
                  </a:cxn>
                  <a:cxn ang="0">
                    <a:pos x="33" y="11"/>
                  </a:cxn>
                  <a:cxn ang="0">
                    <a:pos x="19" y="17"/>
                  </a:cxn>
                  <a:cxn ang="0">
                    <a:pos x="5" y="11"/>
                  </a:cxn>
                  <a:cxn ang="0">
                    <a:pos x="3" y="9"/>
                  </a:cxn>
                  <a:cxn ang="0">
                    <a:pos x="1" y="8"/>
                  </a:cxn>
                  <a:cxn ang="0">
                    <a:pos x="1" y="11"/>
                  </a:cxn>
                  <a:cxn ang="0">
                    <a:pos x="3" y="13"/>
                  </a:cxn>
                  <a:cxn ang="0">
                    <a:pos x="19" y="20"/>
                  </a:cxn>
                  <a:cxn ang="0">
                    <a:pos x="35" y="13"/>
                  </a:cxn>
                  <a:cxn ang="0">
                    <a:pos x="42" y="2"/>
                  </a:cxn>
                  <a:cxn ang="0">
                    <a:pos x="40" y="0"/>
                  </a:cxn>
                </a:cxnLst>
                <a:rect l="0" t="0" r="r" b="b"/>
                <a:pathLst>
                  <a:path w="42" h="20">
                    <a:moveTo>
                      <a:pt x="40" y="0"/>
                    </a:moveTo>
                    <a:cubicBezTo>
                      <a:pt x="39" y="0"/>
                      <a:pt x="38" y="1"/>
                      <a:pt x="38" y="2"/>
                    </a:cubicBezTo>
                    <a:cubicBezTo>
                      <a:pt x="37" y="5"/>
                      <a:pt x="35" y="8"/>
                      <a:pt x="33" y="11"/>
                    </a:cubicBezTo>
                    <a:cubicBezTo>
                      <a:pt x="29" y="15"/>
                      <a:pt x="24" y="17"/>
                      <a:pt x="19" y="17"/>
                    </a:cubicBezTo>
                    <a:cubicBezTo>
                      <a:pt x="14" y="17"/>
                      <a:pt x="9" y="15"/>
                      <a:pt x="5" y="11"/>
                    </a:cubicBezTo>
                    <a:cubicBezTo>
                      <a:pt x="5" y="10"/>
                      <a:pt x="4" y="9"/>
                      <a:pt x="3" y="9"/>
                    </a:cubicBezTo>
                    <a:cubicBezTo>
                      <a:pt x="3" y="8"/>
                      <a:pt x="2" y="8"/>
                      <a:pt x="1" y="8"/>
                    </a:cubicBezTo>
                    <a:cubicBezTo>
                      <a:pt x="0" y="9"/>
                      <a:pt x="0" y="10"/>
                      <a:pt x="1" y="11"/>
                    </a:cubicBezTo>
                    <a:cubicBezTo>
                      <a:pt x="1" y="12"/>
                      <a:pt x="2" y="13"/>
                      <a:pt x="3" y="13"/>
                    </a:cubicBezTo>
                    <a:cubicBezTo>
                      <a:pt x="7" y="18"/>
                      <a:pt x="13" y="20"/>
                      <a:pt x="19" y="20"/>
                    </a:cubicBezTo>
                    <a:cubicBezTo>
                      <a:pt x="25" y="20"/>
                      <a:pt x="31" y="18"/>
                      <a:pt x="35" y="13"/>
                    </a:cubicBezTo>
                    <a:cubicBezTo>
                      <a:pt x="38" y="10"/>
                      <a:pt x="41" y="7"/>
                      <a:pt x="42" y="2"/>
                    </a:cubicBezTo>
                    <a:cubicBezTo>
                      <a:pt x="42" y="1"/>
                      <a:pt x="41" y="0"/>
                      <a:pt x="4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sz="1867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Freeform: Shape 71"/>
              <p:cNvSpPr>
                <a:spLocks/>
              </p:cNvSpPr>
              <p:nvPr/>
            </p:nvSpPr>
            <p:spPr bwMode="auto">
              <a:xfrm>
                <a:off x="1976438" y="3481388"/>
                <a:ext cx="123825" cy="79375"/>
              </a:xfrm>
              <a:custGeom>
                <a:avLst/>
                <a:gdLst/>
                <a:ahLst/>
                <a:cxnLst>
                  <a:cxn ang="0">
                    <a:pos x="6" y="29"/>
                  </a:cxn>
                  <a:cxn ang="0">
                    <a:pos x="11" y="9"/>
                  </a:cxn>
                  <a:cxn ang="0">
                    <a:pos x="25" y="3"/>
                  </a:cxn>
                  <a:cxn ang="0">
                    <a:pos x="39" y="9"/>
                  </a:cxn>
                  <a:cxn ang="0">
                    <a:pos x="44" y="18"/>
                  </a:cxn>
                  <a:cxn ang="0">
                    <a:pos x="46" y="19"/>
                  </a:cxn>
                  <a:cxn ang="0">
                    <a:pos x="47" y="17"/>
                  </a:cxn>
                  <a:cxn ang="0">
                    <a:pos x="41" y="7"/>
                  </a:cxn>
                  <a:cxn ang="0">
                    <a:pos x="25" y="0"/>
                  </a:cxn>
                  <a:cxn ang="0">
                    <a:pos x="9" y="7"/>
                  </a:cxn>
                  <a:cxn ang="0">
                    <a:pos x="3" y="30"/>
                  </a:cxn>
                  <a:cxn ang="0">
                    <a:pos x="5" y="31"/>
                  </a:cxn>
                  <a:cxn ang="0">
                    <a:pos x="5" y="31"/>
                  </a:cxn>
                  <a:cxn ang="0">
                    <a:pos x="6" y="29"/>
                  </a:cxn>
                </a:cxnLst>
                <a:rect l="0" t="0" r="r" b="b"/>
                <a:pathLst>
                  <a:path w="48" h="31">
                    <a:moveTo>
                      <a:pt x="6" y="29"/>
                    </a:moveTo>
                    <a:cubicBezTo>
                      <a:pt x="4" y="22"/>
                      <a:pt x="6" y="14"/>
                      <a:pt x="11" y="9"/>
                    </a:cubicBezTo>
                    <a:cubicBezTo>
                      <a:pt x="15" y="6"/>
                      <a:pt x="20" y="3"/>
                      <a:pt x="25" y="3"/>
                    </a:cubicBezTo>
                    <a:cubicBezTo>
                      <a:pt x="30" y="3"/>
                      <a:pt x="35" y="6"/>
                      <a:pt x="39" y="9"/>
                    </a:cubicBezTo>
                    <a:cubicBezTo>
                      <a:pt x="41" y="12"/>
                      <a:pt x="43" y="15"/>
                      <a:pt x="44" y="18"/>
                    </a:cubicBezTo>
                    <a:cubicBezTo>
                      <a:pt x="44" y="19"/>
                      <a:pt x="45" y="20"/>
                      <a:pt x="46" y="19"/>
                    </a:cubicBezTo>
                    <a:cubicBezTo>
                      <a:pt x="47" y="19"/>
                      <a:pt x="48" y="18"/>
                      <a:pt x="47" y="17"/>
                    </a:cubicBezTo>
                    <a:cubicBezTo>
                      <a:pt x="46" y="13"/>
                      <a:pt x="44" y="10"/>
                      <a:pt x="41" y="7"/>
                    </a:cubicBezTo>
                    <a:cubicBezTo>
                      <a:pt x="37" y="2"/>
                      <a:pt x="31" y="0"/>
                      <a:pt x="25" y="0"/>
                    </a:cubicBezTo>
                    <a:cubicBezTo>
                      <a:pt x="19" y="0"/>
                      <a:pt x="13" y="2"/>
                      <a:pt x="9" y="7"/>
                    </a:cubicBezTo>
                    <a:cubicBezTo>
                      <a:pt x="3" y="13"/>
                      <a:pt x="0" y="22"/>
                      <a:pt x="3" y="30"/>
                    </a:cubicBezTo>
                    <a:cubicBezTo>
                      <a:pt x="3" y="31"/>
                      <a:pt x="4" y="31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6" y="31"/>
                      <a:pt x="7" y="30"/>
                      <a:pt x="6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sz="1867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: Shape 72"/>
              <p:cNvSpPr>
                <a:spLocks/>
              </p:cNvSpPr>
              <p:nvPr/>
            </p:nvSpPr>
            <p:spPr bwMode="auto">
              <a:xfrm>
                <a:off x="2043113" y="3498850"/>
                <a:ext cx="28575" cy="20638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8" y="7"/>
                  </a:cxn>
                  <a:cxn ang="0">
                    <a:pos x="9" y="8"/>
                  </a:cxn>
                  <a:cxn ang="0">
                    <a:pos x="10" y="7"/>
                  </a:cxn>
                  <a:cxn ang="0">
                    <a:pos x="10" y="5"/>
                  </a:cxn>
                  <a:cxn ang="0">
                    <a:pos x="3" y="1"/>
                  </a:cxn>
                </a:cxnLst>
                <a:rect l="0" t="0" r="r" b="b"/>
                <a:pathLst>
                  <a:path w="11" h="8">
                    <a:moveTo>
                      <a:pt x="3" y="1"/>
                    </a:moveTo>
                    <a:cubicBezTo>
                      <a:pt x="2" y="0"/>
                      <a:pt x="1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4" y="5"/>
                      <a:pt x="6" y="6"/>
                      <a:pt x="8" y="7"/>
                    </a:cubicBezTo>
                    <a:cubicBezTo>
                      <a:pt x="8" y="8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7"/>
                    </a:cubicBezTo>
                    <a:cubicBezTo>
                      <a:pt x="11" y="7"/>
                      <a:pt x="11" y="6"/>
                      <a:pt x="10" y="5"/>
                    </a:cubicBezTo>
                    <a:cubicBezTo>
                      <a:pt x="8" y="3"/>
                      <a:pt x="5" y="1"/>
                      <a:pt x="3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sz="1867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Freeform: Shape 73"/>
              <p:cNvSpPr>
                <a:spLocks/>
              </p:cNvSpPr>
              <p:nvPr/>
            </p:nvSpPr>
            <p:spPr bwMode="auto">
              <a:xfrm>
                <a:off x="2070100" y="3522663"/>
                <a:ext cx="12700" cy="17463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3" y="7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4" y="2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1" y="6"/>
                  </a:cxn>
                </a:cxnLst>
                <a:rect l="0" t="0" r="r" b="b"/>
                <a:pathLst>
                  <a:path w="5" h="7">
                    <a:moveTo>
                      <a:pt x="1" y="6"/>
                    </a:moveTo>
                    <a:cubicBezTo>
                      <a:pt x="1" y="7"/>
                      <a:pt x="2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5" y="6"/>
                      <a:pt x="5" y="5"/>
                    </a:cubicBezTo>
                    <a:cubicBezTo>
                      <a:pt x="5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1" y="1"/>
                      <a:pt x="0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sz="1867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8" name="Group 74"/>
            <p:cNvGrpSpPr/>
            <p:nvPr/>
          </p:nvGrpSpPr>
          <p:grpSpPr>
            <a:xfrm>
              <a:off x="5762273" y="2593866"/>
              <a:ext cx="459763" cy="449769"/>
              <a:chOff x="6516688" y="1757363"/>
              <a:chExt cx="219075" cy="214313"/>
            </a:xfrm>
            <a:solidFill>
              <a:schemeClr val="bg1"/>
            </a:solidFill>
          </p:grpSpPr>
          <p:sp>
            <p:nvSpPr>
              <p:cNvPr id="22" name="Freeform: Shape 75"/>
              <p:cNvSpPr>
                <a:spLocks/>
              </p:cNvSpPr>
              <p:nvPr/>
            </p:nvSpPr>
            <p:spPr bwMode="auto">
              <a:xfrm>
                <a:off x="6583363" y="1822450"/>
                <a:ext cx="87313" cy="8731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7" y="34"/>
                  </a:cxn>
                  <a:cxn ang="0">
                    <a:pos x="34" y="17"/>
                  </a:cxn>
                  <a:cxn ang="0">
                    <a:pos x="17" y="0"/>
                  </a:cxn>
                  <a:cxn ang="0">
                    <a:pos x="0" y="17"/>
                  </a:cxn>
                  <a:cxn ang="0">
                    <a:pos x="29" y="17"/>
                  </a:cxn>
                  <a:cxn ang="0">
                    <a:pos x="17" y="29"/>
                  </a:cxn>
                  <a:cxn ang="0">
                    <a:pos x="5" y="17"/>
                  </a:cxn>
                  <a:cxn ang="0">
                    <a:pos x="17" y="6"/>
                  </a:cxn>
                  <a:cxn ang="0">
                    <a:pos x="29" y="17"/>
                  </a:cxn>
                </a:cxnLst>
                <a:rect l="0" t="0" r="r" b="b"/>
                <a:pathLst>
                  <a:path w="34" h="34">
                    <a:moveTo>
                      <a:pt x="0" y="17"/>
                    </a:moveTo>
                    <a:cubicBezTo>
                      <a:pt x="0" y="27"/>
                      <a:pt x="7" y="34"/>
                      <a:pt x="17" y="34"/>
                    </a:cubicBezTo>
                    <a:cubicBezTo>
                      <a:pt x="26" y="34"/>
                      <a:pt x="34" y="27"/>
                      <a:pt x="34" y="17"/>
                    </a:cubicBezTo>
                    <a:cubicBezTo>
                      <a:pt x="34" y="8"/>
                      <a:pt x="26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lose/>
                    <a:moveTo>
                      <a:pt x="29" y="17"/>
                    </a:moveTo>
                    <a:cubicBezTo>
                      <a:pt x="29" y="24"/>
                      <a:pt x="23" y="29"/>
                      <a:pt x="17" y="29"/>
                    </a:cubicBezTo>
                    <a:cubicBezTo>
                      <a:pt x="10" y="29"/>
                      <a:pt x="5" y="24"/>
                      <a:pt x="5" y="17"/>
                    </a:cubicBezTo>
                    <a:cubicBezTo>
                      <a:pt x="5" y="11"/>
                      <a:pt x="10" y="6"/>
                      <a:pt x="17" y="6"/>
                    </a:cubicBezTo>
                    <a:cubicBezTo>
                      <a:pt x="23" y="6"/>
                      <a:pt x="29" y="11"/>
                      <a:pt x="29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sz="1867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Freeform: Shape 76"/>
              <p:cNvSpPr>
                <a:spLocks/>
              </p:cNvSpPr>
              <p:nvPr/>
            </p:nvSpPr>
            <p:spPr bwMode="auto">
              <a:xfrm>
                <a:off x="6516688" y="1757363"/>
                <a:ext cx="219075" cy="214313"/>
              </a:xfrm>
              <a:custGeom>
                <a:avLst/>
                <a:gdLst/>
                <a:ahLst/>
                <a:cxnLst>
                  <a:cxn ang="0">
                    <a:pos x="77" y="39"/>
                  </a:cxn>
                  <a:cxn ang="0">
                    <a:pos x="79" y="27"/>
                  </a:cxn>
                  <a:cxn ang="0">
                    <a:pos x="73" y="12"/>
                  </a:cxn>
                  <a:cxn ang="0">
                    <a:pos x="67" y="11"/>
                  </a:cxn>
                  <a:cxn ang="0">
                    <a:pos x="54" y="10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32" y="10"/>
                  </a:cxn>
                  <a:cxn ang="0">
                    <a:pos x="18" y="11"/>
                  </a:cxn>
                  <a:cxn ang="0">
                    <a:pos x="12" y="12"/>
                  </a:cxn>
                  <a:cxn ang="0">
                    <a:pos x="6" y="27"/>
                  </a:cxn>
                  <a:cxn ang="0">
                    <a:pos x="8" y="39"/>
                  </a:cxn>
                  <a:cxn ang="0">
                    <a:pos x="0" y="47"/>
                  </a:cxn>
                  <a:cxn ang="0">
                    <a:pos x="8" y="61"/>
                  </a:cxn>
                  <a:cxn ang="0">
                    <a:pos x="19" y="67"/>
                  </a:cxn>
                  <a:cxn ang="0">
                    <a:pos x="20" y="78"/>
                  </a:cxn>
                  <a:cxn ang="0">
                    <a:pos x="31" y="83"/>
                  </a:cxn>
                  <a:cxn ang="0">
                    <a:pos x="39" y="77"/>
                  </a:cxn>
                  <a:cxn ang="0">
                    <a:pos x="46" y="77"/>
                  </a:cxn>
                  <a:cxn ang="0">
                    <a:pos x="54" y="83"/>
                  </a:cxn>
                  <a:cxn ang="0">
                    <a:pos x="66" y="78"/>
                  </a:cxn>
                  <a:cxn ang="0">
                    <a:pos x="67" y="67"/>
                  </a:cxn>
                  <a:cxn ang="0">
                    <a:pos x="78" y="61"/>
                  </a:cxn>
                  <a:cxn ang="0">
                    <a:pos x="85" y="47"/>
                  </a:cxn>
                  <a:cxn ang="0">
                    <a:pos x="61" y="20"/>
                  </a:cxn>
                  <a:cxn ang="0">
                    <a:pos x="75" y="23"/>
                  </a:cxn>
                  <a:cxn ang="0">
                    <a:pos x="71" y="26"/>
                  </a:cxn>
                  <a:cxn ang="0">
                    <a:pos x="68" y="27"/>
                  </a:cxn>
                  <a:cxn ang="0">
                    <a:pos x="46" y="71"/>
                  </a:cxn>
                  <a:cxn ang="0">
                    <a:pos x="14" y="46"/>
                  </a:cxn>
                  <a:cxn ang="0">
                    <a:pos x="25" y="19"/>
                  </a:cxn>
                  <a:cxn ang="0">
                    <a:pos x="26" y="19"/>
                  </a:cxn>
                  <a:cxn ang="0">
                    <a:pos x="36" y="14"/>
                  </a:cxn>
                  <a:cxn ang="0">
                    <a:pos x="49" y="14"/>
                  </a:cxn>
                  <a:cxn ang="0">
                    <a:pos x="61" y="20"/>
                  </a:cxn>
                  <a:cxn ang="0">
                    <a:pos x="43" y="5"/>
                  </a:cxn>
                  <a:cxn ang="0">
                    <a:pos x="48" y="10"/>
                  </a:cxn>
                  <a:cxn ang="0">
                    <a:pos x="37" y="10"/>
                  </a:cxn>
                  <a:cxn ang="0">
                    <a:pos x="16" y="16"/>
                  </a:cxn>
                  <a:cxn ang="0">
                    <a:pos x="17" y="22"/>
                  </a:cxn>
                  <a:cxn ang="0">
                    <a:pos x="11" y="23"/>
                  </a:cxn>
                  <a:cxn ang="0">
                    <a:pos x="6" y="47"/>
                  </a:cxn>
                  <a:cxn ang="0">
                    <a:pos x="11" y="46"/>
                  </a:cxn>
                  <a:cxn ang="0">
                    <a:pos x="8" y="56"/>
                  </a:cxn>
                  <a:cxn ang="0">
                    <a:pos x="23" y="74"/>
                  </a:cxn>
                  <a:cxn ang="0">
                    <a:pos x="35" y="74"/>
                  </a:cxn>
                  <a:cxn ang="0">
                    <a:pos x="23" y="74"/>
                  </a:cxn>
                  <a:cxn ang="0">
                    <a:pos x="51" y="74"/>
                  </a:cxn>
                  <a:cxn ang="0">
                    <a:pos x="63" y="74"/>
                  </a:cxn>
                  <a:cxn ang="0">
                    <a:pos x="78" y="56"/>
                  </a:cxn>
                  <a:cxn ang="0">
                    <a:pos x="75" y="44"/>
                  </a:cxn>
                  <a:cxn ang="0">
                    <a:pos x="78" y="56"/>
                  </a:cxn>
                </a:cxnLst>
                <a:rect l="0" t="0" r="r" b="b"/>
                <a:pathLst>
                  <a:path w="85" h="83">
                    <a:moveTo>
                      <a:pt x="82" y="42"/>
                    </a:moveTo>
                    <a:cubicBezTo>
                      <a:pt x="77" y="39"/>
                      <a:pt x="77" y="39"/>
                      <a:pt x="77" y="39"/>
                    </a:cubicBezTo>
                    <a:cubicBezTo>
                      <a:pt x="77" y="37"/>
                      <a:pt x="76" y="34"/>
                      <a:pt x="75" y="31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81" y="25"/>
                      <a:pt x="81" y="23"/>
                      <a:pt x="80" y="21"/>
                    </a:cubicBezTo>
                    <a:cubicBezTo>
                      <a:pt x="78" y="18"/>
                      <a:pt x="76" y="15"/>
                      <a:pt x="73" y="12"/>
                    </a:cubicBezTo>
                    <a:cubicBezTo>
                      <a:pt x="72" y="11"/>
                      <a:pt x="71" y="11"/>
                      <a:pt x="70" y="11"/>
                    </a:cubicBezTo>
                    <a:cubicBezTo>
                      <a:pt x="69" y="11"/>
                      <a:pt x="68" y="11"/>
                      <a:pt x="67" y="11"/>
                    </a:cubicBezTo>
                    <a:cubicBezTo>
                      <a:pt x="62" y="14"/>
                      <a:pt x="62" y="14"/>
                      <a:pt x="62" y="14"/>
                    </a:cubicBezTo>
                    <a:cubicBezTo>
                      <a:pt x="59" y="12"/>
                      <a:pt x="57" y="11"/>
                      <a:pt x="54" y="10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52" y="2"/>
                      <a:pt x="50" y="0"/>
                      <a:pt x="48" y="0"/>
                    </a:cubicBezTo>
                    <a:cubicBezTo>
                      <a:pt x="46" y="0"/>
                      <a:pt x="44" y="0"/>
                      <a:pt x="43" y="0"/>
                    </a:cubicBezTo>
                    <a:cubicBezTo>
                      <a:pt x="41" y="0"/>
                      <a:pt x="40" y="0"/>
                      <a:pt x="38" y="0"/>
                    </a:cubicBezTo>
                    <a:cubicBezTo>
                      <a:pt x="36" y="0"/>
                      <a:pt x="34" y="2"/>
                      <a:pt x="33" y="4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29" y="11"/>
                      <a:pt x="26" y="12"/>
                      <a:pt x="24" y="14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7" y="11"/>
                      <a:pt x="16" y="11"/>
                    </a:cubicBezTo>
                    <a:cubicBezTo>
                      <a:pt x="15" y="11"/>
                      <a:pt x="13" y="11"/>
                      <a:pt x="12" y="12"/>
                    </a:cubicBezTo>
                    <a:cubicBezTo>
                      <a:pt x="10" y="15"/>
                      <a:pt x="8" y="18"/>
                      <a:pt x="6" y="21"/>
                    </a:cubicBezTo>
                    <a:cubicBezTo>
                      <a:pt x="5" y="23"/>
                      <a:pt x="5" y="25"/>
                      <a:pt x="6" y="27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9" y="34"/>
                      <a:pt x="9" y="37"/>
                      <a:pt x="8" y="39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1" y="43"/>
                      <a:pt x="0" y="45"/>
                      <a:pt x="0" y="47"/>
                    </a:cubicBezTo>
                    <a:cubicBezTo>
                      <a:pt x="1" y="51"/>
                      <a:pt x="2" y="54"/>
                      <a:pt x="3" y="58"/>
                    </a:cubicBezTo>
                    <a:cubicBezTo>
                      <a:pt x="4" y="60"/>
                      <a:pt x="6" y="61"/>
                      <a:pt x="8" y="61"/>
                    </a:cubicBezTo>
                    <a:cubicBezTo>
                      <a:pt x="14" y="61"/>
                      <a:pt x="14" y="61"/>
                      <a:pt x="14" y="61"/>
                    </a:cubicBezTo>
                    <a:cubicBezTo>
                      <a:pt x="15" y="63"/>
                      <a:pt x="17" y="65"/>
                      <a:pt x="19" y="67"/>
                    </a:cubicBezTo>
                    <a:cubicBezTo>
                      <a:pt x="17" y="73"/>
                      <a:pt x="17" y="73"/>
                      <a:pt x="17" y="73"/>
                    </a:cubicBezTo>
                    <a:cubicBezTo>
                      <a:pt x="17" y="75"/>
                      <a:pt x="18" y="77"/>
                      <a:pt x="20" y="78"/>
                    </a:cubicBezTo>
                    <a:cubicBezTo>
                      <a:pt x="23" y="80"/>
                      <a:pt x="26" y="82"/>
                      <a:pt x="30" y="83"/>
                    </a:cubicBezTo>
                    <a:cubicBezTo>
                      <a:pt x="30" y="83"/>
                      <a:pt x="31" y="83"/>
                      <a:pt x="31" y="83"/>
                    </a:cubicBezTo>
                    <a:cubicBezTo>
                      <a:pt x="33" y="83"/>
                      <a:pt x="34" y="82"/>
                      <a:pt x="35" y="81"/>
                    </a:cubicBezTo>
                    <a:cubicBezTo>
                      <a:pt x="39" y="77"/>
                      <a:pt x="39" y="77"/>
                      <a:pt x="39" y="77"/>
                    </a:cubicBezTo>
                    <a:cubicBezTo>
                      <a:pt x="41" y="77"/>
                      <a:pt x="42" y="77"/>
                      <a:pt x="43" y="77"/>
                    </a:cubicBezTo>
                    <a:cubicBezTo>
                      <a:pt x="44" y="77"/>
                      <a:pt x="45" y="77"/>
                      <a:pt x="46" y="77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51" y="82"/>
                      <a:pt x="53" y="83"/>
                      <a:pt x="54" y="83"/>
                    </a:cubicBezTo>
                    <a:cubicBezTo>
                      <a:pt x="55" y="83"/>
                      <a:pt x="55" y="83"/>
                      <a:pt x="56" y="83"/>
                    </a:cubicBezTo>
                    <a:cubicBezTo>
                      <a:pt x="59" y="82"/>
                      <a:pt x="63" y="80"/>
                      <a:pt x="66" y="78"/>
                    </a:cubicBezTo>
                    <a:cubicBezTo>
                      <a:pt x="68" y="77"/>
                      <a:pt x="69" y="75"/>
                      <a:pt x="68" y="73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69" y="65"/>
                      <a:pt x="70" y="63"/>
                      <a:pt x="72" y="61"/>
                    </a:cubicBezTo>
                    <a:cubicBezTo>
                      <a:pt x="78" y="61"/>
                      <a:pt x="78" y="61"/>
                      <a:pt x="78" y="61"/>
                    </a:cubicBezTo>
                    <a:cubicBezTo>
                      <a:pt x="80" y="61"/>
                      <a:pt x="82" y="60"/>
                      <a:pt x="83" y="58"/>
                    </a:cubicBezTo>
                    <a:cubicBezTo>
                      <a:pt x="84" y="54"/>
                      <a:pt x="85" y="51"/>
                      <a:pt x="85" y="47"/>
                    </a:cubicBezTo>
                    <a:cubicBezTo>
                      <a:pt x="85" y="45"/>
                      <a:pt x="84" y="43"/>
                      <a:pt x="82" y="42"/>
                    </a:cubicBezTo>
                    <a:close/>
                    <a:moveTo>
                      <a:pt x="61" y="20"/>
                    </a:moveTo>
                    <a:cubicBezTo>
                      <a:pt x="70" y="16"/>
                      <a:pt x="70" y="16"/>
                      <a:pt x="70" y="16"/>
                    </a:cubicBezTo>
                    <a:cubicBezTo>
                      <a:pt x="72" y="18"/>
                      <a:pt x="73" y="21"/>
                      <a:pt x="75" y="23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71" y="27"/>
                      <a:pt x="71" y="26"/>
                      <a:pt x="71" y="26"/>
                    </a:cubicBezTo>
                    <a:cubicBezTo>
                      <a:pt x="70" y="25"/>
                      <a:pt x="69" y="24"/>
                      <a:pt x="68" y="25"/>
                    </a:cubicBezTo>
                    <a:cubicBezTo>
                      <a:pt x="67" y="25"/>
                      <a:pt x="67" y="27"/>
                      <a:pt x="68" y="27"/>
                    </a:cubicBezTo>
                    <a:cubicBezTo>
                      <a:pt x="70" y="31"/>
                      <a:pt x="71" y="35"/>
                      <a:pt x="72" y="39"/>
                    </a:cubicBezTo>
                    <a:cubicBezTo>
                      <a:pt x="73" y="55"/>
                      <a:pt x="62" y="69"/>
                      <a:pt x="46" y="71"/>
                    </a:cubicBezTo>
                    <a:cubicBezTo>
                      <a:pt x="38" y="72"/>
                      <a:pt x="31" y="70"/>
                      <a:pt x="25" y="65"/>
                    </a:cubicBezTo>
                    <a:cubicBezTo>
                      <a:pt x="19" y="60"/>
                      <a:pt x="15" y="53"/>
                      <a:pt x="14" y="46"/>
                    </a:cubicBezTo>
                    <a:cubicBezTo>
                      <a:pt x="13" y="38"/>
                      <a:pt x="15" y="30"/>
                      <a:pt x="20" y="24"/>
                    </a:cubicBezTo>
                    <a:cubicBezTo>
                      <a:pt x="22" y="22"/>
                      <a:pt x="23" y="21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9" y="17"/>
                      <a:pt x="32" y="15"/>
                      <a:pt x="36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7" y="14"/>
                      <a:pt x="38" y="14"/>
                      <a:pt x="40" y="14"/>
                    </a:cubicBezTo>
                    <a:cubicBezTo>
                      <a:pt x="43" y="13"/>
                      <a:pt x="46" y="13"/>
                      <a:pt x="49" y="14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54" y="15"/>
                      <a:pt x="58" y="17"/>
                      <a:pt x="61" y="20"/>
                    </a:cubicBezTo>
                    <a:close/>
                    <a:moveTo>
                      <a:pt x="38" y="5"/>
                    </a:moveTo>
                    <a:cubicBezTo>
                      <a:pt x="40" y="5"/>
                      <a:pt x="41" y="5"/>
                      <a:pt x="43" y="5"/>
                    </a:cubicBezTo>
                    <a:cubicBezTo>
                      <a:pt x="44" y="5"/>
                      <a:pt x="46" y="5"/>
                      <a:pt x="47" y="5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45" y="10"/>
                      <a:pt x="42" y="10"/>
                      <a:pt x="39" y="10"/>
                    </a:cubicBezTo>
                    <a:cubicBezTo>
                      <a:pt x="39" y="10"/>
                      <a:pt x="38" y="10"/>
                      <a:pt x="37" y="10"/>
                    </a:cubicBezTo>
                    <a:lnTo>
                      <a:pt x="38" y="5"/>
                    </a:lnTo>
                    <a:close/>
                    <a:moveTo>
                      <a:pt x="16" y="16"/>
                    </a:move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9"/>
                      <a:pt x="18" y="21"/>
                      <a:pt x="17" y="22"/>
                    </a:cubicBezTo>
                    <a:cubicBezTo>
                      <a:pt x="16" y="24"/>
                      <a:pt x="15" y="26"/>
                      <a:pt x="14" y="28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1"/>
                      <a:pt x="14" y="18"/>
                      <a:pt x="16" y="16"/>
                    </a:cubicBezTo>
                    <a:close/>
                    <a:moveTo>
                      <a:pt x="6" y="47"/>
                    </a:moveTo>
                    <a:cubicBezTo>
                      <a:pt x="10" y="44"/>
                      <a:pt x="10" y="44"/>
                      <a:pt x="10" y="44"/>
                    </a:cubicBezTo>
                    <a:cubicBezTo>
                      <a:pt x="10" y="45"/>
                      <a:pt x="11" y="45"/>
                      <a:pt x="11" y="46"/>
                    </a:cubicBezTo>
                    <a:cubicBezTo>
                      <a:pt x="11" y="49"/>
                      <a:pt x="12" y="53"/>
                      <a:pt x="13" y="56"/>
                    </a:cubicBezTo>
                    <a:cubicBezTo>
                      <a:pt x="8" y="56"/>
                      <a:pt x="8" y="56"/>
                      <a:pt x="8" y="56"/>
                    </a:cubicBezTo>
                    <a:cubicBezTo>
                      <a:pt x="7" y="53"/>
                      <a:pt x="6" y="50"/>
                      <a:pt x="6" y="47"/>
                    </a:cubicBezTo>
                    <a:close/>
                    <a:moveTo>
                      <a:pt x="23" y="74"/>
                    </a:moveTo>
                    <a:cubicBezTo>
                      <a:pt x="24" y="69"/>
                      <a:pt x="24" y="69"/>
                      <a:pt x="24" y="69"/>
                    </a:cubicBezTo>
                    <a:cubicBezTo>
                      <a:pt x="27" y="71"/>
                      <a:pt x="31" y="73"/>
                      <a:pt x="35" y="74"/>
                    </a:cubicBezTo>
                    <a:cubicBezTo>
                      <a:pt x="31" y="78"/>
                      <a:pt x="31" y="78"/>
                      <a:pt x="31" y="78"/>
                    </a:cubicBezTo>
                    <a:cubicBezTo>
                      <a:pt x="28" y="77"/>
                      <a:pt x="25" y="75"/>
                      <a:pt x="23" y="74"/>
                    </a:cubicBezTo>
                    <a:close/>
                    <a:moveTo>
                      <a:pt x="54" y="78"/>
                    </a:moveTo>
                    <a:cubicBezTo>
                      <a:pt x="51" y="74"/>
                      <a:pt x="51" y="74"/>
                      <a:pt x="51" y="74"/>
                    </a:cubicBezTo>
                    <a:cubicBezTo>
                      <a:pt x="55" y="73"/>
                      <a:pt x="59" y="71"/>
                      <a:pt x="62" y="69"/>
                    </a:cubicBezTo>
                    <a:cubicBezTo>
                      <a:pt x="63" y="74"/>
                      <a:pt x="63" y="74"/>
                      <a:pt x="63" y="74"/>
                    </a:cubicBezTo>
                    <a:cubicBezTo>
                      <a:pt x="60" y="75"/>
                      <a:pt x="57" y="77"/>
                      <a:pt x="54" y="78"/>
                    </a:cubicBezTo>
                    <a:close/>
                    <a:moveTo>
                      <a:pt x="78" y="56"/>
                    </a:moveTo>
                    <a:cubicBezTo>
                      <a:pt x="72" y="56"/>
                      <a:pt x="72" y="56"/>
                      <a:pt x="72" y="56"/>
                    </a:cubicBezTo>
                    <a:cubicBezTo>
                      <a:pt x="74" y="52"/>
                      <a:pt x="75" y="48"/>
                      <a:pt x="75" y="44"/>
                    </a:cubicBezTo>
                    <a:cubicBezTo>
                      <a:pt x="80" y="47"/>
                      <a:pt x="80" y="47"/>
                      <a:pt x="80" y="47"/>
                    </a:cubicBezTo>
                    <a:cubicBezTo>
                      <a:pt x="80" y="50"/>
                      <a:pt x="79" y="53"/>
                      <a:pt x="78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sz="1867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Freeform: Shape 134"/>
              <p:cNvSpPr>
                <a:spLocks/>
              </p:cNvSpPr>
              <p:nvPr/>
            </p:nvSpPr>
            <p:spPr bwMode="auto">
              <a:xfrm>
                <a:off x="6562725" y="1804988"/>
                <a:ext cx="87313" cy="101600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5" y="40"/>
                  </a:cxn>
                  <a:cxn ang="0">
                    <a:pos x="7" y="40"/>
                  </a:cxn>
                  <a:cxn ang="0">
                    <a:pos x="8" y="40"/>
                  </a:cxn>
                  <a:cxn ang="0">
                    <a:pos x="8" y="37"/>
                  </a:cxn>
                  <a:cxn ang="0">
                    <a:pos x="4" y="24"/>
                  </a:cxn>
                  <a:cxn ang="0">
                    <a:pos x="25" y="3"/>
                  </a:cxn>
                  <a:cxn ang="0">
                    <a:pos x="31" y="4"/>
                  </a:cxn>
                  <a:cxn ang="0">
                    <a:pos x="34" y="3"/>
                  </a:cxn>
                  <a:cxn ang="0">
                    <a:pos x="33" y="1"/>
                  </a:cxn>
                  <a:cxn ang="0">
                    <a:pos x="25" y="0"/>
                  </a:cxn>
                  <a:cxn ang="0">
                    <a:pos x="0" y="24"/>
                  </a:cxn>
                </a:cxnLst>
                <a:rect l="0" t="0" r="r" b="b"/>
                <a:pathLst>
                  <a:path w="34" h="40">
                    <a:moveTo>
                      <a:pt x="0" y="24"/>
                    </a:moveTo>
                    <a:cubicBezTo>
                      <a:pt x="0" y="30"/>
                      <a:pt x="2" y="35"/>
                      <a:pt x="5" y="40"/>
                    </a:cubicBezTo>
                    <a:cubicBezTo>
                      <a:pt x="6" y="40"/>
                      <a:pt x="6" y="40"/>
                      <a:pt x="7" y="40"/>
                    </a:cubicBezTo>
                    <a:cubicBezTo>
                      <a:pt x="7" y="40"/>
                      <a:pt x="8" y="40"/>
                      <a:pt x="8" y="40"/>
                    </a:cubicBezTo>
                    <a:cubicBezTo>
                      <a:pt x="9" y="39"/>
                      <a:pt x="9" y="38"/>
                      <a:pt x="8" y="37"/>
                    </a:cubicBezTo>
                    <a:cubicBezTo>
                      <a:pt x="5" y="34"/>
                      <a:pt x="4" y="29"/>
                      <a:pt x="4" y="24"/>
                    </a:cubicBezTo>
                    <a:cubicBezTo>
                      <a:pt x="4" y="13"/>
                      <a:pt x="13" y="3"/>
                      <a:pt x="25" y="3"/>
                    </a:cubicBezTo>
                    <a:cubicBezTo>
                      <a:pt x="27" y="3"/>
                      <a:pt x="29" y="3"/>
                      <a:pt x="31" y="4"/>
                    </a:cubicBezTo>
                    <a:cubicBezTo>
                      <a:pt x="32" y="4"/>
                      <a:pt x="33" y="4"/>
                      <a:pt x="34" y="3"/>
                    </a:cubicBezTo>
                    <a:cubicBezTo>
                      <a:pt x="34" y="2"/>
                      <a:pt x="33" y="1"/>
                      <a:pt x="33" y="1"/>
                    </a:cubicBezTo>
                    <a:cubicBezTo>
                      <a:pt x="30" y="0"/>
                      <a:pt x="27" y="0"/>
                      <a:pt x="25" y="0"/>
                    </a:cubicBezTo>
                    <a:cubicBezTo>
                      <a:pt x="11" y="0"/>
                      <a:pt x="0" y="11"/>
                      <a:pt x="0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sz="1867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Freeform: Shape 135"/>
              <p:cNvSpPr>
                <a:spLocks/>
              </p:cNvSpPr>
              <p:nvPr/>
            </p:nvSpPr>
            <p:spPr bwMode="auto">
              <a:xfrm>
                <a:off x="6594475" y="1822450"/>
                <a:ext cx="96838" cy="107950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13" y="38"/>
                  </a:cxn>
                  <a:cxn ang="0">
                    <a:pos x="3" y="36"/>
                  </a:cxn>
                  <a:cxn ang="0">
                    <a:pos x="1" y="37"/>
                  </a:cxn>
                  <a:cxn ang="0">
                    <a:pos x="2" y="39"/>
                  </a:cxn>
                  <a:cxn ang="0">
                    <a:pos x="13" y="42"/>
                  </a:cxn>
                  <a:cxn ang="0">
                    <a:pos x="38" y="17"/>
                  </a:cxn>
                  <a:cxn ang="0">
                    <a:pos x="31" y="1"/>
                  </a:cxn>
                  <a:cxn ang="0">
                    <a:pos x="29" y="1"/>
                  </a:cxn>
                  <a:cxn ang="0">
                    <a:pos x="29" y="3"/>
                  </a:cxn>
                  <a:cxn ang="0">
                    <a:pos x="34" y="17"/>
                  </a:cxn>
                </a:cxnLst>
                <a:rect l="0" t="0" r="r" b="b"/>
                <a:pathLst>
                  <a:path w="38" h="42">
                    <a:moveTo>
                      <a:pt x="34" y="17"/>
                    </a:moveTo>
                    <a:cubicBezTo>
                      <a:pt x="34" y="29"/>
                      <a:pt x="25" y="38"/>
                      <a:pt x="13" y="38"/>
                    </a:cubicBezTo>
                    <a:cubicBezTo>
                      <a:pt x="9" y="38"/>
                      <a:pt x="6" y="38"/>
                      <a:pt x="3" y="36"/>
                    </a:cubicBezTo>
                    <a:cubicBezTo>
                      <a:pt x="2" y="36"/>
                      <a:pt x="1" y="36"/>
                      <a:pt x="1" y="37"/>
                    </a:cubicBezTo>
                    <a:cubicBezTo>
                      <a:pt x="0" y="38"/>
                      <a:pt x="1" y="39"/>
                      <a:pt x="2" y="39"/>
                    </a:cubicBezTo>
                    <a:cubicBezTo>
                      <a:pt x="5" y="41"/>
                      <a:pt x="9" y="42"/>
                      <a:pt x="13" y="42"/>
                    </a:cubicBezTo>
                    <a:cubicBezTo>
                      <a:pt x="26" y="42"/>
                      <a:pt x="38" y="31"/>
                      <a:pt x="38" y="17"/>
                    </a:cubicBezTo>
                    <a:cubicBezTo>
                      <a:pt x="38" y="11"/>
                      <a:pt x="35" y="5"/>
                      <a:pt x="31" y="1"/>
                    </a:cubicBezTo>
                    <a:cubicBezTo>
                      <a:pt x="31" y="0"/>
                      <a:pt x="30" y="0"/>
                      <a:pt x="29" y="1"/>
                    </a:cubicBezTo>
                    <a:cubicBezTo>
                      <a:pt x="28" y="1"/>
                      <a:pt x="28" y="3"/>
                      <a:pt x="29" y="3"/>
                    </a:cubicBezTo>
                    <a:cubicBezTo>
                      <a:pt x="32" y="7"/>
                      <a:pt x="34" y="12"/>
                      <a:pt x="34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sz="1867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9" name="Group 136"/>
            <p:cNvGrpSpPr/>
            <p:nvPr/>
          </p:nvGrpSpPr>
          <p:grpSpPr>
            <a:xfrm>
              <a:off x="7264147" y="4776120"/>
              <a:ext cx="333161" cy="453099"/>
              <a:chOff x="6548438" y="2333625"/>
              <a:chExt cx="158750" cy="215900"/>
            </a:xfrm>
            <a:solidFill>
              <a:schemeClr val="bg1"/>
            </a:solidFill>
          </p:grpSpPr>
          <p:sp>
            <p:nvSpPr>
              <p:cNvPr id="20" name="Freeform: Shape 137"/>
              <p:cNvSpPr>
                <a:spLocks/>
              </p:cNvSpPr>
              <p:nvPr/>
            </p:nvSpPr>
            <p:spPr bwMode="auto">
              <a:xfrm>
                <a:off x="6548438" y="2333625"/>
                <a:ext cx="158750" cy="215900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19" y="37"/>
                  </a:cxn>
                  <a:cxn ang="0">
                    <a:pos x="6" y="59"/>
                  </a:cxn>
                  <a:cxn ang="0">
                    <a:pos x="31" y="84"/>
                  </a:cxn>
                  <a:cxn ang="0">
                    <a:pos x="56" y="59"/>
                  </a:cxn>
                  <a:cxn ang="0">
                    <a:pos x="43" y="37"/>
                  </a:cxn>
                  <a:cxn ang="0">
                    <a:pos x="59" y="26"/>
                  </a:cxn>
                  <a:cxn ang="0">
                    <a:pos x="62" y="22"/>
                  </a:cxn>
                  <a:cxn ang="0">
                    <a:pos x="62" y="5"/>
                  </a:cxn>
                  <a:cxn ang="0">
                    <a:pos x="57" y="0"/>
                  </a:cxn>
                  <a:cxn ang="0">
                    <a:pos x="50" y="59"/>
                  </a:cxn>
                  <a:cxn ang="0">
                    <a:pos x="31" y="79"/>
                  </a:cxn>
                  <a:cxn ang="0">
                    <a:pos x="11" y="59"/>
                  </a:cxn>
                  <a:cxn ang="0">
                    <a:pos x="31" y="40"/>
                  </a:cxn>
                  <a:cxn ang="0">
                    <a:pos x="50" y="59"/>
                  </a:cxn>
                  <a:cxn ang="0">
                    <a:pos x="57" y="22"/>
                  </a:cxn>
                  <a:cxn ang="0">
                    <a:pos x="46" y="29"/>
                  </a:cxn>
                  <a:cxn ang="0">
                    <a:pos x="46" y="19"/>
                  </a:cxn>
                  <a:cxn ang="0">
                    <a:pos x="45" y="17"/>
                  </a:cxn>
                  <a:cxn ang="0">
                    <a:pos x="43" y="19"/>
                  </a:cxn>
                  <a:cxn ang="0">
                    <a:pos x="43" y="31"/>
                  </a:cxn>
                  <a:cxn ang="0">
                    <a:pos x="37" y="35"/>
                  </a:cxn>
                  <a:cxn ang="0">
                    <a:pos x="31" y="35"/>
                  </a:cxn>
                  <a:cxn ang="0">
                    <a:pos x="25" y="35"/>
                  </a:cxn>
                  <a:cxn ang="0">
                    <a:pos x="19" y="31"/>
                  </a:cxn>
                  <a:cxn ang="0">
                    <a:pos x="19" y="19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5" y="29"/>
                  </a:cxn>
                  <a:cxn ang="0">
                    <a:pos x="5" y="22"/>
                  </a:cxn>
                  <a:cxn ang="0">
                    <a:pos x="5" y="5"/>
                  </a:cxn>
                  <a:cxn ang="0">
                    <a:pos x="15" y="5"/>
                  </a:cxn>
                  <a:cxn ang="0">
                    <a:pos x="15" y="10"/>
                  </a:cxn>
                  <a:cxn ang="0">
                    <a:pos x="17" y="11"/>
                  </a:cxn>
                  <a:cxn ang="0">
                    <a:pos x="19" y="10"/>
                  </a:cxn>
                  <a:cxn ang="0">
                    <a:pos x="19" y="5"/>
                  </a:cxn>
                  <a:cxn ang="0">
                    <a:pos x="43" y="5"/>
                  </a:cxn>
                  <a:cxn ang="0">
                    <a:pos x="43" y="10"/>
                  </a:cxn>
                  <a:cxn ang="0">
                    <a:pos x="45" y="11"/>
                  </a:cxn>
                  <a:cxn ang="0">
                    <a:pos x="46" y="10"/>
                  </a:cxn>
                  <a:cxn ang="0">
                    <a:pos x="46" y="5"/>
                  </a:cxn>
                  <a:cxn ang="0">
                    <a:pos x="57" y="5"/>
                  </a:cxn>
                  <a:cxn ang="0">
                    <a:pos x="57" y="22"/>
                  </a:cxn>
                </a:cxnLst>
                <a:rect l="0" t="0" r="r" b="b"/>
                <a:pathLst>
                  <a:path w="62" h="84">
                    <a:moveTo>
                      <a:pt x="5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4"/>
                      <a:pt x="1" y="25"/>
                      <a:pt x="2" y="26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1" y="42"/>
                      <a:pt x="6" y="50"/>
                      <a:pt x="6" y="59"/>
                    </a:cubicBezTo>
                    <a:cubicBezTo>
                      <a:pt x="6" y="73"/>
                      <a:pt x="17" y="84"/>
                      <a:pt x="31" y="84"/>
                    </a:cubicBezTo>
                    <a:cubicBezTo>
                      <a:pt x="45" y="84"/>
                      <a:pt x="56" y="73"/>
                      <a:pt x="56" y="59"/>
                    </a:cubicBezTo>
                    <a:cubicBezTo>
                      <a:pt x="56" y="50"/>
                      <a:pt x="50" y="42"/>
                      <a:pt x="43" y="37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1" y="25"/>
                      <a:pt x="62" y="24"/>
                      <a:pt x="62" y="22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62" y="2"/>
                      <a:pt x="59" y="0"/>
                      <a:pt x="57" y="0"/>
                    </a:cubicBezTo>
                    <a:close/>
                    <a:moveTo>
                      <a:pt x="50" y="59"/>
                    </a:moveTo>
                    <a:cubicBezTo>
                      <a:pt x="50" y="70"/>
                      <a:pt x="42" y="79"/>
                      <a:pt x="31" y="79"/>
                    </a:cubicBezTo>
                    <a:cubicBezTo>
                      <a:pt x="20" y="79"/>
                      <a:pt x="11" y="70"/>
                      <a:pt x="11" y="59"/>
                    </a:cubicBezTo>
                    <a:cubicBezTo>
                      <a:pt x="11" y="49"/>
                      <a:pt x="20" y="40"/>
                      <a:pt x="31" y="40"/>
                    </a:cubicBezTo>
                    <a:cubicBezTo>
                      <a:pt x="42" y="40"/>
                      <a:pt x="50" y="49"/>
                      <a:pt x="50" y="59"/>
                    </a:cubicBezTo>
                    <a:close/>
                    <a:moveTo>
                      <a:pt x="57" y="22"/>
                    </a:move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18"/>
                      <a:pt x="46" y="17"/>
                      <a:pt x="45" y="17"/>
                    </a:cubicBezTo>
                    <a:cubicBezTo>
                      <a:pt x="44" y="17"/>
                      <a:pt x="43" y="18"/>
                      <a:pt x="43" y="19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5" y="35"/>
                      <a:pt x="33" y="35"/>
                      <a:pt x="31" y="35"/>
                    </a:cubicBezTo>
                    <a:cubicBezTo>
                      <a:pt x="29" y="35"/>
                      <a:pt x="27" y="35"/>
                      <a:pt x="25" y="35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18"/>
                      <a:pt x="18" y="17"/>
                      <a:pt x="17" y="17"/>
                    </a:cubicBezTo>
                    <a:cubicBezTo>
                      <a:pt x="16" y="17"/>
                      <a:pt x="15" y="18"/>
                      <a:pt x="15" y="1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1"/>
                      <a:pt x="16" y="11"/>
                      <a:pt x="17" y="11"/>
                    </a:cubicBezTo>
                    <a:cubicBezTo>
                      <a:pt x="18" y="11"/>
                      <a:pt x="19" y="11"/>
                      <a:pt x="19" y="10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1"/>
                      <a:pt x="44" y="11"/>
                      <a:pt x="45" y="11"/>
                    </a:cubicBezTo>
                    <a:cubicBezTo>
                      <a:pt x="46" y="11"/>
                      <a:pt x="46" y="11"/>
                      <a:pt x="46" y="10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57" y="5"/>
                      <a:pt x="57" y="5"/>
                      <a:pt x="57" y="5"/>
                    </a:cubicBezTo>
                    <a:lnTo>
                      <a:pt x="57" y="2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sz="1867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Freeform: Shape 138"/>
              <p:cNvSpPr>
                <a:spLocks/>
              </p:cNvSpPr>
              <p:nvPr/>
            </p:nvSpPr>
            <p:spPr bwMode="auto">
              <a:xfrm>
                <a:off x="6586538" y="2446338"/>
                <a:ext cx="82550" cy="76200"/>
              </a:xfrm>
              <a:custGeom>
                <a:avLst/>
                <a:gdLst/>
                <a:ahLst/>
                <a:cxnLst>
                  <a:cxn ang="0">
                    <a:pos x="13" y="2"/>
                  </a:cxn>
                  <a:cxn ang="0">
                    <a:pos x="10" y="8"/>
                  </a:cxn>
                  <a:cxn ang="0">
                    <a:pos x="3" y="9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6" y="19"/>
                  </a:cxn>
                  <a:cxn ang="0">
                    <a:pos x="5" y="26"/>
                  </a:cxn>
                  <a:cxn ang="0">
                    <a:pos x="6" y="29"/>
                  </a:cxn>
                  <a:cxn ang="0">
                    <a:pos x="8" y="30"/>
                  </a:cxn>
                  <a:cxn ang="0">
                    <a:pos x="10" y="29"/>
                  </a:cxn>
                  <a:cxn ang="0">
                    <a:pos x="16" y="26"/>
                  </a:cxn>
                  <a:cxn ang="0">
                    <a:pos x="22" y="29"/>
                  </a:cxn>
                  <a:cxn ang="0">
                    <a:pos x="23" y="30"/>
                  </a:cxn>
                  <a:cxn ang="0">
                    <a:pos x="25" y="29"/>
                  </a:cxn>
                  <a:cxn ang="0">
                    <a:pos x="27" y="26"/>
                  </a:cxn>
                  <a:cxn ang="0">
                    <a:pos x="26" y="19"/>
                  </a:cxn>
                  <a:cxn ang="0">
                    <a:pos x="30" y="14"/>
                  </a:cxn>
                  <a:cxn ang="0">
                    <a:pos x="31" y="11"/>
                  </a:cxn>
                  <a:cxn ang="0">
                    <a:pos x="28" y="9"/>
                  </a:cxn>
                  <a:cxn ang="0">
                    <a:pos x="22" y="8"/>
                  </a:cxn>
                  <a:cxn ang="0">
                    <a:pos x="19" y="2"/>
                  </a:cxn>
                  <a:cxn ang="0">
                    <a:pos x="16" y="0"/>
                  </a:cxn>
                  <a:cxn ang="0">
                    <a:pos x="13" y="2"/>
                  </a:cxn>
                  <a:cxn ang="0">
                    <a:pos x="20" y="11"/>
                  </a:cxn>
                  <a:cxn ang="0">
                    <a:pos x="28" y="12"/>
                  </a:cxn>
                  <a:cxn ang="0">
                    <a:pos x="22" y="18"/>
                  </a:cxn>
                  <a:cxn ang="0">
                    <a:pos x="23" y="26"/>
                  </a:cxn>
                  <a:cxn ang="0">
                    <a:pos x="16" y="22"/>
                  </a:cxn>
                  <a:cxn ang="0">
                    <a:pos x="8" y="26"/>
                  </a:cxn>
                  <a:cxn ang="0">
                    <a:pos x="10" y="18"/>
                  </a:cxn>
                  <a:cxn ang="0">
                    <a:pos x="4" y="12"/>
                  </a:cxn>
                  <a:cxn ang="0">
                    <a:pos x="12" y="11"/>
                  </a:cxn>
                  <a:cxn ang="0">
                    <a:pos x="16" y="3"/>
                  </a:cxn>
                  <a:cxn ang="0">
                    <a:pos x="20" y="11"/>
                  </a:cxn>
                </a:cxnLst>
                <a:rect l="0" t="0" r="r" b="b"/>
                <a:pathLst>
                  <a:path w="32" h="30">
                    <a:moveTo>
                      <a:pt x="13" y="2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1" y="10"/>
                      <a:pt x="0" y="11"/>
                    </a:cubicBezTo>
                    <a:cubicBezTo>
                      <a:pt x="0" y="12"/>
                      <a:pt x="0" y="14"/>
                      <a:pt x="1" y="15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7"/>
                      <a:pt x="5" y="28"/>
                      <a:pt x="6" y="29"/>
                    </a:cubicBezTo>
                    <a:cubicBezTo>
                      <a:pt x="7" y="30"/>
                      <a:pt x="8" y="30"/>
                      <a:pt x="8" y="30"/>
                    </a:cubicBezTo>
                    <a:cubicBezTo>
                      <a:pt x="9" y="30"/>
                      <a:pt x="9" y="30"/>
                      <a:pt x="10" y="29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30"/>
                      <a:pt x="23" y="30"/>
                      <a:pt x="23" y="30"/>
                    </a:cubicBezTo>
                    <a:cubicBezTo>
                      <a:pt x="24" y="30"/>
                      <a:pt x="25" y="30"/>
                      <a:pt x="25" y="29"/>
                    </a:cubicBezTo>
                    <a:cubicBezTo>
                      <a:pt x="26" y="28"/>
                      <a:pt x="27" y="27"/>
                      <a:pt x="27" y="26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1" y="14"/>
                      <a:pt x="32" y="12"/>
                      <a:pt x="31" y="11"/>
                    </a:cubicBezTo>
                    <a:cubicBezTo>
                      <a:pt x="31" y="10"/>
                      <a:pt x="30" y="9"/>
                      <a:pt x="28" y="9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0"/>
                      <a:pt x="17" y="0"/>
                      <a:pt x="16" y="0"/>
                    </a:cubicBezTo>
                    <a:cubicBezTo>
                      <a:pt x="14" y="0"/>
                      <a:pt x="13" y="0"/>
                      <a:pt x="13" y="2"/>
                    </a:cubicBezTo>
                    <a:close/>
                    <a:moveTo>
                      <a:pt x="20" y="11"/>
                    </a:moveTo>
                    <a:cubicBezTo>
                      <a:pt x="28" y="12"/>
                      <a:pt x="28" y="12"/>
                      <a:pt x="28" y="12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"/>
                      <a:pt x="16" y="3"/>
                      <a:pt x="16" y="3"/>
                    </a:cubicBezTo>
                    <a:lnTo>
                      <a:pt x="20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sz="1867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2" name="TextBox 31"/>
          <p:cNvSpPr txBox="1">
            <a:spLocks/>
          </p:cNvSpPr>
          <p:nvPr/>
        </p:nvSpPr>
        <p:spPr bwMode="auto">
          <a:xfrm>
            <a:off x="4763123" y="1982181"/>
            <a:ext cx="2619115" cy="309958"/>
          </a:xfrm>
          <a:prstGeom prst="rect">
            <a:avLst/>
          </a:prstGeom>
          <a:noFill/>
          <a:extLst/>
        </p:spPr>
        <p:txBody>
          <a:bodyPr wrap="none" lIns="0" tIns="0" rIns="0" bIns="0" anchor="t" anchorCtr="1">
            <a:normAutofit/>
          </a:bodyPr>
          <a:lstStyle/>
          <a:p>
            <a:r>
              <a:rPr lang="zh-CN" altLang="en-US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本世纪鸟类每年灭绝一种</a:t>
            </a:r>
          </a:p>
        </p:txBody>
      </p:sp>
      <p:sp>
        <p:nvSpPr>
          <p:cNvPr id="10" name="TextBox 34"/>
          <p:cNvSpPr txBox="1">
            <a:spLocks/>
          </p:cNvSpPr>
          <p:nvPr/>
        </p:nvSpPr>
        <p:spPr bwMode="auto">
          <a:xfrm>
            <a:off x="2468432" y="4673038"/>
            <a:ext cx="2299240" cy="309958"/>
          </a:xfrm>
          <a:prstGeom prst="rect">
            <a:avLst/>
          </a:prstGeom>
          <a:noFill/>
          <a:extLst/>
        </p:spPr>
        <p:txBody>
          <a:bodyPr wrap="none" lIns="0" tIns="0" rIns="480000" bIns="0" anchor="ctr" anchorCtr="0">
            <a:normAutofit/>
          </a:bodyPr>
          <a:lstStyle/>
          <a:p>
            <a:pPr algn="r"/>
            <a:r>
              <a:rPr lang="zh-CN" altLang="en-US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每年有数千种动植物灭绝</a:t>
            </a:r>
          </a:p>
        </p:txBody>
      </p:sp>
      <p:sp>
        <p:nvSpPr>
          <p:cNvPr id="8" name="TextBox 37"/>
          <p:cNvSpPr txBox="1">
            <a:spLocks/>
          </p:cNvSpPr>
          <p:nvPr/>
        </p:nvSpPr>
        <p:spPr bwMode="auto">
          <a:xfrm>
            <a:off x="7498687" y="4873038"/>
            <a:ext cx="2732267" cy="309958"/>
          </a:xfrm>
          <a:prstGeom prst="rect">
            <a:avLst/>
          </a:prstGeom>
          <a:noFill/>
          <a:extLst/>
        </p:spPr>
        <p:txBody>
          <a:bodyPr wrap="none" lIns="480000" tIns="0" rIns="0" bIns="0" anchor="ctr" anchorCtr="0">
            <a:noAutofit/>
          </a:bodyPr>
          <a:lstStyle/>
          <a:p>
            <a:r>
              <a:rPr lang="zh-CN" altLang="en-US" sz="2000" b="1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在热带雨林</a:t>
            </a:r>
            <a:r>
              <a:rPr lang="en-US" altLang="zh-CN" sz="2000" b="1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</a:p>
          <a:p>
            <a:r>
              <a:rPr lang="zh-CN" altLang="en-US" sz="2000" b="1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每天至少灭绝一个物种</a:t>
            </a:r>
            <a:r>
              <a:rPr lang="en-US" altLang="zh-CN" sz="2000" b="1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xmlns="" id="{088F475B-1FD5-4894-A36C-122CDDFE154D}"/>
              </a:ext>
            </a:extLst>
          </p:cNvPr>
          <p:cNvSpPr txBox="1"/>
          <p:nvPr/>
        </p:nvSpPr>
        <p:spPr>
          <a:xfrm>
            <a:off x="5551809" y="804352"/>
            <a:ext cx="2537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站酷快乐体2016修订版"/>
                <a:ea typeface="汉仪清韵体简" pitchFamily="2" charset="-122"/>
              </a:rPr>
              <a:t>物种加速灭绝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站酷快乐体2016修订版"/>
              <a:ea typeface="汉仪清韵体简" pitchFamily="2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6EF0697C-53F2-4496-B7BB-507853403D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9" t="11296" r="13734" b="61752"/>
          <a:stretch/>
        </p:blipFill>
        <p:spPr>
          <a:xfrm>
            <a:off x="4533498" y="565706"/>
            <a:ext cx="1064342" cy="955788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917" y="400470"/>
            <a:ext cx="2507327" cy="59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4493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8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>
            <a:extLst>
              <a:ext uri="{FF2B5EF4-FFF2-40B4-BE49-F238E27FC236}">
                <a16:creationId xmlns:a16="http://schemas.microsoft.com/office/drawing/2014/main" xmlns="" id="{B1A1EBC0-D013-4573-8968-27737E506C81}"/>
              </a:ext>
            </a:extLst>
          </p:cNvPr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e797fe1e-e4a5-41bc-9c4b-d461cb89c987">
            <a:extLst>
              <a:ext uri="{FF2B5EF4-FFF2-40B4-BE49-F238E27FC236}">
                <a16:creationId xmlns:a16="http://schemas.microsoft.com/office/drawing/2014/main" xmlns="" id="{5F4E0C95-1C21-43B2-BF92-F565A08FE6DE}"/>
              </a:ext>
            </a:extLst>
          </p:cNvPr>
          <p:cNvGrpSpPr>
            <a:grpSpLocks noChangeAspect="1"/>
          </p:cNvGrpSpPr>
          <p:nvPr/>
        </p:nvGrpSpPr>
        <p:grpSpPr>
          <a:xfrm>
            <a:off x="1307469" y="2060848"/>
            <a:ext cx="9613068" cy="3143612"/>
            <a:chOff x="1307468" y="2060848"/>
            <a:chExt cx="9613068" cy="3143612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A36E1300-B4A5-4478-A19B-A32FBA2E1582}"/>
                </a:ext>
              </a:extLst>
            </p:cNvPr>
            <p:cNvGrpSpPr/>
            <p:nvPr/>
          </p:nvGrpSpPr>
          <p:grpSpPr>
            <a:xfrm>
              <a:off x="4406313" y="2060848"/>
              <a:ext cx="3379372" cy="3011993"/>
              <a:chOff x="4406313" y="2168993"/>
              <a:chExt cx="3379372" cy="3011993"/>
            </a:xfrm>
          </p:grpSpPr>
          <p:sp>
            <p:nvSpPr>
              <p:cNvPr id="34" name="圆: 空心 33">
                <a:extLst>
                  <a:ext uri="{FF2B5EF4-FFF2-40B4-BE49-F238E27FC236}">
                    <a16:creationId xmlns:a16="http://schemas.microsoft.com/office/drawing/2014/main" xmlns="" id="{95F775B8-F6CE-430F-B10C-4B59B6C3CC76}"/>
                  </a:ext>
                </a:extLst>
              </p:cNvPr>
              <p:cNvSpPr/>
              <p:nvPr/>
            </p:nvSpPr>
            <p:spPr>
              <a:xfrm>
                <a:off x="4715885" y="2248798"/>
                <a:ext cx="2786164" cy="2785458"/>
              </a:xfrm>
              <a:prstGeom prst="donut">
                <a:avLst>
                  <a:gd name="adj" fmla="val 9168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867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xmlns="" id="{E91B3BA6-6FE8-4781-B130-E81859825EF6}"/>
                  </a:ext>
                </a:extLst>
              </p:cNvPr>
              <p:cNvSpPr/>
              <p:nvPr/>
            </p:nvSpPr>
            <p:spPr>
              <a:xfrm>
                <a:off x="6461936" y="2169939"/>
                <a:ext cx="637785" cy="63778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867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xmlns="" id="{A2C23DE2-DE74-4D2B-B074-D4036AFDD9D2}"/>
                  </a:ext>
                </a:extLst>
              </p:cNvPr>
              <p:cNvSpPr/>
              <p:nvPr/>
            </p:nvSpPr>
            <p:spPr>
              <a:xfrm rot="1800000">
                <a:off x="5092278" y="4542256"/>
                <a:ext cx="637785" cy="63778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867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xmlns="" id="{EC34FA37-5801-4523-A721-AEE67D69B2BB}"/>
                  </a:ext>
                </a:extLst>
              </p:cNvPr>
              <p:cNvSpPr/>
              <p:nvPr/>
            </p:nvSpPr>
            <p:spPr>
              <a:xfrm>
                <a:off x="6462568" y="4543201"/>
                <a:ext cx="637785" cy="63778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867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xmlns="" id="{5BFDBE6B-DD20-4219-8011-5715182B3DA8}"/>
                  </a:ext>
                </a:extLst>
              </p:cNvPr>
              <p:cNvSpPr/>
              <p:nvPr/>
            </p:nvSpPr>
            <p:spPr>
              <a:xfrm rot="1800000">
                <a:off x="7147900" y="3356172"/>
                <a:ext cx="637785" cy="63778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867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xmlns="" id="{98AB867E-CB63-4AF2-B756-B37309DC0176}"/>
                  </a:ext>
                </a:extLst>
              </p:cNvPr>
              <p:cNvSpPr/>
              <p:nvPr/>
            </p:nvSpPr>
            <p:spPr>
              <a:xfrm>
                <a:off x="4406313" y="3356022"/>
                <a:ext cx="637785" cy="63778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867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xmlns="" id="{99C09952-8E3C-4621-8AE3-9E2F34996481}"/>
                  </a:ext>
                </a:extLst>
              </p:cNvPr>
              <p:cNvSpPr/>
              <p:nvPr/>
            </p:nvSpPr>
            <p:spPr>
              <a:xfrm rot="1800000">
                <a:off x="5091645" y="2168993"/>
                <a:ext cx="637785" cy="63778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867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xmlns="" id="{F912B267-CBC9-4593-A9E5-3B4990780675}"/>
                  </a:ext>
                </a:extLst>
              </p:cNvPr>
              <p:cNvSpPr/>
              <p:nvPr/>
            </p:nvSpPr>
            <p:spPr>
              <a:xfrm>
                <a:off x="6575602" y="2339479"/>
                <a:ext cx="408124" cy="302739"/>
              </a:xfrm>
              <a:custGeom>
                <a:avLst/>
                <a:gdLst>
                  <a:gd name="connsiteX0" fmla="*/ 9246 w 338138"/>
                  <a:gd name="connsiteY0" fmla="*/ 217487 h 250825"/>
                  <a:gd name="connsiteX1" fmla="*/ 328892 w 338138"/>
                  <a:gd name="connsiteY1" fmla="*/ 217487 h 250825"/>
                  <a:gd name="connsiteX2" fmla="*/ 338138 w 338138"/>
                  <a:gd name="connsiteY2" fmla="*/ 226822 h 250825"/>
                  <a:gd name="connsiteX3" fmla="*/ 314363 w 338138"/>
                  <a:gd name="connsiteY3" fmla="*/ 250825 h 250825"/>
                  <a:gd name="connsiteX4" fmla="*/ 23775 w 338138"/>
                  <a:gd name="connsiteY4" fmla="*/ 250825 h 250825"/>
                  <a:gd name="connsiteX5" fmla="*/ 0 w 338138"/>
                  <a:gd name="connsiteY5" fmla="*/ 226822 h 250825"/>
                  <a:gd name="connsiteX6" fmla="*/ 9246 w 338138"/>
                  <a:gd name="connsiteY6" fmla="*/ 217487 h 250825"/>
                  <a:gd name="connsiteX7" fmla="*/ 100182 w 338138"/>
                  <a:gd name="connsiteY7" fmla="*/ 100012 h 250825"/>
                  <a:gd name="connsiteX8" fmla="*/ 123655 w 338138"/>
                  <a:gd name="connsiteY8" fmla="*/ 100012 h 250825"/>
                  <a:gd name="connsiteX9" fmla="*/ 130175 w 338138"/>
                  <a:gd name="connsiteY9" fmla="*/ 106705 h 250825"/>
                  <a:gd name="connsiteX10" fmla="*/ 130175 w 338138"/>
                  <a:gd name="connsiteY10" fmla="*/ 161583 h 250825"/>
                  <a:gd name="connsiteX11" fmla="*/ 123655 w 338138"/>
                  <a:gd name="connsiteY11" fmla="*/ 168275 h 250825"/>
                  <a:gd name="connsiteX12" fmla="*/ 100182 w 338138"/>
                  <a:gd name="connsiteY12" fmla="*/ 168275 h 250825"/>
                  <a:gd name="connsiteX13" fmla="*/ 93662 w 338138"/>
                  <a:gd name="connsiteY13" fmla="*/ 161583 h 250825"/>
                  <a:gd name="connsiteX14" fmla="*/ 93662 w 338138"/>
                  <a:gd name="connsiteY14" fmla="*/ 106705 h 250825"/>
                  <a:gd name="connsiteX15" fmla="*/ 100182 w 338138"/>
                  <a:gd name="connsiteY15" fmla="*/ 100012 h 250825"/>
                  <a:gd name="connsiteX16" fmla="*/ 157332 w 338138"/>
                  <a:gd name="connsiteY16" fmla="*/ 77787 h 250825"/>
                  <a:gd name="connsiteX17" fmla="*/ 180805 w 338138"/>
                  <a:gd name="connsiteY17" fmla="*/ 77787 h 250825"/>
                  <a:gd name="connsiteX18" fmla="*/ 187325 w 338138"/>
                  <a:gd name="connsiteY18" fmla="*/ 84441 h 250825"/>
                  <a:gd name="connsiteX19" fmla="*/ 187325 w 338138"/>
                  <a:gd name="connsiteY19" fmla="*/ 161622 h 250825"/>
                  <a:gd name="connsiteX20" fmla="*/ 180805 w 338138"/>
                  <a:gd name="connsiteY20" fmla="*/ 168275 h 250825"/>
                  <a:gd name="connsiteX21" fmla="*/ 157332 w 338138"/>
                  <a:gd name="connsiteY21" fmla="*/ 168275 h 250825"/>
                  <a:gd name="connsiteX22" fmla="*/ 150812 w 338138"/>
                  <a:gd name="connsiteY22" fmla="*/ 161622 h 250825"/>
                  <a:gd name="connsiteX23" fmla="*/ 150812 w 338138"/>
                  <a:gd name="connsiteY23" fmla="*/ 84441 h 250825"/>
                  <a:gd name="connsiteX24" fmla="*/ 157332 w 338138"/>
                  <a:gd name="connsiteY24" fmla="*/ 77787 h 250825"/>
                  <a:gd name="connsiteX25" fmla="*/ 216070 w 338138"/>
                  <a:gd name="connsiteY25" fmla="*/ 49212 h 250825"/>
                  <a:gd name="connsiteX26" fmla="*/ 239543 w 338138"/>
                  <a:gd name="connsiteY26" fmla="*/ 49212 h 250825"/>
                  <a:gd name="connsiteX27" fmla="*/ 246063 w 338138"/>
                  <a:gd name="connsiteY27" fmla="*/ 55827 h 250825"/>
                  <a:gd name="connsiteX28" fmla="*/ 246063 w 338138"/>
                  <a:gd name="connsiteY28" fmla="*/ 161661 h 250825"/>
                  <a:gd name="connsiteX29" fmla="*/ 239543 w 338138"/>
                  <a:gd name="connsiteY29" fmla="*/ 168275 h 250825"/>
                  <a:gd name="connsiteX30" fmla="*/ 216070 w 338138"/>
                  <a:gd name="connsiteY30" fmla="*/ 168275 h 250825"/>
                  <a:gd name="connsiteX31" fmla="*/ 209550 w 338138"/>
                  <a:gd name="connsiteY31" fmla="*/ 161661 h 250825"/>
                  <a:gd name="connsiteX32" fmla="*/ 209550 w 338138"/>
                  <a:gd name="connsiteY32" fmla="*/ 55827 h 250825"/>
                  <a:gd name="connsiteX33" fmla="*/ 216070 w 338138"/>
                  <a:gd name="connsiteY33" fmla="*/ 49212 h 250825"/>
                  <a:gd name="connsiteX34" fmla="*/ 53428 w 338138"/>
                  <a:gd name="connsiteY34" fmla="*/ 22225 h 250825"/>
                  <a:gd name="connsiteX35" fmla="*/ 50800 w 338138"/>
                  <a:gd name="connsiteY35" fmla="*/ 24858 h 250825"/>
                  <a:gd name="connsiteX36" fmla="*/ 50800 w 338138"/>
                  <a:gd name="connsiteY36" fmla="*/ 182834 h 250825"/>
                  <a:gd name="connsiteX37" fmla="*/ 53428 w 338138"/>
                  <a:gd name="connsiteY37" fmla="*/ 184150 h 250825"/>
                  <a:gd name="connsiteX38" fmla="*/ 284710 w 338138"/>
                  <a:gd name="connsiteY38" fmla="*/ 184150 h 250825"/>
                  <a:gd name="connsiteX39" fmla="*/ 287338 w 338138"/>
                  <a:gd name="connsiteY39" fmla="*/ 182834 h 250825"/>
                  <a:gd name="connsiteX40" fmla="*/ 287338 w 338138"/>
                  <a:gd name="connsiteY40" fmla="*/ 24858 h 250825"/>
                  <a:gd name="connsiteX41" fmla="*/ 284710 w 338138"/>
                  <a:gd name="connsiteY41" fmla="*/ 22225 h 250825"/>
                  <a:gd name="connsiteX42" fmla="*/ 53428 w 338138"/>
                  <a:gd name="connsiteY42" fmla="*/ 22225 h 250825"/>
                  <a:gd name="connsiteX43" fmla="*/ 53663 w 338138"/>
                  <a:gd name="connsiteY43" fmla="*/ 0 h 250825"/>
                  <a:gd name="connsiteX44" fmla="*/ 286062 w 338138"/>
                  <a:gd name="connsiteY44" fmla="*/ 0 h 250825"/>
                  <a:gd name="connsiteX45" fmla="*/ 311150 w 338138"/>
                  <a:gd name="connsiteY45" fmla="*/ 25008 h 250825"/>
                  <a:gd name="connsiteX46" fmla="*/ 311150 w 338138"/>
                  <a:gd name="connsiteY46" fmla="*/ 182955 h 250825"/>
                  <a:gd name="connsiteX47" fmla="*/ 286062 w 338138"/>
                  <a:gd name="connsiteY47" fmla="*/ 207963 h 250825"/>
                  <a:gd name="connsiteX48" fmla="*/ 53663 w 338138"/>
                  <a:gd name="connsiteY48" fmla="*/ 207963 h 250825"/>
                  <a:gd name="connsiteX49" fmla="*/ 28575 w 338138"/>
                  <a:gd name="connsiteY49" fmla="*/ 182955 h 250825"/>
                  <a:gd name="connsiteX50" fmla="*/ 28575 w 338138"/>
                  <a:gd name="connsiteY50" fmla="*/ 25008 h 250825"/>
                  <a:gd name="connsiteX51" fmla="*/ 53663 w 338138"/>
                  <a:gd name="connsiteY51" fmla="*/ 0 h 250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38138" h="250825">
                    <a:moveTo>
                      <a:pt x="9246" y="217487"/>
                    </a:moveTo>
                    <a:cubicBezTo>
                      <a:pt x="9246" y="217487"/>
                      <a:pt x="9246" y="217487"/>
                      <a:pt x="328892" y="217487"/>
                    </a:cubicBezTo>
                    <a:cubicBezTo>
                      <a:pt x="334176" y="217487"/>
                      <a:pt x="338138" y="221488"/>
                      <a:pt x="338138" y="226822"/>
                    </a:cubicBezTo>
                    <a:cubicBezTo>
                      <a:pt x="338138" y="240157"/>
                      <a:pt x="327571" y="250825"/>
                      <a:pt x="314363" y="250825"/>
                    </a:cubicBezTo>
                    <a:cubicBezTo>
                      <a:pt x="314363" y="250825"/>
                      <a:pt x="314363" y="250825"/>
                      <a:pt x="23775" y="250825"/>
                    </a:cubicBezTo>
                    <a:cubicBezTo>
                      <a:pt x="10567" y="250825"/>
                      <a:pt x="0" y="240157"/>
                      <a:pt x="0" y="226822"/>
                    </a:cubicBezTo>
                    <a:cubicBezTo>
                      <a:pt x="0" y="221488"/>
                      <a:pt x="3962" y="217487"/>
                      <a:pt x="9246" y="217487"/>
                    </a:cubicBezTo>
                    <a:close/>
                    <a:moveTo>
                      <a:pt x="100182" y="100012"/>
                    </a:moveTo>
                    <a:cubicBezTo>
                      <a:pt x="100182" y="100012"/>
                      <a:pt x="100182" y="100012"/>
                      <a:pt x="123655" y="100012"/>
                    </a:cubicBezTo>
                    <a:cubicBezTo>
                      <a:pt x="127567" y="100012"/>
                      <a:pt x="130175" y="102689"/>
                      <a:pt x="130175" y="106705"/>
                    </a:cubicBezTo>
                    <a:cubicBezTo>
                      <a:pt x="130175" y="106705"/>
                      <a:pt x="130175" y="106705"/>
                      <a:pt x="130175" y="161583"/>
                    </a:cubicBezTo>
                    <a:cubicBezTo>
                      <a:pt x="130175" y="165598"/>
                      <a:pt x="127567" y="168275"/>
                      <a:pt x="123655" y="168275"/>
                    </a:cubicBezTo>
                    <a:cubicBezTo>
                      <a:pt x="123655" y="168275"/>
                      <a:pt x="123655" y="168275"/>
                      <a:pt x="100182" y="168275"/>
                    </a:cubicBezTo>
                    <a:cubicBezTo>
                      <a:pt x="96270" y="168275"/>
                      <a:pt x="93662" y="165598"/>
                      <a:pt x="93662" y="161583"/>
                    </a:cubicBezTo>
                    <a:cubicBezTo>
                      <a:pt x="93662" y="161583"/>
                      <a:pt x="93662" y="161583"/>
                      <a:pt x="93662" y="106705"/>
                    </a:cubicBezTo>
                    <a:cubicBezTo>
                      <a:pt x="93662" y="102689"/>
                      <a:pt x="96270" y="100012"/>
                      <a:pt x="100182" y="100012"/>
                    </a:cubicBezTo>
                    <a:close/>
                    <a:moveTo>
                      <a:pt x="157332" y="77787"/>
                    </a:moveTo>
                    <a:cubicBezTo>
                      <a:pt x="157332" y="77787"/>
                      <a:pt x="157332" y="77787"/>
                      <a:pt x="180805" y="77787"/>
                    </a:cubicBezTo>
                    <a:cubicBezTo>
                      <a:pt x="184717" y="77787"/>
                      <a:pt x="187325" y="81779"/>
                      <a:pt x="187325" y="84441"/>
                    </a:cubicBezTo>
                    <a:cubicBezTo>
                      <a:pt x="187325" y="84441"/>
                      <a:pt x="187325" y="84441"/>
                      <a:pt x="187325" y="161622"/>
                    </a:cubicBezTo>
                    <a:cubicBezTo>
                      <a:pt x="187325" y="165614"/>
                      <a:pt x="184717" y="168275"/>
                      <a:pt x="180805" y="168275"/>
                    </a:cubicBezTo>
                    <a:cubicBezTo>
                      <a:pt x="180805" y="168275"/>
                      <a:pt x="180805" y="168275"/>
                      <a:pt x="157332" y="168275"/>
                    </a:cubicBezTo>
                    <a:cubicBezTo>
                      <a:pt x="153420" y="168275"/>
                      <a:pt x="150812" y="165614"/>
                      <a:pt x="150812" y="161622"/>
                    </a:cubicBezTo>
                    <a:cubicBezTo>
                      <a:pt x="150812" y="161622"/>
                      <a:pt x="150812" y="161622"/>
                      <a:pt x="150812" y="84441"/>
                    </a:cubicBezTo>
                    <a:cubicBezTo>
                      <a:pt x="150812" y="81779"/>
                      <a:pt x="153420" y="77787"/>
                      <a:pt x="157332" y="77787"/>
                    </a:cubicBezTo>
                    <a:close/>
                    <a:moveTo>
                      <a:pt x="216070" y="49212"/>
                    </a:moveTo>
                    <a:cubicBezTo>
                      <a:pt x="216070" y="49212"/>
                      <a:pt x="216070" y="49212"/>
                      <a:pt x="239543" y="49212"/>
                    </a:cubicBezTo>
                    <a:cubicBezTo>
                      <a:pt x="243455" y="49212"/>
                      <a:pt x="246063" y="51858"/>
                      <a:pt x="246063" y="55827"/>
                    </a:cubicBezTo>
                    <a:cubicBezTo>
                      <a:pt x="246063" y="55827"/>
                      <a:pt x="246063" y="55827"/>
                      <a:pt x="246063" y="161661"/>
                    </a:cubicBezTo>
                    <a:cubicBezTo>
                      <a:pt x="246063" y="165629"/>
                      <a:pt x="243455" y="168275"/>
                      <a:pt x="239543" y="168275"/>
                    </a:cubicBezTo>
                    <a:cubicBezTo>
                      <a:pt x="239543" y="168275"/>
                      <a:pt x="239543" y="168275"/>
                      <a:pt x="216070" y="168275"/>
                    </a:cubicBezTo>
                    <a:cubicBezTo>
                      <a:pt x="212158" y="168275"/>
                      <a:pt x="209550" y="165629"/>
                      <a:pt x="209550" y="161661"/>
                    </a:cubicBezTo>
                    <a:cubicBezTo>
                      <a:pt x="209550" y="161661"/>
                      <a:pt x="209550" y="161661"/>
                      <a:pt x="209550" y="55827"/>
                    </a:cubicBezTo>
                    <a:cubicBezTo>
                      <a:pt x="209550" y="51858"/>
                      <a:pt x="212158" y="49212"/>
                      <a:pt x="216070" y="49212"/>
                    </a:cubicBezTo>
                    <a:close/>
                    <a:moveTo>
                      <a:pt x="53428" y="22225"/>
                    </a:moveTo>
                    <a:cubicBezTo>
                      <a:pt x="52114" y="22225"/>
                      <a:pt x="50800" y="23541"/>
                      <a:pt x="50800" y="24858"/>
                    </a:cubicBezTo>
                    <a:lnTo>
                      <a:pt x="50800" y="182834"/>
                    </a:lnTo>
                    <a:cubicBezTo>
                      <a:pt x="50800" y="184150"/>
                      <a:pt x="52114" y="184150"/>
                      <a:pt x="53428" y="184150"/>
                    </a:cubicBezTo>
                    <a:cubicBezTo>
                      <a:pt x="53428" y="184150"/>
                      <a:pt x="53428" y="184150"/>
                      <a:pt x="284710" y="184150"/>
                    </a:cubicBezTo>
                    <a:cubicBezTo>
                      <a:pt x="286024" y="184150"/>
                      <a:pt x="287338" y="184150"/>
                      <a:pt x="287338" y="182834"/>
                    </a:cubicBezTo>
                    <a:cubicBezTo>
                      <a:pt x="287338" y="182834"/>
                      <a:pt x="287338" y="182834"/>
                      <a:pt x="287338" y="24858"/>
                    </a:cubicBezTo>
                    <a:cubicBezTo>
                      <a:pt x="287338" y="23541"/>
                      <a:pt x="286024" y="22225"/>
                      <a:pt x="284710" y="22225"/>
                    </a:cubicBezTo>
                    <a:cubicBezTo>
                      <a:pt x="284710" y="22225"/>
                      <a:pt x="284710" y="22225"/>
                      <a:pt x="53428" y="22225"/>
                    </a:cubicBezTo>
                    <a:close/>
                    <a:moveTo>
                      <a:pt x="53663" y="0"/>
                    </a:moveTo>
                    <a:cubicBezTo>
                      <a:pt x="53663" y="0"/>
                      <a:pt x="53663" y="0"/>
                      <a:pt x="286062" y="0"/>
                    </a:cubicBezTo>
                    <a:cubicBezTo>
                      <a:pt x="300587" y="0"/>
                      <a:pt x="311150" y="10530"/>
                      <a:pt x="311150" y="25008"/>
                    </a:cubicBezTo>
                    <a:cubicBezTo>
                      <a:pt x="311150" y="25008"/>
                      <a:pt x="311150" y="25008"/>
                      <a:pt x="311150" y="182955"/>
                    </a:cubicBezTo>
                    <a:cubicBezTo>
                      <a:pt x="311150" y="196117"/>
                      <a:pt x="300587" y="207963"/>
                      <a:pt x="286062" y="207963"/>
                    </a:cubicBezTo>
                    <a:cubicBezTo>
                      <a:pt x="286062" y="207963"/>
                      <a:pt x="286062" y="207963"/>
                      <a:pt x="53663" y="207963"/>
                    </a:cubicBezTo>
                    <a:cubicBezTo>
                      <a:pt x="39138" y="207963"/>
                      <a:pt x="28575" y="196117"/>
                      <a:pt x="28575" y="182955"/>
                    </a:cubicBezTo>
                    <a:cubicBezTo>
                      <a:pt x="28575" y="182955"/>
                      <a:pt x="28575" y="182955"/>
                      <a:pt x="28575" y="25008"/>
                    </a:cubicBezTo>
                    <a:cubicBezTo>
                      <a:pt x="28575" y="10530"/>
                      <a:pt x="39138" y="0"/>
                      <a:pt x="5366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867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xmlns="" id="{250DA120-2C41-4A68-AD8E-5AFB0E190D88}"/>
                  </a:ext>
                </a:extLst>
              </p:cNvPr>
              <p:cNvSpPr/>
              <p:nvPr/>
            </p:nvSpPr>
            <p:spPr>
              <a:xfrm>
                <a:off x="5205944" y="4711797"/>
                <a:ext cx="408124" cy="302739"/>
              </a:xfrm>
              <a:custGeom>
                <a:avLst/>
                <a:gdLst>
                  <a:gd name="connsiteX0" fmla="*/ 9246 w 338138"/>
                  <a:gd name="connsiteY0" fmla="*/ 217487 h 250825"/>
                  <a:gd name="connsiteX1" fmla="*/ 328892 w 338138"/>
                  <a:gd name="connsiteY1" fmla="*/ 217487 h 250825"/>
                  <a:gd name="connsiteX2" fmla="*/ 338138 w 338138"/>
                  <a:gd name="connsiteY2" fmla="*/ 226822 h 250825"/>
                  <a:gd name="connsiteX3" fmla="*/ 314363 w 338138"/>
                  <a:gd name="connsiteY3" fmla="*/ 250825 h 250825"/>
                  <a:gd name="connsiteX4" fmla="*/ 23775 w 338138"/>
                  <a:gd name="connsiteY4" fmla="*/ 250825 h 250825"/>
                  <a:gd name="connsiteX5" fmla="*/ 0 w 338138"/>
                  <a:gd name="connsiteY5" fmla="*/ 226822 h 250825"/>
                  <a:gd name="connsiteX6" fmla="*/ 9246 w 338138"/>
                  <a:gd name="connsiteY6" fmla="*/ 217487 h 250825"/>
                  <a:gd name="connsiteX7" fmla="*/ 100182 w 338138"/>
                  <a:gd name="connsiteY7" fmla="*/ 100012 h 250825"/>
                  <a:gd name="connsiteX8" fmla="*/ 123655 w 338138"/>
                  <a:gd name="connsiteY8" fmla="*/ 100012 h 250825"/>
                  <a:gd name="connsiteX9" fmla="*/ 130175 w 338138"/>
                  <a:gd name="connsiteY9" fmla="*/ 106705 h 250825"/>
                  <a:gd name="connsiteX10" fmla="*/ 130175 w 338138"/>
                  <a:gd name="connsiteY10" fmla="*/ 161583 h 250825"/>
                  <a:gd name="connsiteX11" fmla="*/ 123655 w 338138"/>
                  <a:gd name="connsiteY11" fmla="*/ 168275 h 250825"/>
                  <a:gd name="connsiteX12" fmla="*/ 100182 w 338138"/>
                  <a:gd name="connsiteY12" fmla="*/ 168275 h 250825"/>
                  <a:gd name="connsiteX13" fmla="*/ 93662 w 338138"/>
                  <a:gd name="connsiteY13" fmla="*/ 161583 h 250825"/>
                  <a:gd name="connsiteX14" fmla="*/ 93662 w 338138"/>
                  <a:gd name="connsiteY14" fmla="*/ 106705 h 250825"/>
                  <a:gd name="connsiteX15" fmla="*/ 100182 w 338138"/>
                  <a:gd name="connsiteY15" fmla="*/ 100012 h 250825"/>
                  <a:gd name="connsiteX16" fmla="*/ 157332 w 338138"/>
                  <a:gd name="connsiteY16" fmla="*/ 77787 h 250825"/>
                  <a:gd name="connsiteX17" fmla="*/ 180805 w 338138"/>
                  <a:gd name="connsiteY17" fmla="*/ 77787 h 250825"/>
                  <a:gd name="connsiteX18" fmla="*/ 187325 w 338138"/>
                  <a:gd name="connsiteY18" fmla="*/ 84441 h 250825"/>
                  <a:gd name="connsiteX19" fmla="*/ 187325 w 338138"/>
                  <a:gd name="connsiteY19" fmla="*/ 161622 h 250825"/>
                  <a:gd name="connsiteX20" fmla="*/ 180805 w 338138"/>
                  <a:gd name="connsiteY20" fmla="*/ 168275 h 250825"/>
                  <a:gd name="connsiteX21" fmla="*/ 157332 w 338138"/>
                  <a:gd name="connsiteY21" fmla="*/ 168275 h 250825"/>
                  <a:gd name="connsiteX22" fmla="*/ 150812 w 338138"/>
                  <a:gd name="connsiteY22" fmla="*/ 161622 h 250825"/>
                  <a:gd name="connsiteX23" fmla="*/ 150812 w 338138"/>
                  <a:gd name="connsiteY23" fmla="*/ 84441 h 250825"/>
                  <a:gd name="connsiteX24" fmla="*/ 157332 w 338138"/>
                  <a:gd name="connsiteY24" fmla="*/ 77787 h 250825"/>
                  <a:gd name="connsiteX25" fmla="*/ 216070 w 338138"/>
                  <a:gd name="connsiteY25" fmla="*/ 49212 h 250825"/>
                  <a:gd name="connsiteX26" fmla="*/ 239543 w 338138"/>
                  <a:gd name="connsiteY26" fmla="*/ 49212 h 250825"/>
                  <a:gd name="connsiteX27" fmla="*/ 246063 w 338138"/>
                  <a:gd name="connsiteY27" fmla="*/ 55827 h 250825"/>
                  <a:gd name="connsiteX28" fmla="*/ 246063 w 338138"/>
                  <a:gd name="connsiteY28" fmla="*/ 161661 h 250825"/>
                  <a:gd name="connsiteX29" fmla="*/ 239543 w 338138"/>
                  <a:gd name="connsiteY29" fmla="*/ 168275 h 250825"/>
                  <a:gd name="connsiteX30" fmla="*/ 216070 w 338138"/>
                  <a:gd name="connsiteY30" fmla="*/ 168275 h 250825"/>
                  <a:gd name="connsiteX31" fmla="*/ 209550 w 338138"/>
                  <a:gd name="connsiteY31" fmla="*/ 161661 h 250825"/>
                  <a:gd name="connsiteX32" fmla="*/ 209550 w 338138"/>
                  <a:gd name="connsiteY32" fmla="*/ 55827 h 250825"/>
                  <a:gd name="connsiteX33" fmla="*/ 216070 w 338138"/>
                  <a:gd name="connsiteY33" fmla="*/ 49212 h 250825"/>
                  <a:gd name="connsiteX34" fmla="*/ 53428 w 338138"/>
                  <a:gd name="connsiteY34" fmla="*/ 22225 h 250825"/>
                  <a:gd name="connsiteX35" fmla="*/ 50800 w 338138"/>
                  <a:gd name="connsiteY35" fmla="*/ 24858 h 250825"/>
                  <a:gd name="connsiteX36" fmla="*/ 50800 w 338138"/>
                  <a:gd name="connsiteY36" fmla="*/ 182834 h 250825"/>
                  <a:gd name="connsiteX37" fmla="*/ 53428 w 338138"/>
                  <a:gd name="connsiteY37" fmla="*/ 184150 h 250825"/>
                  <a:gd name="connsiteX38" fmla="*/ 284710 w 338138"/>
                  <a:gd name="connsiteY38" fmla="*/ 184150 h 250825"/>
                  <a:gd name="connsiteX39" fmla="*/ 287338 w 338138"/>
                  <a:gd name="connsiteY39" fmla="*/ 182834 h 250825"/>
                  <a:gd name="connsiteX40" fmla="*/ 287338 w 338138"/>
                  <a:gd name="connsiteY40" fmla="*/ 24858 h 250825"/>
                  <a:gd name="connsiteX41" fmla="*/ 284710 w 338138"/>
                  <a:gd name="connsiteY41" fmla="*/ 22225 h 250825"/>
                  <a:gd name="connsiteX42" fmla="*/ 53428 w 338138"/>
                  <a:gd name="connsiteY42" fmla="*/ 22225 h 250825"/>
                  <a:gd name="connsiteX43" fmla="*/ 53663 w 338138"/>
                  <a:gd name="connsiteY43" fmla="*/ 0 h 250825"/>
                  <a:gd name="connsiteX44" fmla="*/ 286062 w 338138"/>
                  <a:gd name="connsiteY44" fmla="*/ 0 h 250825"/>
                  <a:gd name="connsiteX45" fmla="*/ 311150 w 338138"/>
                  <a:gd name="connsiteY45" fmla="*/ 25008 h 250825"/>
                  <a:gd name="connsiteX46" fmla="*/ 311150 w 338138"/>
                  <a:gd name="connsiteY46" fmla="*/ 182955 h 250825"/>
                  <a:gd name="connsiteX47" fmla="*/ 286062 w 338138"/>
                  <a:gd name="connsiteY47" fmla="*/ 207963 h 250825"/>
                  <a:gd name="connsiteX48" fmla="*/ 53663 w 338138"/>
                  <a:gd name="connsiteY48" fmla="*/ 207963 h 250825"/>
                  <a:gd name="connsiteX49" fmla="*/ 28575 w 338138"/>
                  <a:gd name="connsiteY49" fmla="*/ 182955 h 250825"/>
                  <a:gd name="connsiteX50" fmla="*/ 28575 w 338138"/>
                  <a:gd name="connsiteY50" fmla="*/ 25008 h 250825"/>
                  <a:gd name="connsiteX51" fmla="*/ 53663 w 338138"/>
                  <a:gd name="connsiteY51" fmla="*/ 0 h 250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38138" h="250825">
                    <a:moveTo>
                      <a:pt x="9246" y="217487"/>
                    </a:moveTo>
                    <a:cubicBezTo>
                      <a:pt x="9246" y="217487"/>
                      <a:pt x="9246" y="217487"/>
                      <a:pt x="328892" y="217487"/>
                    </a:cubicBezTo>
                    <a:cubicBezTo>
                      <a:pt x="334176" y="217487"/>
                      <a:pt x="338138" y="221488"/>
                      <a:pt x="338138" y="226822"/>
                    </a:cubicBezTo>
                    <a:cubicBezTo>
                      <a:pt x="338138" y="240157"/>
                      <a:pt x="327571" y="250825"/>
                      <a:pt x="314363" y="250825"/>
                    </a:cubicBezTo>
                    <a:cubicBezTo>
                      <a:pt x="314363" y="250825"/>
                      <a:pt x="314363" y="250825"/>
                      <a:pt x="23775" y="250825"/>
                    </a:cubicBezTo>
                    <a:cubicBezTo>
                      <a:pt x="10567" y="250825"/>
                      <a:pt x="0" y="240157"/>
                      <a:pt x="0" y="226822"/>
                    </a:cubicBezTo>
                    <a:cubicBezTo>
                      <a:pt x="0" y="221488"/>
                      <a:pt x="3962" y="217487"/>
                      <a:pt x="9246" y="217487"/>
                    </a:cubicBezTo>
                    <a:close/>
                    <a:moveTo>
                      <a:pt x="100182" y="100012"/>
                    </a:moveTo>
                    <a:cubicBezTo>
                      <a:pt x="100182" y="100012"/>
                      <a:pt x="100182" y="100012"/>
                      <a:pt x="123655" y="100012"/>
                    </a:cubicBezTo>
                    <a:cubicBezTo>
                      <a:pt x="127567" y="100012"/>
                      <a:pt x="130175" y="102689"/>
                      <a:pt x="130175" y="106705"/>
                    </a:cubicBezTo>
                    <a:cubicBezTo>
                      <a:pt x="130175" y="106705"/>
                      <a:pt x="130175" y="106705"/>
                      <a:pt x="130175" y="161583"/>
                    </a:cubicBezTo>
                    <a:cubicBezTo>
                      <a:pt x="130175" y="165598"/>
                      <a:pt x="127567" y="168275"/>
                      <a:pt x="123655" y="168275"/>
                    </a:cubicBezTo>
                    <a:cubicBezTo>
                      <a:pt x="123655" y="168275"/>
                      <a:pt x="123655" y="168275"/>
                      <a:pt x="100182" y="168275"/>
                    </a:cubicBezTo>
                    <a:cubicBezTo>
                      <a:pt x="96270" y="168275"/>
                      <a:pt x="93662" y="165598"/>
                      <a:pt x="93662" y="161583"/>
                    </a:cubicBezTo>
                    <a:cubicBezTo>
                      <a:pt x="93662" y="161583"/>
                      <a:pt x="93662" y="161583"/>
                      <a:pt x="93662" y="106705"/>
                    </a:cubicBezTo>
                    <a:cubicBezTo>
                      <a:pt x="93662" y="102689"/>
                      <a:pt x="96270" y="100012"/>
                      <a:pt x="100182" y="100012"/>
                    </a:cubicBezTo>
                    <a:close/>
                    <a:moveTo>
                      <a:pt x="157332" y="77787"/>
                    </a:moveTo>
                    <a:cubicBezTo>
                      <a:pt x="157332" y="77787"/>
                      <a:pt x="157332" y="77787"/>
                      <a:pt x="180805" y="77787"/>
                    </a:cubicBezTo>
                    <a:cubicBezTo>
                      <a:pt x="184717" y="77787"/>
                      <a:pt x="187325" y="81779"/>
                      <a:pt x="187325" y="84441"/>
                    </a:cubicBezTo>
                    <a:cubicBezTo>
                      <a:pt x="187325" y="84441"/>
                      <a:pt x="187325" y="84441"/>
                      <a:pt x="187325" y="161622"/>
                    </a:cubicBezTo>
                    <a:cubicBezTo>
                      <a:pt x="187325" y="165614"/>
                      <a:pt x="184717" y="168275"/>
                      <a:pt x="180805" y="168275"/>
                    </a:cubicBezTo>
                    <a:cubicBezTo>
                      <a:pt x="180805" y="168275"/>
                      <a:pt x="180805" y="168275"/>
                      <a:pt x="157332" y="168275"/>
                    </a:cubicBezTo>
                    <a:cubicBezTo>
                      <a:pt x="153420" y="168275"/>
                      <a:pt x="150812" y="165614"/>
                      <a:pt x="150812" y="161622"/>
                    </a:cubicBezTo>
                    <a:cubicBezTo>
                      <a:pt x="150812" y="161622"/>
                      <a:pt x="150812" y="161622"/>
                      <a:pt x="150812" y="84441"/>
                    </a:cubicBezTo>
                    <a:cubicBezTo>
                      <a:pt x="150812" y="81779"/>
                      <a:pt x="153420" y="77787"/>
                      <a:pt x="157332" y="77787"/>
                    </a:cubicBezTo>
                    <a:close/>
                    <a:moveTo>
                      <a:pt x="216070" y="49212"/>
                    </a:moveTo>
                    <a:cubicBezTo>
                      <a:pt x="216070" y="49212"/>
                      <a:pt x="216070" y="49212"/>
                      <a:pt x="239543" y="49212"/>
                    </a:cubicBezTo>
                    <a:cubicBezTo>
                      <a:pt x="243455" y="49212"/>
                      <a:pt x="246063" y="51858"/>
                      <a:pt x="246063" y="55827"/>
                    </a:cubicBezTo>
                    <a:cubicBezTo>
                      <a:pt x="246063" y="55827"/>
                      <a:pt x="246063" y="55827"/>
                      <a:pt x="246063" y="161661"/>
                    </a:cubicBezTo>
                    <a:cubicBezTo>
                      <a:pt x="246063" y="165629"/>
                      <a:pt x="243455" y="168275"/>
                      <a:pt x="239543" y="168275"/>
                    </a:cubicBezTo>
                    <a:cubicBezTo>
                      <a:pt x="239543" y="168275"/>
                      <a:pt x="239543" y="168275"/>
                      <a:pt x="216070" y="168275"/>
                    </a:cubicBezTo>
                    <a:cubicBezTo>
                      <a:pt x="212158" y="168275"/>
                      <a:pt x="209550" y="165629"/>
                      <a:pt x="209550" y="161661"/>
                    </a:cubicBezTo>
                    <a:cubicBezTo>
                      <a:pt x="209550" y="161661"/>
                      <a:pt x="209550" y="161661"/>
                      <a:pt x="209550" y="55827"/>
                    </a:cubicBezTo>
                    <a:cubicBezTo>
                      <a:pt x="209550" y="51858"/>
                      <a:pt x="212158" y="49212"/>
                      <a:pt x="216070" y="49212"/>
                    </a:cubicBezTo>
                    <a:close/>
                    <a:moveTo>
                      <a:pt x="53428" y="22225"/>
                    </a:moveTo>
                    <a:cubicBezTo>
                      <a:pt x="52114" y="22225"/>
                      <a:pt x="50800" y="23541"/>
                      <a:pt x="50800" y="24858"/>
                    </a:cubicBezTo>
                    <a:lnTo>
                      <a:pt x="50800" y="182834"/>
                    </a:lnTo>
                    <a:cubicBezTo>
                      <a:pt x="50800" y="184150"/>
                      <a:pt x="52114" y="184150"/>
                      <a:pt x="53428" y="184150"/>
                    </a:cubicBezTo>
                    <a:cubicBezTo>
                      <a:pt x="53428" y="184150"/>
                      <a:pt x="53428" y="184150"/>
                      <a:pt x="284710" y="184150"/>
                    </a:cubicBezTo>
                    <a:cubicBezTo>
                      <a:pt x="286024" y="184150"/>
                      <a:pt x="287338" y="184150"/>
                      <a:pt x="287338" y="182834"/>
                    </a:cubicBezTo>
                    <a:cubicBezTo>
                      <a:pt x="287338" y="182834"/>
                      <a:pt x="287338" y="182834"/>
                      <a:pt x="287338" y="24858"/>
                    </a:cubicBezTo>
                    <a:cubicBezTo>
                      <a:pt x="287338" y="23541"/>
                      <a:pt x="286024" y="22225"/>
                      <a:pt x="284710" y="22225"/>
                    </a:cubicBezTo>
                    <a:cubicBezTo>
                      <a:pt x="284710" y="22225"/>
                      <a:pt x="284710" y="22225"/>
                      <a:pt x="53428" y="22225"/>
                    </a:cubicBezTo>
                    <a:close/>
                    <a:moveTo>
                      <a:pt x="53663" y="0"/>
                    </a:moveTo>
                    <a:cubicBezTo>
                      <a:pt x="53663" y="0"/>
                      <a:pt x="53663" y="0"/>
                      <a:pt x="286062" y="0"/>
                    </a:cubicBezTo>
                    <a:cubicBezTo>
                      <a:pt x="300587" y="0"/>
                      <a:pt x="311150" y="10530"/>
                      <a:pt x="311150" y="25008"/>
                    </a:cubicBezTo>
                    <a:cubicBezTo>
                      <a:pt x="311150" y="25008"/>
                      <a:pt x="311150" y="25008"/>
                      <a:pt x="311150" y="182955"/>
                    </a:cubicBezTo>
                    <a:cubicBezTo>
                      <a:pt x="311150" y="196117"/>
                      <a:pt x="300587" y="207963"/>
                      <a:pt x="286062" y="207963"/>
                    </a:cubicBezTo>
                    <a:cubicBezTo>
                      <a:pt x="286062" y="207963"/>
                      <a:pt x="286062" y="207963"/>
                      <a:pt x="53663" y="207963"/>
                    </a:cubicBezTo>
                    <a:cubicBezTo>
                      <a:pt x="39138" y="207963"/>
                      <a:pt x="28575" y="196117"/>
                      <a:pt x="28575" y="182955"/>
                    </a:cubicBezTo>
                    <a:cubicBezTo>
                      <a:pt x="28575" y="182955"/>
                      <a:pt x="28575" y="182955"/>
                      <a:pt x="28575" y="25008"/>
                    </a:cubicBezTo>
                    <a:cubicBezTo>
                      <a:pt x="28575" y="10530"/>
                      <a:pt x="39138" y="0"/>
                      <a:pt x="5366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867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xmlns="" id="{C26B488B-5B24-4F47-9105-299576790FE3}"/>
                  </a:ext>
                </a:extLst>
              </p:cNvPr>
              <p:cNvSpPr/>
              <p:nvPr/>
            </p:nvSpPr>
            <p:spPr>
              <a:xfrm>
                <a:off x="6576234" y="4712742"/>
                <a:ext cx="408124" cy="302739"/>
              </a:xfrm>
              <a:custGeom>
                <a:avLst/>
                <a:gdLst>
                  <a:gd name="connsiteX0" fmla="*/ 9246 w 338138"/>
                  <a:gd name="connsiteY0" fmla="*/ 217487 h 250825"/>
                  <a:gd name="connsiteX1" fmla="*/ 328892 w 338138"/>
                  <a:gd name="connsiteY1" fmla="*/ 217487 h 250825"/>
                  <a:gd name="connsiteX2" fmla="*/ 338138 w 338138"/>
                  <a:gd name="connsiteY2" fmla="*/ 226822 h 250825"/>
                  <a:gd name="connsiteX3" fmla="*/ 314363 w 338138"/>
                  <a:gd name="connsiteY3" fmla="*/ 250825 h 250825"/>
                  <a:gd name="connsiteX4" fmla="*/ 23775 w 338138"/>
                  <a:gd name="connsiteY4" fmla="*/ 250825 h 250825"/>
                  <a:gd name="connsiteX5" fmla="*/ 0 w 338138"/>
                  <a:gd name="connsiteY5" fmla="*/ 226822 h 250825"/>
                  <a:gd name="connsiteX6" fmla="*/ 9246 w 338138"/>
                  <a:gd name="connsiteY6" fmla="*/ 217487 h 250825"/>
                  <a:gd name="connsiteX7" fmla="*/ 100182 w 338138"/>
                  <a:gd name="connsiteY7" fmla="*/ 100012 h 250825"/>
                  <a:gd name="connsiteX8" fmla="*/ 123655 w 338138"/>
                  <a:gd name="connsiteY8" fmla="*/ 100012 h 250825"/>
                  <a:gd name="connsiteX9" fmla="*/ 130175 w 338138"/>
                  <a:gd name="connsiteY9" fmla="*/ 106705 h 250825"/>
                  <a:gd name="connsiteX10" fmla="*/ 130175 w 338138"/>
                  <a:gd name="connsiteY10" fmla="*/ 161583 h 250825"/>
                  <a:gd name="connsiteX11" fmla="*/ 123655 w 338138"/>
                  <a:gd name="connsiteY11" fmla="*/ 168275 h 250825"/>
                  <a:gd name="connsiteX12" fmla="*/ 100182 w 338138"/>
                  <a:gd name="connsiteY12" fmla="*/ 168275 h 250825"/>
                  <a:gd name="connsiteX13" fmla="*/ 93662 w 338138"/>
                  <a:gd name="connsiteY13" fmla="*/ 161583 h 250825"/>
                  <a:gd name="connsiteX14" fmla="*/ 93662 w 338138"/>
                  <a:gd name="connsiteY14" fmla="*/ 106705 h 250825"/>
                  <a:gd name="connsiteX15" fmla="*/ 100182 w 338138"/>
                  <a:gd name="connsiteY15" fmla="*/ 100012 h 250825"/>
                  <a:gd name="connsiteX16" fmla="*/ 157332 w 338138"/>
                  <a:gd name="connsiteY16" fmla="*/ 77787 h 250825"/>
                  <a:gd name="connsiteX17" fmla="*/ 180805 w 338138"/>
                  <a:gd name="connsiteY17" fmla="*/ 77787 h 250825"/>
                  <a:gd name="connsiteX18" fmla="*/ 187325 w 338138"/>
                  <a:gd name="connsiteY18" fmla="*/ 84441 h 250825"/>
                  <a:gd name="connsiteX19" fmla="*/ 187325 w 338138"/>
                  <a:gd name="connsiteY19" fmla="*/ 161622 h 250825"/>
                  <a:gd name="connsiteX20" fmla="*/ 180805 w 338138"/>
                  <a:gd name="connsiteY20" fmla="*/ 168275 h 250825"/>
                  <a:gd name="connsiteX21" fmla="*/ 157332 w 338138"/>
                  <a:gd name="connsiteY21" fmla="*/ 168275 h 250825"/>
                  <a:gd name="connsiteX22" fmla="*/ 150812 w 338138"/>
                  <a:gd name="connsiteY22" fmla="*/ 161622 h 250825"/>
                  <a:gd name="connsiteX23" fmla="*/ 150812 w 338138"/>
                  <a:gd name="connsiteY23" fmla="*/ 84441 h 250825"/>
                  <a:gd name="connsiteX24" fmla="*/ 157332 w 338138"/>
                  <a:gd name="connsiteY24" fmla="*/ 77787 h 250825"/>
                  <a:gd name="connsiteX25" fmla="*/ 216070 w 338138"/>
                  <a:gd name="connsiteY25" fmla="*/ 49212 h 250825"/>
                  <a:gd name="connsiteX26" fmla="*/ 239543 w 338138"/>
                  <a:gd name="connsiteY26" fmla="*/ 49212 h 250825"/>
                  <a:gd name="connsiteX27" fmla="*/ 246063 w 338138"/>
                  <a:gd name="connsiteY27" fmla="*/ 55827 h 250825"/>
                  <a:gd name="connsiteX28" fmla="*/ 246063 w 338138"/>
                  <a:gd name="connsiteY28" fmla="*/ 161661 h 250825"/>
                  <a:gd name="connsiteX29" fmla="*/ 239543 w 338138"/>
                  <a:gd name="connsiteY29" fmla="*/ 168275 h 250825"/>
                  <a:gd name="connsiteX30" fmla="*/ 216070 w 338138"/>
                  <a:gd name="connsiteY30" fmla="*/ 168275 h 250825"/>
                  <a:gd name="connsiteX31" fmla="*/ 209550 w 338138"/>
                  <a:gd name="connsiteY31" fmla="*/ 161661 h 250825"/>
                  <a:gd name="connsiteX32" fmla="*/ 209550 w 338138"/>
                  <a:gd name="connsiteY32" fmla="*/ 55827 h 250825"/>
                  <a:gd name="connsiteX33" fmla="*/ 216070 w 338138"/>
                  <a:gd name="connsiteY33" fmla="*/ 49212 h 250825"/>
                  <a:gd name="connsiteX34" fmla="*/ 53428 w 338138"/>
                  <a:gd name="connsiteY34" fmla="*/ 22225 h 250825"/>
                  <a:gd name="connsiteX35" fmla="*/ 50800 w 338138"/>
                  <a:gd name="connsiteY35" fmla="*/ 24858 h 250825"/>
                  <a:gd name="connsiteX36" fmla="*/ 50800 w 338138"/>
                  <a:gd name="connsiteY36" fmla="*/ 182834 h 250825"/>
                  <a:gd name="connsiteX37" fmla="*/ 53428 w 338138"/>
                  <a:gd name="connsiteY37" fmla="*/ 184150 h 250825"/>
                  <a:gd name="connsiteX38" fmla="*/ 284710 w 338138"/>
                  <a:gd name="connsiteY38" fmla="*/ 184150 h 250825"/>
                  <a:gd name="connsiteX39" fmla="*/ 287338 w 338138"/>
                  <a:gd name="connsiteY39" fmla="*/ 182834 h 250825"/>
                  <a:gd name="connsiteX40" fmla="*/ 287338 w 338138"/>
                  <a:gd name="connsiteY40" fmla="*/ 24858 h 250825"/>
                  <a:gd name="connsiteX41" fmla="*/ 284710 w 338138"/>
                  <a:gd name="connsiteY41" fmla="*/ 22225 h 250825"/>
                  <a:gd name="connsiteX42" fmla="*/ 53428 w 338138"/>
                  <a:gd name="connsiteY42" fmla="*/ 22225 h 250825"/>
                  <a:gd name="connsiteX43" fmla="*/ 53663 w 338138"/>
                  <a:gd name="connsiteY43" fmla="*/ 0 h 250825"/>
                  <a:gd name="connsiteX44" fmla="*/ 286062 w 338138"/>
                  <a:gd name="connsiteY44" fmla="*/ 0 h 250825"/>
                  <a:gd name="connsiteX45" fmla="*/ 311150 w 338138"/>
                  <a:gd name="connsiteY45" fmla="*/ 25008 h 250825"/>
                  <a:gd name="connsiteX46" fmla="*/ 311150 w 338138"/>
                  <a:gd name="connsiteY46" fmla="*/ 182955 h 250825"/>
                  <a:gd name="connsiteX47" fmla="*/ 286062 w 338138"/>
                  <a:gd name="connsiteY47" fmla="*/ 207963 h 250825"/>
                  <a:gd name="connsiteX48" fmla="*/ 53663 w 338138"/>
                  <a:gd name="connsiteY48" fmla="*/ 207963 h 250825"/>
                  <a:gd name="connsiteX49" fmla="*/ 28575 w 338138"/>
                  <a:gd name="connsiteY49" fmla="*/ 182955 h 250825"/>
                  <a:gd name="connsiteX50" fmla="*/ 28575 w 338138"/>
                  <a:gd name="connsiteY50" fmla="*/ 25008 h 250825"/>
                  <a:gd name="connsiteX51" fmla="*/ 53663 w 338138"/>
                  <a:gd name="connsiteY51" fmla="*/ 0 h 250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38138" h="250825">
                    <a:moveTo>
                      <a:pt x="9246" y="217487"/>
                    </a:moveTo>
                    <a:cubicBezTo>
                      <a:pt x="9246" y="217487"/>
                      <a:pt x="9246" y="217487"/>
                      <a:pt x="328892" y="217487"/>
                    </a:cubicBezTo>
                    <a:cubicBezTo>
                      <a:pt x="334176" y="217487"/>
                      <a:pt x="338138" y="221488"/>
                      <a:pt x="338138" y="226822"/>
                    </a:cubicBezTo>
                    <a:cubicBezTo>
                      <a:pt x="338138" y="240157"/>
                      <a:pt x="327571" y="250825"/>
                      <a:pt x="314363" y="250825"/>
                    </a:cubicBezTo>
                    <a:cubicBezTo>
                      <a:pt x="314363" y="250825"/>
                      <a:pt x="314363" y="250825"/>
                      <a:pt x="23775" y="250825"/>
                    </a:cubicBezTo>
                    <a:cubicBezTo>
                      <a:pt x="10567" y="250825"/>
                      <a:pt x="0" y="240157"/>
                      <a:pt x="0" y="226822"/>
                    </a:cubicBezTo>
                    <a:cubicBezTo>
                      <a:pt x="0" y="221488"/>
                      <a:pt x="3962" y="217487"/>
                      <a:pt x="9246" y="217487"/>
                    </a:cubicBezTo>
                    <a:close/>
                    <a:moveTo>
                      <a:pt x="100182" y="100012"/>
                    </a:moveTo>
                    <a:cubicBezTo>
                      <a:pt x="100182" y="100012"/>
                      <a:pt x="100182" y="100012"/>
                      <a:pt x="123655" y="100012"/>
                    </a:cubicBezTo>
                    <a:cubicBezTo>
                      <a:pt x="127567" y="100012"/>
                      <a:pt x="130175" y="102689"/>
                      <a:pt x="130175" y="106705"/>
                    </a:cubicBezTo>
                    <a:cubicBezTo>
                      <a:pt x="130175" y="106705"/>
                      <a:pt x="130175" y="106705"/>
                      <a:pt x="130175" y="161583"/>
                    </a:cubicBezTo>
                    <a:cubicBezTo>
                      <a:pt x="130175" y="165598"/>
                      <a:pt x="127567" y="168275"/>
                      <a:pt x="123655" y="168275"/>
                    </a:cubicBezTo>
                    <a:cubicBezTo>
                      <a:pt x="123655" y="168275"/>
                      <a:pt x="123655" y="168275"/>
                      <a:pt x="100182" y="168275"/>
                    </a:cubicBezTo>
                    <a:cubicBezTo>
                      <a:pt x="96270" y="168275"/>
                      <a:pt x="93662" y="165598"/>
                      <a:pt x="93662" y="161583"/>
                    </a:cubicBezTo>
                    <a:cubicBezTo>
                      <a:pt x="93662" y="161583"/>
                      <a:pt x="93662" y="161583"/>
                      <a:pt x="93662" y="106705"/>
                    </a:cubicBezTo>
                    <a:cubicBezTo>
                      <a:pt x="93662" y="102689"/>
                      <a:pt x="96270" y="100012"/>
                      <a:pt x="100182" y="100012"/>
                    </a:cubicBezTo>
                    <a:close/>
                    <a:moveTo>
                      <a:pt x="157332" y="77787"/>
                    </a:moveTo>
                    <a:cubicBezTo>
                      <a:pt x="157332" y="77787"/>
                      <a:pt x="157332" y="77787"/>
                      <a:pt x="180805" y="77787"/>
                    </a:cubicBezTo>
                    <a:cubicBezTo>
                      <a:pt x="184717" y="77787"/>
                      <a:pt x="187325" y="81779"/>
                      <a:pt x="187325" y="84441"/>
                    </a:cubicBezTo>
                    <a:cubicBezTo>
                      <a:pt x="187325" y="84441"/>
                      <a:pt x="187325" y="84441"/>
                      <a:pt x="187325" y="161622"/>
                    </a:cubicBezTo>
                    <a:cubicBezTo>
                      <a:pt x="187325" y="165614"/>
                      <a:pt x="184717" y="168275"/>
                      <a:pt x="180805" y="168275"/>
                    </a:cubicBezTo>
                    <a:cubicBezTo>
                      <a:pt x="180805" y="168275"/>
                      <a:pt x="180805" y="168275"/>
                      <a:pt x="157332" y="168275"/>
                    </a:cubicBezTo>
                    <a:cubicBezTo>
                      <a:pt x="153420" y="168275"/>
                      <a:pt x="150812" y="165614"/>
                      <a:pt x="150812" y="161622"/>
                    </a:cubicBezTo>
                    <a:cubicBezTo>
                      <a:pt x="150812" y="161622"/>
                      <a:pt x="150812" y="161622"/>
                      <a:pt x="150812" y="84441"/>
                    </a:cubicBezTo>
                    <a:cubicBezTo>
                      <a:pt x="150812" y="81779"/>
                      <a:pt x="153420" y="77787"/>
                      <a:pt x="157332" y="77787"/>
                    </a:cubicBezTo>
                    <a:close/>
                    <a:moveTo>
                      <a:pt x="216070" y="49212"/>
                    </a:moveTo>
                    <a:cubicBezTo>
                      <a:pt x="216070" y="49212"/>
                      <a:pt x="216070" y="49212"/>
                      <a:pt x="239543" y="49212"/>
                    </a:cubicBezTo>
                    <a:cubicBezTo>
                      <a:pt x="243455" y="49212"/>
                      <a:pt x="246063" y="51858"/>
                      <a:pt x="246063" y="55827"/>
                    </a:cubicBezTo>
                    <a:cubicBezTo>
                      <a:pt x="246063" y="55827"/>
                      <a:pt x="246063" y="55827"/>
                      <a:pt x="246063" y="161661"/>
                    </a:cubicBezTo>
                    <a:cubicBezTo>
                      <a:pt x="246063" y="165629"/>
                      <a:pt x="243455" y="168275"/>
                      <a:pt x="239543" y="168275"/>
                    </a:cubicBezTo>
                    <a:cubicBezTo>
                      <a:pt x="239543" y="168275"/>
                      <a:pt x="239543" y="168275"/>
                      <a:pt x="216070" y="168275"/>
                    </a:cubicBezTo>
                    <a:cubicBezTo>
                      <a:pt x="212158" y="168275"/>
                      <a:pt x="209550" y="165629"/>
                      <a:pt x="209550" y="161661"/>
                    </a:cubicBezTo>
                    <a:cubicBezTo>
                      <a:pt x="209550" y="161661"/>
                      <a:pt x="209550" y="161661"/>
                      <a:pt x="209550" y="55827"/>
                    </a:cubicBezTo>
                    <a:cubicBezTo>
                      <a:pt x="209550" y="51858"/>
                      <a:pt x="212158" y="49212"/>
                      <a:pt x="216070" y="49212"/>
                    </a:cubicBezTo>
                    <a:close/>
                    <a:moveTo>
                      <a:pt x="53428" y="22225"/>
                    </a:moveTo>
                    <a:cubicBezTo>
                      <a:pt x="52114" y="22225"/>
                      <a:pt x="50800" y="23541"/>
                      <a:pt x="50800" y="24858"/>
                    </a:cubicBezTo>
                    <a:lnTo>
                      <a:pt x="50800" y="182834"/>
                    </a:lnTo>
                    <a:cubicBezTo>
                      <a:pt x="50800" y="184150"/>
                      <a:pt x="52114" y="184150"/>
                      <a:pt x="53428" y="184150"/>
                    </a:cubicBezTo>
                    <a:cubicBezTo>
                      <a:pt x="53428" y="184150"/>
                      <a:pt x="53428" y="184150"/>
                      <a:pt x="284710" y="184150"/>
                    </a:cubicBezTo>
                    <a:cubicBezTo>
                      <a:pt x="286024" y="184150"/>
                      <a:pt x="287338" y="184150"/>
                      <a:pt x="287338" y="182834"/>
                    </a:cubicBezTo>
                    <a:cubicBezTo>
                      <a:pt x="287338" y="182834"/>
                      <a:pt x="287338" y="182834"/>
                      <a:pt x="287338" y="24858"/>
                    </a:cubicBezTo>
                    <a:cubicBezTo>
                      <a:pt x="287338" y="23541"/>
                      <a:pt x="286024" y="22225"/>
                      <a:pt x="284710" y="22225"/>
                    </a:cubicBezTo>
                    <a:cubicBezTo>
                      <a:pt x="284710" y="22225"/>
                      <a:pt x="284710" y="22225"/>
                      <a:pt x="53428" y="22225"/>
                    </a:cubicBezTo>
                    <a:close/>
                    <a:moveTo>
                      <a:pt x="53663" y="0"/>
                    </a:moveTo>
                    <a:cubicBezTo>
                      <a:pt x="53663" y="0"/>
                      <a:pt x="53663" y="0"/>
                      <a:pt x="286062" y="0"/>
                    </a:cubicBezTo>
                    <a:cubicBezTo>
                      <a:pt x="300587" y="0"/>
                      <a:pt x="311150" y="10530"/>
                      <a:pt x="311150" y="25008"/>
                    </a:cubicBezTo>
                    <a:cubicBezTo>
                      <a:pt x="311150" y="25008"/>
                      <a:pt x="311150" y="25008"/>
                      <a:pt x="311150" y="182955"/>
                    </a:cubicBezTo>
                    <a:cubicBezTo>
                      <a:pt x="311150" y="196117"/>
                      <a:pt x="300587" y="207963"/>
                      <a:pt x="286062" y="207963"/>
                    </a:cubicBezTo>
                    <a:cubicBezTo>
                      <a:pt x="286062" y="207963"/>
                      <a:pt x="286062" y="207963"/>
                      <a:pt x="53663" y="207963"/>
                    </a:cubicBezTo>
                    <a:cubicBezTo>
                      <a:pt x="39138" y="207963"/>
                      <a:pt x="28575" y="196117"/>
                      <a:pt x="28575" y="182955"/>
                    </a:cubicBezTo>
                    <a:cubicBezTo>
                      <a:pt x="28575" y="182955"/>
                      <a:pt x="28575" y="182955"/>
                      <a:pt x="28575" y="25008"/>
                    </a:cubicBezTo>
                    <a:cubicBezTo>
                      <a:pt x="28575" y="10530"/>
                      <a:pt x="39138" y="0"/>
                      <a:pt x="5366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867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任意多边形: 形状 43">
                <a:extLst>
                  <a:ext uri="{FF2B5EF4-FFF2-40B4-BE49-F238E27FC236}">
                    <a16:creationId xmlns:a16="http://schemas.microsoft.com/office/drawing/2014/main" xmlns="" id="{849EAAE4-0C48-41A2-8B62-D92BA07EEC09}"/>
                  </a:ext>
                </a:extLst>
              </p:cNvPr>
              <p:cNvSpPr/>
              <p:nvPr/>
            </p:nvSpPr>
            <p:spPr>
              <a:xfrm>
                <a:off x="7261566" y="3525712"/>
                <a:ext cx="408124" cy="302739"/>
              </a:xfrm>
              <a:custGeom>
                <a:avLst/>
                <a:gdLst>
                  <a:gd name="connsiteX0" fmla="*/ 9246 w 338138"/>
                  <a:gd name="connsiteY0" fmla="*/ 217487 h 250825"/>
                  <a:gd name="connsiteX1" fmla="*/ 328892 w 338138"/>
                  <a:gd name="connsiteY1" fmla="*/ 217487 h 250825"/>
                  <a:gd name="connsiteX2" fmla="*/ 338138 w 338138"/>
                  <a:gd name="connsiteY2" fmla="*/ 226822 h 250825"/>
                  <a:gd name="connsiteX3" fmla="*/ 314363 w 338138"/>
                  <a:gd name="connsiteY3" fmla="*/ 250825 h 250825"/>
                  <a:gd name="connsiteX4" fmla="*/ 23775 w 338138"/>
                  <a:gd name="connsiteY4" fmla="*/ 250825 h 250825"/>
                  <a:gd name="connsiteX5" fmla="*/ 0 w 338138"/>
                  <a:gd name="connsiteY5" fmla="*/ 226822 h 250825"/>
                  <a:gd name="connsiteX6" fmla="*/ 9246 w 338138"/>
                  <a:gd name="connsiteY6" fmla="*/ 217487 h 250825"/>
                  <a:gd name="connsiteX7" fmla="*/ 100182 w 338138"/>
                  <a:gd name="connsiteY7" fmla="*/ 100012 h 250825"/>
                  <a:gd name="connsiteX8" fmla="*/ 123655 w 338138"/>
                  <a:gd name="connsiteY8" fmla="*/ 100012 h 250825"/>
                  <a:gd name="connsiteX9" fmla="*/ 130175 w 338138"/>
                  <a:gd name="connsiteY9" fmla="*/ 106705 h 250825"/>
                  <a:gd name="connsiteX10" fmla="*/ 130175 w 338138"/>
                  <a:gd name="connsiteY10" fmla="*/ 161583 h 250825"/>
                  <a:gd name="connsiteX11" fmla="*/ 123655 w 338138"/>
                  <a:gd name="connsiteY11" fmla="*/ 168275 h 250825"/>
                  <a:gd name="connsiteX12" fmla="*/ 100182 w 338138"/>
                  <a:gd name="connsiteY12" fmla="*/ 168275 h 250825"/>
                  <a:gd name="connsiteX13" fmla="*/ 93662 w 338138"/>
                  <a:gd name="connsiteY13" fmla="*/ 161583 h 250825"/>
                  <a:gd name="connsiteX14" fmla="*/ 93662 w 338138"/>
                  <a:gd name="connsiteY14" fmla="*/ 106705 h 250825"/>
                  <a:gd name="connsiteX15" fmla="*/ 100182 w 338138"/>
                  <a:gd name="connsiteY15" fmla="*/ 100012 h 250825"/>
                  <a:gd name="connsiteX16" fmla="*/ 157332 w 338138"/>
                  <a:gd name="connsiteY16" fmla="*/ 77787 h 250825"/>
                  <a:gd name="connsiteX17" fmla="*/ 180805 w 338138"/>
                  <a:gd name="connsiteY17" fmla="*/ 77787 h 250825"/>
                  <a:gd name="connsiteX18" fmla="*/ 187325 w 338138"/>
                  <a:gd name="connsiteY18" fmla="*/ 84441 h 250825"/>
                  <a:gd name="connsiteX19" fmla="*/ 187325 w 338138"/>
                  <a:gd name="connsiteY19" fmla="*/ 161622 h 250825"/>
                  <a:gd name="connsiteX20" fmla="*/ 180805 w 338138"/>
                  <a:gd name="connsiteY20" fmla="*/ 168275 h 250825"/>
                  <a:gd name="connsiteX21" fmla="*/ 157332 w 338138"/>
                  <a:gd name="connsiteY21" fmla="*/ 168275 h 250825"/>
                  <a:gd name="connsiteX22" fmla="*/ 150812 w 338138"/>
                  <a:gd name="connsiteY22" fmla="*/ 161622 h 250825"/>
                  <a:gd name="connsiteX23" fmla="*/ 150812 w 338138"/>
                  <a:gd name="connsiteY23" fmla="*/ 84441 h 250825"/>
                  <a:gd name="connsiteX24" fmla="*/ 157332 w 338138"/>
                  <a:gd name="connsiteY24" fmla="*/ 77787 h 250825"/>
                  <a:gd name="connsiteX25" fmla="*/ 216070 w 338138"/>
                  <a:gd name="connsiteY25" fmla="*/ 49212 h 250825"/>
                  <a:gd name="connsiteX26" fmla="*/ 239543 w 338138"/>
                  <a:gd name="connsiteY26" fmla="*/ 49212 h 250825"/>
                  <a:gd name="connsiteX27" fmla="*/ 246063 w 338138"/>
                  <a:gd name="connsiteY27" fmla="*/ 55827 h 250825"/>
                  <a:gd name="connsiteX28" fmla="*/ 246063 w 338138"/>
                  <a:gd name="connsiteY28" fmla="*/ 161661 h 250825"/>
                  <a:gd name="connsiteX29" fmla="*/ 239543 w 338138"/>
                  <a:gd name="connsiteY29" fmla="*/ 168275 h 250825"/>
                  <a:gd name="connsiteX30" fmla="*/ 216070 w 338138"/>
                  <a:gd name="connsiteY30" fmla="*/ 168275 h 250825"/>
                  <a:gd name="connsiteX31" fmla="*/ 209550 w 338138"/>
                  <a:gd name="connsiteY31" fmla="*/ 161661 h 250825"/>
                  <a:gd name="connsiteX32" fmla="*/ 209550 w 338138"/>
                  <a:gd name="connsiteY32" fmla="*/ 55827 h 250825"/>
                  <a:gd name="connsiteX33" fmla="*/ 216070 w 338138"/>
                  <a:gd name="connsiteY33" fmla="*/ 49212 h 250825"/>
                  <a:gd name="connsiteX34" fmla="*/ 53428 w 338138"/>
                  <a:gd name="connsiteY34" fmla="*/ 22225 h 250825"/>
                  <a:gd name="connsiteX35" fmla="*/ 50800 w 338138"/>
                  <a:gd name="connsiteY35" fmla="*/ 24858 h 250825"/>
                  <a:gd name="connsiteX36" fmla="*/ 50800 w 338138"/>
                  <a:gd name="connsiteY36" fmla="*/ 182834 h 250825"/>
                  <a:gd name="connsiteX37" fmla="*/ 53428 w 338138"/>
                  <a:gd name="connsiteY37" fmla="*/ 184150 h 250825"/>
                  <a:gd name="connsiteX38" fmla="*/ 284710 w 338138"/>
                  <a:gd name="connsiteY38" fmla="*/ 184150 h 250825"/>
                  <a:gd name="connsiteX39" fmla="*/ 287338 w 338138"/>
                  <a:gd name="connsiteY39" fmla="*/ 182834 h 250825"/>
                  <a:gd name="connsiteX40" fmla="*/ 287338 w 338138"/>
                  <a:gd name="connsiteY40" fmla="*/ 24858 h 250825"/>
                  <a:gd name="connsiteX41" fmla="*/ 284710 w 338138"/>
                  <a:gd name="connsiteY41" fmla="*/ 22225 h 250825"/>
                  <a:gd name="connsiteX42" fmla="*/ 53428 w 338138"/>
                  <a:gd name="connsiteY42" fmla="*/ 22225 h 250825"/>
                  <a:gd name="connsiteX43" fmla="*/ 53663 w 338138"/>
                  <a:gd name="connsiteY43" fmla="*/ 0 h 250825"/>
                  <a:gd name="connsiteX44" fmla="*/ 286062 w 338138"/>
                  <a:gd name="connsiteY44" fmla="*/ 0 h 250825"/>
                  <a:gd name="connsiteX45" fmla="*/ 311150 w 338138"/>
                  <a:gd name="connsiteY45" fmla="*/ 25008 h 250825"/>
                  <a:gd name="connsiteX46" fmla="*/ 311150 w 338138"/>
                  <a:gd name="connsiteY46" fmla="*/ 182955 h 250825"/>
                  <a:gd name="connsiteX47" fmla="*/ 286062 w 338138"/>
                  <a:gd name="connsiteY47" fmla="*/ 207963 h 250825"/>
                  <a:gd name="connsiteX48" fmla="*/ 53663 w 338138"/>
                  <a:gd name="connsiteY48" fmla="*/ 207963 h 250825"/>
                  <a:gd name="connsiteX49" fmla="*/ 28575 w 338138"/>
                  <a:gd name="connsiteY49" fmla="*/ 182955 h 250825"/>
                  <a:gd name="connsiteX50" fmla="*/ 28575 w 338138"/>
                  <a:gd name="connsiteY50" fmla="*/ 25008 h 250825"/>
                  <a:gd name="connsiteX51" fmla="*/ 53663 w 338138"/>
                  <a:gd name="connsiteY51" fmla="*/ 0 h 250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38138" h="250825">
                    <a:moveTo>
                      <a:pt x="9246" y="217487"/>
                    </a:moveTo>
                    <a:cubicBezTo>
                      <a:pt x="9246" y="217487"/>
                      <a:pt x="9246" y="217487"/>
                      <a:pt x="328892" y="217487"/>
                    </a:cubicBezTo>
                    <a:cubicBezTo>
                      <a:pt x="334176" y="217487"/>
                      <a:pt x="338138" y="221488"/>
                      <a:pt x="338138" y="226822"/>
                    </a:cubicBezTo>
                    <a:cubicBezTo>
                      <a:pt x="338138" y="240157"/>
                      <a:pt x="327571" y="250825"/>
                      <a:pt x="314363" y="250825"/>
                    </a:cubicBezTo>
                    <a:cubicBezTo>
                      <a:pt x="314363" y="250825"/>
                      <a:pt x="314363" y="250825"/>
                      <a:pt x="23775" y="250825"/>
                    </a:cubicBezTo>
                    <a:cubicBezTo>
                      <a:pt x="10567" y="250825"/>
                      <a:pt x="0" y="240157"/>
                      <a:pt x="0" y="226822"/>
                    </a:cubicBezTo>
                    <a:cubicBezTo>
                      <a:pt x="0" y="221488"/>
                      <a:pt x="3962" y="217487"/>
                      <a:pt x="9246" y="217487"/>
                    </a:cubicBezTo>
                    <a:close/>
                    <a:moveTo>
                      <a:pt x="100182" y="100012"/>
                    </a:moveTo>
                    <a:cubicBezTo>
                      <a:pt x="100182" y="100012"/>
                      <a:pt x="100182" y="100012"/>
                      <a:pt x="123655" y="100012"/>
                    </a:cubicBezTo>
                    <a:cubicBezTo>
                      <a:pt x="127567" y="100012"/>
                      <a:pt x="130175" y="102689"/>
                      <a:pt x="130175" y="106705"/>
                    </a:cubicBezTo>
                    <a:cubicBezTo>
                      <a:pt x="130175" y="106705"/>
                      <a:pt x="130175" y="106705"/>
                      <a:pt x="130175" y="161583"/>
                    </a:cubicBezTo>
                    <a:cubicBezTo>
                      <a:pt x="130175" y="165598"/>
                      <a:pt x="127567" y="168275"/>
                      <a:pt x="123655" y="168275"/>
                    </a:cubicBezTo>
                    <a:cubicBezTo>
                      <a:pt x="123655" y="168275"/>
                      <a:pt x="123655" y="168275"/>
                      <a:pt x="100182" y="168275"/>
                    </a:cubicBezTo>
                    <a:cubicBezTo>
                      <a:pt x="96270" y="168275"/>
                      <a:pt x="93662" y="165598"/>
                      <a:pt x="93662" y="161583"/>
                    </a:cubicBezTo>
                    <a:cubicBezTo>
                      <a:pt x="93662" y="161583"/>
                      <a:pt x="93662" y="161583"/>
                      <a:pt x="93662" y="106705"/>
                    </a:cubicBezTo>
                    <a:cubicBezTo>
                      <a:pt x="93662" y="102689"/>
                      <a:pt x="96270" y="100012"/>
                      <a:pt x="100182" y="100012"/>
                    </a:cubicBezTo>
                    <a:close/>
                    <a:moveTo>
                      <a:pt x="157332" y="77787"/>
                    </a:moveTo>
                    <a:cubicBezTo>
                      <a:pt x="157332" y="77787"/>
                      <a:pt x="157332" y="77787"/>
                      <a:pt x="180805" y="77787"/>
                    </a:cubicBezTo>
                    <a:cubicBezTo>
                      <a:pt x="184717" y="77787"/>
                      <a:pt x="187325" y="81779"/>
                      <a:pt x="187325" y="84441"/>
                    </a:cubicBezTo>
                    <a:cubicBezTo>
                      <a:pt x="187325" y="84441"/>
                      <a:pt x="187325" y="84441"/>
                      <a:pt x="187325" y="161622"/>
                    </a:cubicBezTo>
                    <a:cubicBezTo>
                      <a:pt x="187325" y="165614"/>
                      <a:pt x="184717" y="168275"/>
                      <a:pt x="180805" y="168275"/>
                    </a:cubicBezTo>
                    <a:cubicBezTo>
                      <a:pt x="180805" y="168275"/>
                      <a:pt x="180805" y="168275"/>
                      <a:pt x="157332" y="168275"/>
                    </a:cubicBezTo>
                    <a:cubicBezTo>
                      <a:pt x="153420" y="168275"/>
                      <a:pt x="150812" y="165614"/>
                      <a:pt x="150812" y="161622"/>
                    </a:cubicBezTo>
                    <a:cubicBezTo>
                      <a:pt x="150812" y="161622"/>
                      <a:pt x="150812" y="161622"/>
                      <a:pt x="150812" y="84441"/>
                    </a:cubicBezTo>
                    <a:cubicBezTo>
                      <a:pt x="150812" y="81779"/>
                      <a:pt x="153420" y="77787"/>
                      <a:pt x="157332" y="77787"/>
                    </a:cubicBezTo>
                    <a:close/>
                    <a:moveTo>
                      <a:pt x="216070" y="49212"/>
                    </a:moveTo>
                    <a:cubicBezTo>
                      <a:pt x="216070" y="49212"/>
                      <a:pt x="216070" y="49212"/>
                      <a:pt x="239543" y="49212"/>
                    </a:cubicBezTo>
                    <a:cubicBezTo>
                      <a:pt x="243455" y="49212"/>
                      <a:pt x="246063" y="51858"/>
                      <a:pt x="246063" y="55827"/>
                    </a:cubicBezTo>
                    <a:cubicBezTo>
                      <a:pt x="246063" y="55827"/>
                      <a:pt x="246063" y="55827"/>
                      <a:pt x="246063" y="161661"/>
                    </a:cubicBezTo>
                    <a:cubicBezTo>
                      <a:pt x="246063" y="165629"/>
                      <a:pt x="243455" y="168275"/>
                      <a:pt x="239543" y="168275"/>
                    </a:cubicBezTo>
                    <a:cubicBezTo>
                      <a:pt x="239543" y="168275"/>
                      <a:pt x="239543" y="168275"/>
                      <a:pt x="216070" y="168275"/>
                    </a:cubicBezTo>
                    <a:cubicBezTo>
                      <a:pt x="212158" y="168275"/>
                      <a:pt x="209550" y="165629"/>
                      <a:pt x="209550" y="161661"/>
                    </a:cubicBezTo>
                    <a:cubicBezTo>
                      <a:pt x="209550" y="161661"/>
                      <a:pt x="209550" y="161661"/>
                      <a:pt x="209550" y="55827"/>
                    </a:cubicBezTo>
                    <a:cubicBezTo>
                      <a:pt x="209550" y="51858"/>
                      <a:pt x="212158" y="49212"/>
                      <a:pt x="216070" y="49212"/>
                    </a:cubicBezTo>
                    <a:close/>
                    <a:moveTo>
                      <a:pt x="53428" y="22225"/>
                    </a:moveTo>
                    <a:cubicBezTo>
                      <a:pt x="52114" y="22225"/>
                      <a:pt x="50800" y="23541"/>
                      <a:pt x="50800" y="24858"/>
                    </a:cubicBezTo>
                    <a:lnTo>
                      <a:pt x="50800" y="182834"/>
                    </a:lnTo>
                    <a:cubicBezTo>
                      <a:pt x="50800" y="184150"/>
                      <a:pt x="52114" y="184150"/>
                      <a:pt x="53428" y="184150"/>
                    </a:cubicBezTo>
                    <a:cubicBezTo>
                      <a:pt x="53428" y="184150"/>
                      <a:pt x="53428" y="184150"/>
                      <a:pt x="284710" y="184150"/>
                    </a:cubicBezTo>
                    <a:cubicBezTo>
                      <a:pt x="286024" y="184150"/>
                      <a:pt x="287338" y="184150"/>
                      <a:pt x="287338" y="182834"/>
                    </a:cubicBezTo>
                    <a:cubicBezTo>
                      <a:pt x="287338" y="182834"/>
                      <a:pt x="287338" y="182834"/>
                      <a:pt x="287338" y="24858"/>
                    </a:cubicBezTo>
                    <a:cubicBezTo>
                      <a:pt x="287338" y="23541"/>
                      <a:pt x="286024" y="22225"/>
                      <a:pt x="284710" y="22225"/>
                    </a:cubicBezTo>
                    <a:cubicBezTo>
                      <a:pt x="284710" y="22225"/>
                      <a:pt x="284710" y="22225"/>
                      <a:pt x="53428" y="22225"/>
                    </a:cubicBezTo>
                    <a:close/>
                    <a:moveTo>
                      <a:pt x="53663" y="0"/>
                    </a:moveTo>
                    <a:cubicBezTo>
                      <a:pt x="53663" y="0"/>
                      <a:pt x="53663" y="0"/>
                      <a:pt x="286062" y="0"/>
                    </a:cubicBezTo>
                    <a:cubicBezTo>
                      <a:pt x="300587" y="0"/>
                      <a:pt x="311150" y="10530"/>
                      <a:pt x="311150" y="25008"/>
                    </a:cubicBezTo>
                    <a:cubicBezTo>
                      <a:pt x="311150" y="25008"/>
                      <a:pt x="311150" y="25008"/>
                      <a:pt x="311150" y="182955"/>
                    </a:cubicBezTo>
                    <a:cubicBezTo>
                      <a:pt x="311150" y="196117"/>
                      <a:pt x="300587" y="207963"/>
                      <a:pt x="286062" y="207963"/>
                    </a:cubicBezTo>
                    <a:cubicBezTo>
                      <a:pt x="286062" y="207963"/>
                      <a:pt x="286062" y="207963"/>
                      <a:pt x="53663" y="207963"/>
                    </a:cubicBezTo>
                    <a:cubicBezTo>
                      <a:pt x="39138" y="207963"/>
                      <a:pt x="28575" y="196117"/>
                      <a:pt x="28575" y="182955"/>
                    </a:cubicBezTo>
                    <a:cubicBezTo>
                      <a:pt x="28575" y="182955"/>
                      <a:pt x="28575" y="182955"/>
                      <a:pt x="28575" y="25008"/>
                    </a:cubicBezTo>
                    <a:cubicBezTo>
                      <a:pt x="28575" y="10530"/>
                      <a:pt x="39138" y="0"/>
                      <a:pt x="5366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867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任意多边形: 形状 44">
                <a:extLst>
                  <a:ext uri="{FF2B5EF4-FFF2-40B4-BE49-F238E27FC236}">
                    <a16:creationId xmlns:a16="http://schemas.microsoft.com/office/drawing/2014/main" xmlns="" id="{EA3CF243-4598-45B2-A8DB-EDAB7A05CC8A}"/>
                  </a:ext>
                </a:extLst>
              </p:cNvPr>
              <p:cNvSpPr/>
              <p:nvPr/>
            </p:nvSpPr>
            <p:spPr>
              <a:xfrm>
                <a:off x="4519979" y="3525563"/>
                <a:ext cx="408124" cy="302739"/>
              </a:xfrm>
              <a:custGeom>
                <a:avLst/>
                <a:gdLst>
                  <a:gd name="connsiteX0" fmla="*/ 9246 w 338138"/>
                  <a:gd name="connsiteY0" fmla="*/ 217487 h 250825"/>
                  <a:gd name="connsiteX1" fmla="*/ 328892 w 338138"/>
                  <a:gd name="connsiteY1" fmla="*/ 217487 h 250825"/>
                  <a:gd name="connsiteX2" fmla="*/ 338138 w 338138"/>
                  <a:gd name="connsiteY2" fmla="*/ 226822 h 250825"/>
                  <a:gd name="connsiteX3" fmla="*/ 314363 w 338138"/>
                  <a:gd name="connsiteY3" fmla="*/ 250825 h 250825"/>
                  <a:gd name="connsiteX4" fmla="*/ 23775 w 338138"/>
                  <a:gd name="connsiteY4" fmla="*/ 250825 h 250825"/>
                  <a:gd name="connsiteX5" fmla="*/ 0 w 338138"/>
                  <a:gd name="connsiteY5" fmla="*/ 226822 h 250825"/>
                  <a:gd name="connsiteX6" fmla="*/ 9246 w 338138"/>
                  <a:gd name="connsiteY6" fmla="*/ 217487 h 250825"/>
                  <a:gd name="connsiteX7" fmla="*/ 100182 w 338138"/>
                  <a:gd name="connsiteY7" fmla="*/ 100012 h 250825"/>
                  <a:gd name="connsiteX8" fmla="*/ 123655 w 338138"/>
                  <a:gd name="connsiteY8" fmla="*/ 100012 h 250825"/>
                  <a:gd name="connsiteX9" fmla="*/ 130175 w 338138"/>
                  <a:gd name="connsiteY9" fmla="*/ 106705 h 250825"/>
                  <a:gd name="connsiteX10" fmla="*/ 130175 w 338138"/>
                  <a:gd name="connsiteY10" fmla="*/ 161583 h 250825"/>
                  <a:gd name="connsiteX11" fmla="*/ 123655 w 338138"/>
                  <a:gd name="connsiteY11" fmla="*/ 168275 h 250825"/>
                  <a:gd name="connsiteX12" fmla="*/ 100182 w 338138"/>
                  <a:gd name="connsiteY12" fmla="*/ 168275 h 250825"/>
                  <a:gd name="connsiteX13" fmla="*/ 93662 w 338138"/>
                  <a:gd name="connsiteY13" fmla="*/ 161583 h 250825"/>
                  <a:gd name="connsiteX14" fmla="*/ 93662 w 338138"/>
                  <a:gd name="connsiteY14" fmla="*/ 106705 h 250825"/>
                  <a:gd name="connsiteX15" fmla="*/ 100182 w 338138"/>
                  <a:gd name="connsiteY15" fmla="*/ 100012 h 250825"/>
                  <a:gd name="connsiteX16" fmla="*/ 157332 w 338138"/>
                  <a:gd name="connsiteY16" fmla="*/ 77787 h 250825"/>
                  <a:gd name="connsiteX17" fmla="*/ 180805 w 338138"/>
                  <a:gd name="connsiteY17" fmla="*/ 77787 h 250825"/>
                  <a:gd name="connsiteX18" fmla="*/ 187325 w 338138"/>
                  <a:gd name="connsiteY18" fmla="*/ 84441 h 250825"/>
                  <a:gd name="connsiteX19" fmla="*/ 187325 w 338138"/>
                  <a:gd name="connsiteY19" fmla="*/ 161622 h 250825"/>
                  <a:gd name="connsiteX20" fmla="*/ 180805 w 338138"/>
                  <a:gd name="connsiteY20" fmla="*/ 168275 h 250825"/>
                  <a:gd name="connsiteX21" fmla="*/ 157332 w 338138"/>
                  <a:gd name="connsiteY21" fmla="*/ 168275 h 250825"/>
                  <a:gd name="connsiteX22" fmla="*/ 150812 w 338138"/>
                  <a:gd name="connsiteY22" fmla="*/ 161622 h 250825"/>
                  <a:gd name="connsiteX23" fmla="*/ 150812 w 338138"/>
                  <a:gd name="connsiteY23" fmla="*/ 84441 h 250825"/>
                  <a:gd name="connsiteX24" fmla="*/ 157332 w 338138"/>
                  <a:gd name="connsiteY24" fmla="*/ 77787 h 250825"/>
                  <a:gd name="connsiteX25" fmla="*/ 216070 w 338138"/>
                  <a:gd name="connsiteY25" fmla="*/ 49212 h 250825"/>
                  <a:gd name="connsiteX26" fmla="*/ 239543 w 338138"/>
                  <a:gd name="connsiteY26" fmla="*/ 49212 h 250825"/>
                  <a:gd name="connsiteX27" fmla="*/ 246063 w 338138"/>
                  <a:gd name="connsiteY27" fmla="*/ 55827 h 250825"/>
                  <a:gd name="connsiteX28" fmla="*/ 246063 w 338138"/>
                  <a:gd name="connsiteY28" fmla="*/ 161661 h 250825"/>
                  <a:gd name="connsiteX29" fmla="*/ 239543 w 338138"/>
                  <a:gd name="connsiteY29" fmla="*/ 168275 h 250825"/>
                  <a:gd name="connsiteX30" fmla="*/ 216070 w 338138"/>
                  <a:gd name="connsiteY30" fmla="*/ 168275 h 250825"/>
                  <a:gd name="connsiteX31" fmla="*/ 209550 w 338138"/>
                  <a:gd name="connsiteY31" fmla="*/ 161661 h 250825"/>
                  <a:gd name="connsiteX32" fmla="*/ 209550 w 338138"/>
                  <a:gd name="connsiteY32" fmla="*/ 55827 h 250825"/>
                  <a:gd name="connsiteX33" fmla="*/ 216070 w 338138"/>
                  <a:gd name="connsiteY33" fmla="*/ 49212 h 250825"/>
                  <a:gd name="connsiteX34" fmla="*/ 53428 w 338138"/>
                  <a:gd name="connsiteY34" fmla="*/ 22225 h 250825"/>
                  <a:gd name="connsiteX35" fmla="*/ 50800 w 338138"/>
                  <a:gd name="connsiteY35" fmla="*/ 24858 h 250825"/>
                  <a:gd name="connsiteX36" fmla="*/ 50800 w 338138"/>
                  <a:gd name="connsiteY36" fmla="*/ 182834 h 250825"/>
                  <a:gd name="connsiteX37" fmla="*/ 53428 w 338138"/>
                  <a:gd name="connsiteY37" fmla="*/ 184150 h 250825"/>
                  <a:gd name="connsiteX38" fmla="*/ 284710 w 338138"/>
                  <a:gd name="connsiteY38" fmla="*/ 184150 h 250825"/>
                  <a:gd name="connsiteX39" fmla="*/ 287338 w 338138"/>
                  <a:gd name="connsiteY39" fmla="*/ 182834 h 250825"/>
                  <a:gd name="connsiteX40" fmla="*/ 287338 w 338138"/>
                  <a:gd name="connsiteY40" fmla="*/ 24858 h 250825"/>
                  <a:gd name="connsiteX41" fmla="*/ 284710 w 338138"/>
                  <a:gd name="connsiteY41" fmla="*/ 22225 h 250825"/>
                  <a:gd name="connsiteX42" fmla="*/ 53428 w 338138"/>
                  <a:gd name="connsiteY42" fmla="*/ 22225 h 250825"/>
                  <a:gd name="connsiteX43" fmla="*/ 53663 w 338138"/>
                  <a:gd name="connsiteY43" fmla="*/ 0 h 250825"/>
                  <a:gd name="connsiteX44" fmla="*/ 286062 w 338138"/>
                  <a:gd name="connsiteY44" fmla="*/ 0 h 250825"/>
                  <a:gd name="connsiteX45" fmla="*/ 311150 w 338138"/>
                  <a:gd name="connsiteY45" fmla="*/ 25008 h 250825"/>
                  <a:gd name="connsiteX46" fmla="*/ 311150 w 338138"/>
                  <a:gd name="connsiteY46" fmla="*/ 182955 h 250825"/>
                  <a:gd name="connsiteX47" fmla="*/ 286062 w 338138"/>
                  <a:gd name="connsiteY47" fmla="*/ 207963 h 250825"/>
                  <a:gd name="connsiteX48" fmla="*/ 53663 w 338138"/>
                  <a:gd name="connsiteY48" fmla="*/ 207963 h 250825"/>
                  <a:gd name="connsiteX49" fmla="*/ 28575 w 338138"/>
                  <a:gd name="connsiteY49" fmla="*/ 182955 h 250825"/>
                  <a:gd name="connsiteX50" fmla="*/ 28575 w 338138"/>
                  <a:gd name="connsiteY50" fmla="*/ 25008 h 250825"/>
                  <a:gd name="connsiteX51" fmla="*/ 53663 w 338138"/>
                  <a:gd name="connsiteY51" fmla="*/ 0 h 250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38138" h="250825">
                    <a:moveTo>
                      <a:pt x="9246" y="217487"/>
                    </a:moveTo>
                    <a:cubicBezTo>
                      <a:pt x="9246" y="217487"/>
                      <a:pt x="9246" y="217487"/>
                      <a:pt x="328892" y="217487"/>
                    </a:cubicBezTo>
                    <a:cubicBezTo>
                      <a:pt x="334176" y="217487"/>
                      <a:pt x="338138" y="221488"/>
                      <a:pt x="338138" y="226822"/>
                    </a:cubicBezTo>
                    <a:cubicBezTo>
                      <a:pt x="338138" y="240157"/>
                      <a:pt x="327571" y="250825"/>
                      <a:pt x="314363" y="250825"/>
                    </a:cubicBezTo>
                    <a:cubicBezTo>
                      <a:pt x="314363" y="250825"/>
                      <a:pt x="314363" y="250825"/>
                      <a:pt x="23775" y="250825"/>
                    </a:cubicBezTo>
                    <a:cubicBezTo>
                      <a:pt x="10567" y="250825"/>
                      <a:pt x="0" y="240157"/>
                      <a:pt x="0" y="226822"/>
                    </a:cubicBezTo>
                    <a:cubicBezTo>
                      <a:pt x="0" y="221488"/>
                      <a:pt x="3962" y="217487"/>
                      <a:pt x="9246" y="217487"/>
                    </a:cubicBezTo>
                    <a:close/>
                    <a:moveTo>
                      <a:pt x="100182" y="100012"/>
                    </a:moveTo>
                    <a:cubicBezTo>
                      <a:pt x="100182" y="100012"/>
                      <a:pt x="100182" y="100012"/>
                      <a:pt x="123655" y="100012"/>
                    </a:cubicBezTo>
                    <a:cubicBezTo>
                      <a:pt x="127567" y="100012"/>
                      <a:pt x="130175" y="102689"/>
                      <a:pt x="130175" y="106705"/>
                    </a:cubicBezTo>
                    <a:cubicBezTo>
                      <a:pt x="130175" y="106705"/>
                      <a:pt x="130175" y="106705"/>
                      <a:pt x="130175" y="161583"/>
                    </a:cubicBezTo>
                    <a:cubicBezTo>
                      <a:pt x="130175" y="165598"/>
                      <a:pt x="127567" y="168275"/>
                      <a:pt x="123655" y="168275"/>
                    </a:cubicBezTo>
                    <a:cubicBezTo>
                      <a:pt x="123655" y="168275"/>
                      <a:pt x="123655" y="168275"/>
                      <a:pt x="100182" y="168275"/>
                    </a:cubicBezTo>
                    <a:cubicBezTo>
                      <a:pt x="96270" y="168275"/>
                      <a:pt x="93662" y="165598"/>
                      <a:pt x="93662" y="161583"/>
                    </a:cubicBezTo>
                    <a:cubicBezTo>
                      <a:pt x="93662" y="161583"/>
                      <a:pt x="93662" y="161583"/>
                      <a:pt x="93662" y="106705"/>
                    </a:cubicBezTo>
                    <a:cubicBezTo>
                      <a:pt x="93662" y="102689"/>
                      <a:pt x="96270" y="100012"/>
                      <a:pt x="100182" y="100012"/>
                    </a:cubicBezTo>
                    <a:close/>
                    <a:moveTo>
                      <a:pt x="157332" y="77787"/>
                    </a:moveTo>
                    <a:cubicBezTo>
                      <a:pt x="157332" y="77787"/>
                      <a:pt x="157332" y="77787"/>
                      <a:pt x="180805" y="77787"/>
                    </a:cubicBezTo>
                    <a:cubicBezTo>
                      <a:pt x="184717" y="77787"/>
                      <a:pt x="187325" y="81779"/>
                      <a:pt x="187325" y="84441"/>
                    </a:cubicBezTo>
                    <a:cubicBezTo>
                      <a:pt x="187325" y="84441"/>
                      <a:pt x="187325" y="84441"/>
                      <a:pt x="187325" y="161622"/>
                    </a:cubicBezTo>
                    <a:cubicBezTo>
                      <a:pt x="187325" y="165614"/>
                      <a:pt x="184717" y="168275"/>
                      <a:pt x="180805" y="168275"/>
                    </a:cubicBezTo>
                    <a:cubicBezTo>
                      <a:pt x="180805" y="168275"/>
                      <a:pt x="180805" y="168275"/>
                      <a:pt x="157332" y="168275"/>
                    </a:cubicBezTo>
                    <a:cubicBezTo>
                      <a:pt x="153420" y="168275"/>
                      <a:pt x="150812" y="165614"/>
                      <a:pt x="150812" y="161622"/>
                    </a:cubicBezTo>
                    <a:cubicBezTo>
                      <a:pt x="150812" y="161622"/>
                      <a:pt x="150812" y="161622"/>
                      <a:pt x="150812" y="84441"/>
                    </a:cubicBezTo>
                    <a:cubicBezTo>
                      <a:pt x="150812" y="81779"/>
                      <a:pt x="153420" y="77787"/>
                      <a:pt x="157332" y="77787"/>
                    </a:cubicBezTo>
                    <a:close/>
                    <a:moveTo>
                      <a:pt x="216070" y="49212"/>
                    </a:moveTo>
                    <a:cubicBezTo>
                      <a:pt x="216070" y="49212"/>
                      <a:pt x="216070" y="49212"/>
                      <a:pt x="239543" y="49212"/>
                    </a:cubicBezTo>
                    <a:cubicBezTo>
                      <a:pt x="243455" y="49212"/>
                      <a:pt x="246063" y="51858"/>
                      <a:pt x="246063" y="55827"/>
                    </a:cubicBezTo>
                    <a:cubicBezTo>
                      <a:pt x="246063" y="55827"/>
                      <a:pt x="246063" y="55827"/>
                      <a:pt x="246063" y="161661"/>
                    </a:cubicBezTo>
                    <a:cubicBezTo>
                      <a:pt x="246063" y="165629"/>
                      <a:pt x="243455" y="168275"/>
                      <a:pt x="239543" y="168275"/>
                    </a:cubicBezTo>
                    <a:cubicBezTo>
                      <a:pt x="239543" y="168275"/>
                      <a:pt x="239543" y="168275"/>
                      <a:pt x="216070" y="168275"/>
                    </a:cubicBezTo>
                    <a:cubicBezTo>
                      <a:pt x="212158" y="168275"/>
                      <a:pt x="209550" y="165629"/>
                      <a:pt x="209550" y="161661"/>
                    </a:cubicBezTo>
                    <a:cubicBezTo>
                      <a:pt x="209550" y="161661"/>
                      <a:pt x="209550" y="161661"/>
                      <a:pt x="209550" y="55827"/>
                    </a:cubicBezTo>
                    <a:cubicBezTo>
                      <a:pt x="209550" y="51858"/>
                      <a:pt x="212158" y="49212"/>
                      <a:pt x="216070" y="49212"/>
                    </a:cubicBezTo>
                    <a:close/>
                    <a:moveTo>
                      <a:pt x="53428" y="22225"/>
                    </a:moveTo>
                    <a:cubicBezTo>
                      <a:pt x="52114" y="22225"/>
                      <a:pt x="50800" y="23541"/>
                      <a:pt x="50800" y="24858"/>
                    </a:cubicBezTo>
                    <a:lnTo>
                      <a:pt x="50800" y="182834"/>
                    </a:lnTo>
                    <a:cubicBezTo>
                      <a:pt x="50800" y="184150"/>
                      <a:pt x="52114" y="184150"/>
                      <a:pt x="53428" y="184150"/>
                    </a:cubicBezTo>
                    <a:cubicBezTo>
                      <a:pt x="53428" y="184150"/>
                      <a:pt x="53428" y="184150"/>
                      <a:pt x="284710" y="184150"/>
                    </a:cubicBezTo>
                    <a:cubicBezTo>
                      <a:pt x="286024" y="184150"/>
                      <a:pt x="287338" y="184150"/>
                      <a:pt x="287338" y="182834"/>
                    </a:cubicBezTo>
                    <a:cubicBezTo>
                      <a:pt x="287338" y="182834"/>
                      <a:pt x="287338" y="182834"/>
                      <a:pt x="287338" y="24858"/>
                    </a:cubicBezTo>
                    <a:cubicBezTo>
                      <a:pt x="287338" y="23541"/>
                      <a:pt x="286024" y="22225"/>
                      <a:pt x="284710" y="22225"/>
                    </a:cubicBezTo>
                    <a:cubicBezTo>
                      <a:pt x="284710" y="22225"/>
                      <a:pt x="284710" y="22225"/>
                      <a:pt x="53428" y="22225"/>
                    </a:cubicBezTo>
                    <a:close/>
                    <a:moveTo>
                      <a:pt x="53663" y="0"/>
                    </a:moveTo>
                    <a:cubicBezTo>
                      <a:pt x="53663" y="0"/>
                      <a:pt x="53663" y="0"/>
                      <a:pt x="286062" y="0"/>
                    </a:cubicBezTo>
                    <a:cubicBezTo>
                      <a:pt x="300587" y="0"/>
                      <a:pt x="311150" y="10530"/>
                      <a:pt x="311150" y="25008"/>
                    </a:cubicBezTo>
                    <a:cubicBezTo>
                      <a:pt x="311150" y="25008"/>
                      <a:pt x="311150" y="25008"/>
                      <a:pt x="311150" y="182955"/>
                    </a:cubicBezTo>
                    <a:cubicBezTo>
                      <a:pt x="311150" y="196117"/>
                      <a:pt x="300587" y="207963"/>
                      <a:pt x="286062" y="207963"/>
                    </a:cubicBezTo>
                    <a:cubicBezTo>
                      <a:pt x="286062" y="207963"/>
                      <a:pt x="286062" y="207963"/>
                      <a:pt x="53663" y="207963"/>
                    </a:cubicBezTo>
                    <a:cubicBezTo>
                      <a:pt x="39138" y="207963"/>
                      <a:pt x="28575" y="196117"/>
                      <a:pt x="28575" y="182955"/>
                    </a:cubicBezTo>
                    <a:cubicBezTo>
                      <a:pt x="28575" y="182955"/>
                      <a:pt x="28575" y="182955"/>
                      <a:pt x="28575" y="25008"/>
                    </a:cubicBezTo>
                    <a:cubicBezTo>
                      <a:pt x="28575" y="10530"/>
                      <a:pt x="39138" y="0"/>
                      <a:pt x="5366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867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xmlns="" id="{44E1D00A-FE22-4F9C-B63B-17C768D74219}"/>
                  </a:ext>
                </a:extLst>
              </p:cNvPr>
              <p:cNvSpPr/>
              <p:nvPr/>
            </p:nvSpPr>
            <p:spPr>
              <a:xfrm>
                <a:off x="5205311" y="2338533"/>
                <a:ext cx="408124" cy="302739"/>
              </a:xfrm>
              <a:custGeom>
                <a:avLst/>
                <a:gdLst>
                  <a:gd name="connsiteX0" fmla="*/ 9246 w 338138"/>
                  <a:gd name="connsiteY0" fmla="*/ 217487 h 250825"/>
                  <a:gd name="connsiteX1" fmla="*/ 328892 w 338138"/>
                  <a:gd name="connsiteY1" fmla="*/ 217487 h 250825"/>
                  <a:gd name="connsiteX2" fmla="*/ 338138 w 338138"/>
                  <a:gd name="connsiteY2" fmla="*/ 226822 h 250825"/>
                  <a:gd name="connsiteX3" fmla="*/ 314363 w 338138"/>
                  <a:gd name="connsiteY3" fmla="*/ 250825 h 250825"/>
                  <a:gd name="connsiteX4" fmla="*/ 23775 w 338138"/>
                  <a:gd name="connsiteY4" fmla="*/ 250825 h 250825"/>
                  <a:gd name="connsiteX5" fmla="*/ 0 w 338138"/>
                  <a:gd name="connsiteY5" fmla="*/ 226822 h 250825"/>
                  <a:gd name="connsiteX6" fmla="*/ 9246 w 338138"/>
                  <a:gd name="connsiteY6" fmla="*/ 217487 h 250825"/>
                  <a:gd name="connsiteX7" fmla="*/ 100182 w 338138"/>
                  <a:gd name="connsiteY7" fmla="*/ 100012 h 250825"/>
                  <a:gd name="connsiteX8" fmla="*/ 123655 w 338138"/>
                  <a:gd name="connsiteY8" fmla="*/ 100012 h 250825"/>
                  <a:gd name="connsiteX9" fmla="*/ 130175 w 338138"/>
                  <a:gd name="connsiteY9" fmla="*/ 106705 h 250825"/>
                  <a:gd name="connsiteX10" fmla="*/ 130175 w 338138"/>
                  <a:gd name="connsiteY10" fmla="*/ 161583 h 250825"/>
                  <a:gd name="connsiteX11" fmla="*/ 123655 w 338138"/>
                  <a:gd name="connsiteY11" fmla="*/ 168275 h 250825"/>
                  <a:gd name="connsiteX12" fmla="*/ 100182 w 338138"/>
                  <a:gd name="connsiteY12" fmla="*/ 168275 h 250825"/>
                  <a:gd name="connsiteX13" fmla="*/ 93662 w 338138"/>
                  <a:gd name="connsiteY13" fmla="*/ 161583 h 250825"/>
                  <a:gd name="connsiteX14" fmla="*/ 93662 w 338138"/>
                  <a:gd name="connsiteY14" fmla="*/ 106705 h 250825"/>
                  <a:gd name="connsiteX15" fmla="*/ 100182 w 338138"/>
                  <a:gd name="connsiteY15" fmla="*/ 100012 h 250825"/>
                  <a:gd name="connsiteX16" fmla="*/ 157332 w 338138"/>
                  <a:gd name="connsiteY16" fmla="*/ 77787 h 250825"/>
                  <a:gd name="connsiteX17" fmla="*/ 180805 w 338138"/>
                  <a:gd name="connsiteY17" fmla="*/ 77787 h 250825"/>
                  <a:gd name="connsiteX18" fmla="*/ 187325 w 338138"/>
                  <a:gd name="connsiteY18" fmla="*/ 84441 h 250825"/>
                  <a:gd name="connsiteX19" fmla="*/ 187325 w 338138"/>
                  <a:gd name="connsiteY19" fmla="*/ 161622 h 250825"/>
                  <a:gd name="connsiteX20" fmla="*/ 180805 w 338138"/>
                  <a:gd name="connsiteY20" fmla="*/ 168275 h 250825"/>
                  <a:gd name="connsiteX21" fmla="*/ 157332 w 338138"/>
                  <a:gd name="connsiteY21" fmla="*/ 168275 h 250825"/>
                  <a:gd name="connsiteX22" fmla="*/ 150812 w 338138"/>
                  <a:gd name="connsiteY22" fmla="*/ 161622 h 250825"/>
                  <a:gd name="connsiteX23" fmla="*/ 150812 w 338138"/>
                  <a:gd name="connsiteY23" fmla="*/ 84441 h 250825"/>
                  <a:gd name="connsiteX24" fmla="*/ 157332 w 338138"/>
                  <a:gd name="connsiteY24" fmla="*/ 77787 h 250825"/>
                  <a:gd name="connsiteX25" fmla="*/ 216070 w 338138"/>
                  <a:gd name="connsiteY25" fmla="*/ 49212 h 250825"/>
                  <a:gd name="connsiteX26" fmla="*/ 239543 w 338138"/>
                  <a:gd name="connsiteY26" fmla="*/ 49212 h 250825"/>
                  <a:gd name="connsiteX27" fmla="*/ 246063 w 338138"/>
                  <a:gd name="connsiteY27" fmla="*/ 55827 h 250825"/>
                  <a:gd name="connsiteX28" fmla="*/ 246063 w 338138"/>
                  <a:gd name="connsiteY28" fmla="*/ 161661 h 250825"/>
                  <a:gd name="connsiteX29" fmla="*/ 239543 w 338138"/>
                  <a:gd name="connsiteY29" fmla="*/ 168275 h 250825"/>
                  <a:gd name="connsiteX30" fmla="*/ 216070 w 338138"/>
                  <a:gd name="connsiteY30" fmla="*/ 168275 h 250825"/>
                  <a:gd name="connsiteX31" fmla="*/ 209550 w 338138"/>
                  <a:gd name="connsiteY31" fmla="*/ 161661 h 250825"/>
                  <a:gd name="connsiteX32" fmla="*/ 209550 w 338138"/>
                  <a:gd name="connsiteY32" fmla="*/ 55827 h 250825"/>
                  <a:gd name="connsiteX33" fmla="*/ 216070 w 338138"/>
                  <a:gd name="connsiteY33" fmla="*/ 49212 h 250825"/>
                  <a:gd name="connsiteX34" fmla="*/ 53428 w 338138"/>
                  <a:gd name="connsiteY34" fmla="*/ 22225 h 250825"/>
                  <a:gd name="connsiteX35" fmla="*/ 50800 w 338138"/>
                  <a:gd name="connsiteY35" fmla="*/ 24858 h 250825"/>
                  <a:gd name="connsiteX36" fmla="*/ 50800 w 338138"/>
                  <a:gd name="connsiteY36" fmla="*/ 182834 h 250825"/>
                  <a:gd name="connsiteX37" fmla="*/ 53428 w 338138"/>
                  <a:gd name="connsiteY37" fmla="*/ 184150 h 250825"/>
                  <a:gd name="connsiteX38" fmla="*/ 284710 w 338138"/>
                  <a:gd name="connsiteY38" fmla="*/ 184150 h 250825"/>
                  <a:gd name="connsiteX39" fmla="*/ 287338 w 338138"/>
                  <a:gd name="connsiteY39" fmla="*/ 182834 h 250825"/>
                  <a:gd name="connsiteX40" fmla="*/ 287338 w 338138"/>
                  <a:gd name="connsiteY40" fmla="*/ 24858 h 250825"/>
                  <a:gd name="connsiteX41" fmla="*/ 284710 w 338138"/>
                  <a:gd name="connsiteY41" fmla="*/ 22225 h 250825"/>
                  <a:gd name="connsiteX42" fmla="*/ 53428 w 338138"/>
                  <a:gd name="connsiteY42" fmla="*/ 22225 h 250825"/>
                  <a:gd name="connsiteX43" fmla="*/ 53663 w 338138"/>
                  <a:gd name="connsiteY43" fmla="*/ 0 h 250825"/>
                  <a:gd name="connsiteX44" fmla="*/ 286062 w 338138"/>
                  <a:gd name="connsiteY44" fmla="*/ 0 h 250825"/>
                  <a:gd name="connsiteX45" fmla="*/ 311150 w 338138"/>
                  <a:gd name="connsiteY45" fmla="*/ 25008 h 250825"/>
                  <a:gd name="connsiteX46" fmla="*/ 311150 w 338138"/>
                  <a:gd name="connsiteY46" fmla="*/ 182955 h 250825"/>
                  <a:gd name="connsiteX47" fmla="*/ 286062 w 338138"/>
                  <a:gd name="connsiteY47" fmla="*/ 207963 h 250825"/>
                  <a:gd name="connsiteX48" fmla="*/ 53663 w 338138"/>
                  <a:gd name="connsiteY48" fmla="*/ 207963 h 250825"/>
                  <a:gd name="connsiteX49" fmla="*/ 28575 w 338138"/>
                  <a:gd name="connsiteY49" fmla="*/ 182955 h 250825"/>
                  <a:gd name="connsiteX50" fmla="*/ 28575 w 338138"/>
                  <a:gd name="connsiteY50" fmla="*/ 25008 h 250825"/>
                  <a:gd name="connsiteX51" fmla="*/ 53663 w 338138"/>
                  <a:gd name="connsiteY51" fmla="*/ 0 h 250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38138" h="250825">
                    <a:moveTo>
                      <a:pt x="9246" y="217487"/>
                    </a:moveTo>
                    <a:cubicBezTo>
                      <a:pt x="9246" y="217487"/>
                      <a:pt x="9246" y="217487"/>
                      <a:pt x="328892" y="217487"/>
                    </a:cubicBezTo>
                    <a:cubicBezTo>
                      <a:pt x="334176" y="217487"/>
                      <a:pt x="338138" y="221488"/>
                      <a:pt x="338138" y="226822"/>
                    </a:cubicBezTo>
                    <a:cubicBezTo>
                      <a:pt x="338138" y="240157"/>
                      <a:pt x="327571" y="250825"/>
                      <a:pt x="314363" y="250825"/>
                    </a:cubicBezTo>
                    <a:cubicBezTo>
                      <a:pt x="314363" y="250825"/>
                      <a:pt x="314363" y="250825"/>
                      <a:pt x="23775" y="250825"/>
                    </a:cubicBezTo>
                    <a:cubicBezTo>
                      <a:pt x="10567" y="250825"/>
                      <a:pt x="0" y="240157"/>
                      <a:pt x="0" y="226822"/>
                    </a:cubicBezTo>
                    <a:cubicBezTo>
                      <a:pt x="0" y="221488"/>
                      <a:pt x="3962" y="217487"/>
                      <a:pt x="9246" y="217487"/>
                    </a:cubicBezTo>
                    <a:close/>
                    <a:moveTo>
                      <a:pt x="100182" y="100012"/>
                    </a:moveTo>
                    <a:cubicBezTo>
                      <a:pt x="100182" y="100012"/>
                      <a:pt x="100182" y="100012"/>
                      <a:pt x="123655" y="100012"/>
                    </a:cubicBezTo>
                    <a:cubicBezTo>
                      <a:pt x="127567" y="100012"/>
                      <a:pt x="130175" y="102689"/>
                      <a:pt x="130175" y="106705"/>
                    </a:cubicBezTo>
                    <a:cubicBezTo>
                      <a:pt x="130175" y="106705"/>
                      <a:pt x="130175" y="106705"/>
                      <a:pt x="130175" y="161583"/>
                    </a:cubicBezTo>
                    <a:cubicBezTo>
                      <a:pt x="130175" y="165598"/>
                      <a:pt x="127567" y="168275"/>
                      <a:pt x="123655" y="168275"/>
                    </a:cubicBezTo>
                    <a:cubicBezTo>
                      <a:pt x="123655" y="168275"/>
                      <a:pt x="123655" y="168275"/>
                      <a:pt x="100182" y="168275"/>
                    </a:cubicBezTo>
                    <a:cubicBezTo>
                      <a:pt x="96270" y="168275"/>
                      <a:pt x="93662" y="165598"/>
                      <a:pt x="93662" y="161583"/>
                    </a:cubicBezTo>
                    <a:cubicBezTo>
                      <a:pt x="93662" y="161583"/>
                      <a:pt x="93662" y="161583"/>
                      <a:pt x="93662" y="106705"/>
                    </a:cubicBezTo>
                    <a:cubicBezTo>
                      <a:pt x="93662" y="102689"/>
                      <a:pt x="96270" y="100012"/>
                      <a:pt x="100182" y="100012"/>
                    </a:cubicBezTo>
                    <a:close/>
                    <a:moveTo>
                      <a:pt x="157332" y="77787"/>
                    </a:moveTo>
                    <a:cubicBezTo>
                      <a:pt x="157332" y="77787"/>
                      <a:pt x="157332" y="77787"/>
                      <a:pt x="180805" y="77787"/>
                    </a:cubicBezTo>
                    <a:cubicBezTo>
                      <a:pt x="184717" y="77787"/>
                      <a:pt x="187325" y="81779"/>
                      <a:pt x="187325" y="84441"/>
                    </a:cubicBezTo>
                    <a:cubicBezTo>
                      <a:pt x="187325" y="84441"/>
                      <a:pt x="187325" y="84441"/>
                      <a:pt x="187325" y="161622"/>
                    </a:cubicBezTo>
                    <a:cubicBezTo>
                      <a:pt x="187325" y="165614"/>
                      <a:pt x="184717" y="168275"/>
                      <a:pt x="180805" y="168275"/>
                    </a:cubicBezTo>
                    <a:cubicBezTo>
                      <a:pt x="180805" y="168275"/>
                      <a:pt x="180805" y="168275"/>
                      <a:pt x="157332" y="168275"/>
                    </a:cubicBezTo>
                    <a:cubicBezTo>
                      <a:pt x="153420" y="168275"/>
                      <a:pt x="150812" y="165614"/>
                      <a:pt x="150812" y="161622"/>
                    </a:cubicBezTo>
                    <a:cubicBezTo>
                      <a:pt x="150812" y="161622"/>
                      <a:pt x="150812" y="161622"/>
                      <a:pt x="150812" y="84441"/>
                    </a:cubicBezTo>
                    <a:cubicBezTo>
                      <a:pt x="150812" y="81779"/>
                      <a:pt x="153420" y="77787"/>
                      <a:pt x="157332" y="77787"/>
                    </a:cubicBezTo>
                    <a:close/>
                    <a:moveTo>
                      <a:pt x="216070" y="49212"/>
                    </a:moveTo>
                    <a:cubicBezTo>
                      <a:pt x="216070" y="49212"/>
                      <a:pt x="216070" y="49212"/>
                      <a:pt x="239543" y="49212"/>
                    </a:cubicBezTo>
                    <a:cubicBezTo>
                      <a:pt x="243455" y="49212"/>
                      <a:pt x="246063" y="51858"/>
                      <a:pt x="246063" y="55827"/>
                    </a:cubicBezTo>
                    <a:cubicBezTo>
                      <a:pt x="246063" y="55827"/>
                      <a:pt x="246063" y="55827"/>
                      <a:pt x="246063" y="161661"/>
                    </a:cubicBezTo>
                    <a:cubicBezTo>
                      <a:pt x="246063" y="165629"/>
                      <a:pt x="243455" y="168275"/>
                      <a:pt x="239543" y="168275"/>
                    </a:cubicBezTo>
                    <a:cubicBezTo>
                      <a:pt x="239543" y="168275"/>
                      <a:pt x="239543" y="168275"/>
                      <a:pt x="216070" y="168275"/>
                    </a:cubicBezTo>
                    <a:cubicBezTo>
                      <a:pt x="212158" y="168275"/>
                      <a:pt x="209550" y="165629"/>
                      <a:pt x="209550" y="161661"/>
                    </a:cubicBezTo>
                    <a:cubicBezTo>
                      <a:pt x="209550" y="161661"/>
                      <a:pt x="209550" y="161661"/>
                      <a:pt x="209550" y="55827"/>
                    </a:cubicBezTo>
                    <a:cubicBezTo>
                      <a:pt x="209550" y="51858"/>
                      <a:pt x="212158" y="49212"/>
                      <a:pt x="216070" y="49212"/>
                    </a:cubicBezTo>
                    <a:close/>
                    <a:moveTo>
                      <a:pt x="53428" y="22225"/>
                    </a:moveTo>
                    <a:cubicBezTo>
                      <a:pt x="52114" y="22225"/>
                      <a:pt x="50800" y="23541"/>
                      <a:pt x="50800" y="24858"/>
                    </a:cubicBezTo>
                    <a:lnTo>
                      <a:pt x="50800" y="182834"/>
                    </a:lnTo>
                    <a:cubicBezTo>
                      <a:pt x="50800" y="184150"/>
                      <a:pt x="52114" y="184150"/>
                      <a:pt x="53428" y="184150"/>
                    </a:cubicBezTo>
                    <a:cubicBezTo>
                      <a:pt x="53428" y="184150"/>
                      <a:pt x="53428" y="184150"/>
                      <a:pt x="284710" y="184150"/>
                    </a:cubicBezTo>
                    <a:cubicBezTo>
                      <a:pt x="286024" y="184150"/>
                      <a:pt x="287338" y="184150"/>
                      <a:pt x="287338" y="182834"/>
                    </a:cubicBezTo>
                    <a:cubicBezTo>
                      <a:pt x="287338" y="182834"/>
                      <a:pt x="287338" y="182834"/>
                      <a:pt x="287338" y="24858"/>
                    </a:cubicBezTo>
                    <a:cubicBezTo>
                      <a:pt x="287338" y="23541"/>
                      <a:pt x="286024" y="22225"/>
                      <a:pt x="284710" y="22225"/>
                    </a:cubicBezTo>
                    <a:cubicBezTo>
                      <a:pt x="284710" y="22225"/>
                      <a:pt x="284710" y="22225"/>
                      <a:pt x="53428" y="22225"/>
                    </a:cubicBezTo>
                    <a:close/>
                    <a:moveTo>
                      <a:pt x="53663" y="0"/>
                    </a:moveTo>
                    <a:cubicBezTo>
                      <a:pt x="53663" y="0"/>
                      <a:pt x="53663" y="0"/>
                      <a:pt x="286062" y="0"/>
                    </a:cubicBezTo>
                    <a:cubicBezTo>
                      <a:pt x="300587" y="0"/>
                      <a:pt x="311150" y="10530"/>
                      <a:pt x="311150" y="25008"/>
                    </a:cubicBezTo>
                    <a:cubicBezTo>
                      <a:pt x="311150" y="25008"/>
                      <a:pt x="311150" y="25008"/>
                      <a:pt x="311150" y="182955"/>
                    </a:cubicBezTo>
                    <a:cubicBezTo>
                      <a:pt x="311150" y="196117"/>
                      <a:pt x="300587" y="207963"/>
                      <a:pt x="286062" y="207963"/>
                    </a:cubicBezTo>
                    <a:cubicBezTo>
                      <a:pt x="286062" y="207963"/>
                      <a:pt x="286062" y="207963"/>
                      <a:pt x="53663" y="207963"/>
                    </a:cubicBezTo>
                    <a:cubicBezTo>
                      <a:pt x="39138" y="207963"/>
                      <a:pt x="28575" y="196117"/>
                      <a:pt x="28575" y="182955"/>
                    </a:cubicBezTo>
                    <a:cubicBezTo>
                      <a:pt x="28575" y="182955"/>
                      <a:pt x="28575" y="182955"/>
                      <a:pt x="28575" y="25008"/>
                    </a:cubicBezTo>
                    <a:cubicBezTo>
                      <a:pt x="28575" y="10530"/>
                      <a:pt x="39138" y="0"/>
                      <a:pt x="5366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867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CC39DB75-462A-415B-95F3-6E52E475FF0E}"/>
                </a:ext>
              </a:extLst>
            </p:cNvPr>
            <p:cNvGrpSpPr/>
            <p:nvPr/>
          </p:nvGrpSpPr>
          <p:grpSpPr>
            <a:xfrm>
              <a:off x="7134494" y="2140672"/>
              <a:ext cx="3786042" cy="2765093"/>
              <a:chOff x="7134494" y="2315976"/>
              <a:chExt cx="3786042" cy="2765093"/>
            </a:xfrm>
          </p:grpSpPr>
          <p:grpSp>
            <p:nvGrpSpPr>
              <p:cNvPr id="22" name="组合 21">
                <a:extLst>
                  <a:ext uri="{FF2B5EF4-FFF2-40B4-BE49-F238E27FC236}">
                    <a16:creationId xmlns:a16="http://schemas.microsoft.com/office/drawing/2014/main" xmlns="" id="{5355E3C8-9BCD-447B-8DA4-D724DB1D124D}"/>
                  </a:ext>
                </a:extLst>
              </p:cNvPr>
              <p:cNvGrpSpPr/>
              <p:nvPr/>
            </p:nvGrpSpPr>
            <p:grpSpPr>
              <a:xfrm>
                <a:off x="7134494" y="2315976"/>
                <a:ext cx="3434138" cy="2765093"/>
                <a:chOff x="-299237" y="1895497"/>
                <a:chExt cx="4946605" cy="2765093"/>
              </a:xfrm>
            </p:grpSpPr>
            <p:sp>
              <p:nvSpPr>
                <p:cNvPr id="33" name="矩形 32">
                  <a:extLst>
                    <a:ext uri="{FF2B5EF4-FFF2-40B4-BE49-F238E27FC236}">
                      <a16:creationId xmlns:a16="http://schemas.microsoft.com/office/drawing/2014/main" xmlns="" id="{DF991002-C7B3-48C4-977E-AF5A4A74A080}"/>
                    </a:ext>
                  </a:extLst>
                </p:cNvPr>
                <p:cNvSpPr/>
                <p:nvPr/>
              </p:nvSpPr>
              <p:spPr>
                <a:xfrm>
                  <a:off x="-255333" y="1895497"/>
                  <a:ext cx="3618950" cy="739688"/>
                </a:xfrm>
                <a:prstGeom prst="rect">
                  <a:avLst/>
                </a:prstGeom>
              </p:spPr>
              <p:txBody>
                <a:bodyPr wrap="square" lIns="0" tIns="0" rIns="0" bIns="0">
                  <a:noAutofit/>
                </a:bodyPr>
                <a:lstStyle/>
                <a:p>
                  <a:pPr algn="r"/>
                  <a:r>
                    <a:rPr lang="en-US" altLang="zh-CN" sz="1400" b="1" dirty="0" smtClean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·</a:t>
                  </a:r>
                  <a:r>
                    <a:rPr lang="zh-CN" altLang="en-US" sz="1600" b="1" dirty="0" smtClean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本子写错了</a:t>
                  </a:r>
                  <a:r>
                    <a:rPr lang="en-US" altLang="zh-CN" sz="1600" b="1" dirty="0" smtClean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</a:t>
                  </a:r>
                  <a:r>
                    <a:rPr lang="zh-CN" altLang="en-US" sz="1600" b="1" dirty="0" smtClean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个字就把那</a:t>
                  </a:r>
                  <a:r>
                    <a:rPr lang="en-US" altLang="zh-CN" sz="1600" b="1" dirty="0" smtClean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</a:t>
                  </a:r>
                  <a:r>
                    <a:rPr lang="zh-CN" altLang="en-US" sz="1600" b="1" dirty="0" smtClean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页撕掉</a:t>
                  </a:r>
                </a:p>
              </p:txBody>
            </p:sp>
            <p:sp>
              <p:nvSpPr>
                <p:cNvPr id="31" name="矩形 30">
                  <a:extLst>
                    <a:ext uri="{FF2B5EF4-FFF2-40B4-BE49-F238E27FC236}">
                      <a16:creationId xmlns:a16="http://schemas.microsoft.com/office/drawing/2014/main" xmlns="" id="{D2228D0C-047C-4A2D-9542-8A935554F631}"/>
                    </a:ext>
                  </a:extLst>
                </p:cNvPr>
                <p:cNvSpPr/>
                <p:nvPr/>
              </p:nvSpPr>
              <p:spPr>
                <a:xfrm>
                  <a:off x="542784" y="2945085"/>
                  <a:ext cx="4104584" cy="657840"/>
                </a:xfrm>
                <a:prstGeom prst="rect">
                  <a:avLst/>
                </a:prstGeom>
              </p:spPr>
              <p:txBody>
                <a:bodyPr wrap="square" lIns="0" tIns="0" rIns="0" bIns="0">
                  <a:normAutofit/>
                </a:bodyPr>
                <a:lstStyle/>
                <a:p>
                  <a:pPr algn="r"/>
                  <a:r>
                    <a:rPr lang="en-US" altLang="zh-CN" sz="1600" b="1" dirty="0" smtClean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·</a:t>
                  </a:r>
                  <a:r>
                    <a:rPr lang="zh-CN" altLang="en-US" sz="1600" b="1" dirty="0" smtClean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在厕所看到滴水的龙头，不是我开的，所以我不管</a:t>
                  </a:r>
                </a:p>
              </p:txBody>
            </p:sp>
            <p:sp>
              <p:nvSpPr>
                <p:cNvPr id="29" name="矩形 28">
                  <a:extLst>
                    <a:ext uri="{FF2B5EF4-FFF2-40B4-BE49-F238E27FC236}">
                      <a16:creationId xmlns:a16="http://schemas.microsoft.com/office/drawing/2014/main" xmlns="" id="{91552E43-91F2-4E94-86D1-634CB5DDC5EE}"/>
                    </a:ext>
                  </a:extLst>
                </p:cNvPr>
                <p:cNvSpPr/>
                <p:nvPr/>
              </p:nvSpPr>
              <p:spPr>
                <a:xfrm>
                  <a:off x="-299237" y="4352813"/>
                  <a:ext cx="3761195" cy="307777"/>
                </a:xfrm>
                <a:prstGeom prst="rect">
                  <a:avLst/>
                </a:prstGeom>
              </p:spPr>
              <p:txBody>
                <a:bodyPr wrap="square" lIns="0" tIns="0" rIns="0" bIns="0">
                  <a:normAutofit/>
                </a:bodyPr>
                <a:lstStyle/>
                <a:p>
                  <a:pPr algn="r"/>
                  <a:r>
                    <a:rPr lang="en-US" altLang="zh-CN" sz="1600" b="1" dirty="0" smtClean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·</a:t>
                  </a:r>
                  <a:r>
                    <a:rPr lang="zh-CN" altLang="en-US" sz="1600" b="1" dirty="0" smtClean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喝完的牛奶盒随便扔在地上</a:t>
                  </a:r>
                </a:p>
              </p:txBody>
            </p:sp>
          </p:grpSp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xmlns="" id="{91D293B3-4048-43A4-B682-2741C4CE04F4}"/>
                  </a:ext>
                </a:extLst>
              </p:cNvPr>
              <p:cNvCxnSpPr/>
              <p:nvPr/>
            </p:nvCxnSpPr>
            <p:spPr>
              <a:xfrm>
                <a:off x="8472264" y="2924944"/>
                <a:ext cx="2448272" cy="0"/>
              </a:xfrm>
              <a:prstGeom prst="line">
                <a:avLst/>
              </a:prstGeom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xmlns="" id="{0D2945A5-1DD8-48C6-A08D-8DA54453CB11}"/>
                  </a:ext>
                </a:extLst>
              </p:cNvPr>
              <p:cNvCxnSpPr/>
              <p:nvPr/>
            </p:nvCxnSpPr>
            <p:spPr>
              <a:xfrm>
                <a:off x="8472264" y="4263691"/>
                <a:ext cx="2448272" cy="0"/>
              </a:xfrm>
              <a:prstGeom prst="line">
                <a:avLst/>
              </a:prstGeom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7DCD70DB-D8D2-4557-A635-382C35C365D4}"/>
                </a:ext>
              </a:extLst>
            </p:cNvPr>
            <p:cNvGrpSpPr/>
            <p:nvPr/>
          </p:nvGrpSpPr>
          <p:grpSpPr>
            <a:xfrm>
              <a:off x="1307468" y="2148292"/>
              <a:ext cx="4405359" cy="3056168"/>
              <a:chOff x="1307468" y="2108768"/>
              <a:chExt cx="4405359" cy="3056168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xmlns="" id="{B83B190F-3112-4192-A6F0-A2CA072F7A04}"/>
                  </a:ext>
                </a:extLst>
              </p:cNvPr>
              <p:cNvGrpSpPr/>
              <p:nvPr/>
            </p:nvGrpSpPr>
            <p:grpSpPr>
              <a:xfrm>
                <a:off x="2057710" y="2108768"/>
                <a:ext cx="3655117" cy="3056168"/>
                <a:chOff x="2126461" y="1903117"/>
                <a:chExt cx="5264908" cy="3056168"/>
              </a:xfrm>
            </p:grpSpPr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xmlns="" id="{2F335358-AFD2-495C-9FC6-A01416173B0F}"/>
                    </a:ext>
                  </a:extLst>
                </p:cNvPr>
                <p:cNvSpPr/>
                <p:nvPr/>
              </p:nvSpPr>
              <p:spPr>
                <a:xfrm>
                  <a:off x="3630174" y="1903117"/>
                  <a:ext cx="3761195" cy="307777"/>
                </a:xfrm>
                <a:prstGeom prst="rect">
                  <a:avLst/>
                </a:prstGeom>
              </p:spPr>
              <p:txBody>
                <a:bodyPr wrap="square" lIns="0" tIns="0" rIns="0" bIns="0">
                  <a:normAutofit/>
                </a:bodyPr>
                <a:lstStyle/>
                <a:p>
                  <a:r>
                    <a:rPr lang="en-US" altLang="zh-CN" sz="1600" b="1" dirty="0" smtClean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·</a:t>
                  </a:r>
                  <a:r>
                    <a:rPr lang="zh-CN" altLang="en-US" sz="1600" b="1" dirty="0" smtClean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看到垃圾，随手捡起</a:t>
                  </a:r>
                </a:p>
              </p:txBody>
            </p:sp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xmlns="" id="{3DAEB720-4ACA-4BB8-9356-342C27B45B68}"/>
                    </a:ext>
                  </a:extLst>
                </p:cNvPr>
                <p:cNvSpPr/>
                <p:nvPr/>
              </p:nvSpPr>
              <p:spPr>
                <a:xfrm>
                  <a:off x="2126461" y="2990805"/>
                  <a:ext cx="3761195" cy="307777"/>
                </a:xfrm>
                <a:prstGeom prst="rect">
                  <a:avLst/>
                </a:prstGeom>
              </p:spPr>
              <p:txBody>
                <a:bodyPr wrap="square" lIns="0" tIns="0" rIns="0" bIns="0">
                  <a:noAutofit/>
                </a:bodyPr>
                <a:lstStyle/>
                <a:p>
                  <a:r>
                    <a:rPr lang="en-US" altLang="zh-CN" sz="1600" b="1" dirty="0" smtClean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·</a:t>
                  </a:r>
                  <a:r>
                    <a:rPr lang="zh-CN" altLang="en-US" sz="1600" b="1" dirty="0" smtClean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在野外看到可爱的小动物</a:t>
                  </a:r>
                  <a:endParaRPr lang="en-US" altLang="zh-CN" sz="1600" b="1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r>
                    <a:rPr lang="zh-CN" altLang="en-US" sz="1600" b="1" dirty="0" smtClean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不把它带回家</a:t>
                  </a:r>
                </a:p>
              </p:txBody>
            </p:sp>
            <p:sp>
              <p:nvSpPr>
                <p:cNvPr id="17" name="矩形 16">
                  <a:extLst>
                    <a:ext uri="{FF2B5EF4-FFF2-40B4-BE49-F238E27FC236}">
                      <a16:creationId xmlns:a16="http://schemas.microsoft.com/office/drawing/2014/main" xmlns="" id="{1BC9004B-7AEB-434A-83BC-40495A723A4B}"/>
                    </a:ext>
                  </a:extLst>
                </p:cNvPr>
                <p:cNvSpPr/>
                <p:nvPr/>
              </p:nvSpPr>
              <p:spPr>
                <a:xfrm>
                  <a:off x="2741118" y="4360433"/>
                  <a:ext cx="3761195" cy="598852"/>
                </a:xfrm>
                <a:prstGeom prst="rect">
                  <a:avLst/>
                </a:prstGeom>
              </p:spPr>
              <p:txBody>
                <a:bodyPr wrap="square" lIns="0" tIns="0" rIns="0" bIns="0">
                  <a:noAutofit/>
                </a:bodyPr>
                <a:lstStyle/>
                <a:p>
                  <a:r>
                    <a:rPr lang="en-US" altLang="zh-CN" sz="1600" b="1" dirty="0" smtClean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·</a:t>
                  </a:r>
                  <a:r>
                    <a:rPr lang="zh-CN" altLang="en-US" sz="1600" b="1" dirty="0" smtClean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跟爸爸妈妈一起坐地铁或骑单车</a:t>
                  </a:r>
                </a:p>
              </p:txBody>
            </p:sp>
          </p:grpSp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xmlns="" id="{FFD7DFA2-814C-452B-8E66-49AEC945374F}"/>
                  </a:ext>
                </a:extLst>
              </p:cNvPr>
              <p:cNvGrpSpPr/>
              <p:nvPr/>
            </p:nvGrpSpPr>
            <p:grpSpPr>
              <a:xfrm>
                <a:off x="1307468" y="2710116"/>
                <a:ext cx="2448272" cy="1338747"/>
                <a:chOff x="1307468" y="2924944"/>
                <a:chExt cx="2448272" cy="1338747"/>
              </a:xfrm>
            </p:grpSpPr>
            <p:cxnSp>
              <p:nvCxnSpPr>
                <p:cNvPr id="11" name="直接连接符 10">
                  <a:extLst>
                    <a:ext uri="{FF2B5EF4-FFF2-40B4-BE49-F238E27FC236}">
                      <a16:creationId xmlns:a16="http://schemas.microsoft.com/office/drawing/2014/main" xmlns="" id="{F8D0B3F1-C4B0-42B4-9271-E2096D90610B}"/>
                    </a:ext>
                  </a:extLst>
                </p:cNvPr>
                <p:cNvCxnSpPr/>
                <p:nvPr/>
              </p:nvCxnSpPr>
              <p:spPr>
                <a:xfrm>
                  <a:off x="1307468" y="2924944"/>
                  <a:ext cx="2448272" cy="0"/>
                </a:xfrm>
                <a:prstGeom prst="line">
                  <a:avLst/>
                </a:prstGeom>
                <a:ln>
                  <a:solidFill>
                    <a:schemeClr val="tx1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直接连接符 11">
                  <a:extLst>
                    <a:ext uri="{FF2B5EF4-FFF2-40B4-BE49-F238E27FC236}">
                      <a16:creationId xmlns:a16="http://schemas.microsoft.com/office/drawing/2014/main" xmlns="" id="{259EA2EF-7BB3-4AD8-843E-241F7BF8AF0C}"/>
                    </a:ext>
                  </a:extLst>
                </p:cNvPr>
                <p:cNvCxnSpPr/>
                <p:nvPr/>
              </p:nvCxnSpPr>
              <p:spPr>
                <a:xfrm>
                  <a:off x="1307468" y="4263691"/>
                  <a:ext cx="2448272" cy="0"/>
                </a:xfrm>
                <a:prstGeom prst="line">
                  <a:avLst/>
                </a:prstGeom>
                <a:ln>
                  <a:solidFill>
                    <a:schemeClr val="tx1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xmlns="" id="{0ADEE247-13CE-45F4-9529-5CB252DB4ECD}"/>
                </a:ext>
              </a:extLst>
            </p:cNvPr>
            <p:cNvSpPr/>
            <p:nvPr/>
          </p:nvSpPr>
          <p:spPr>
            <a:xfrm>
              <a:off x="5488305" y="2688286"/>
              <a:ext cx="1231566" cy="1225782"/>
            </a:xfrm>
            <a:custGeom>
              <a:avLst/>
              <a:gdLst>
                <a:gd name="connsiteX0" fmla="*/ 196850 w 338138"/>
                <a:gd name="connsiteY0" fmla="*/ 301625 h 336550"/>
                <a:gd name="connsiteX1" fmla="*/ 184150 w 338138"/>
                <a:gd name="connsiteY1" fmla="*/ 314325 h 336550"/>
                <a:gd name="connsiteX2" fmla="*/ 196850 w 338138"/>
                <a:gd name="connsiteY2" fmla="*/ 327025 h 336550"/>
                <a:gd name="connsiteX3" fmla="*/ 209550 w 338138"/>
                <a:gd name="connsiteY3" fmla="*/ 314325 h 336550"/>
                <a:gd name="connsiteX4" fmla="*/ 196850 w 338138"/>
                <a:gd name="connsiteY4" fmla="*/ 301625 h 336550"/>
                <a:gd name="connsiteX5" fmla="*/ 140495 w 338138"/>
                <a:gd name="connsiteY5" fmla="*/ 301625 h 336550"/>
                <a:gd name="connsiteX6" fmla="*/ 128588 w 338138"/>
                <a:gd name="connsiteY6" fmla="*/ 314325 h 336550"/>
                <a:gd name="connsiteX7" fmla="*/ 140495 w 338138"/>
                <a:gd name="connsiteY7" fmla="*/ 327025 h 336550"/>
                <a:gd name="connsiteX8" fmla="*/ 152402 w 338138"/>
                <a:gd name="connsiteY8" fmla="*/ 314325 h 336550"/>
                <a:gd name="connsiteX9" fmla="*/ 140495 w 338138"/>
                <a:gd name="connsiteY9" fmla="*/ 301625 h 336550"/>
                <a:gd name="connsiteX10" fmla="*/ 295275 w 338138"/>
                <a:gd name="connsiteY10" fmla="*/ 266700 h 336550"/>
                <a:gd name="connsiteX11" fmla="*/ 282575 w 338138"/>
                <a:gd name="connsiteY11" fmla="*/ 278607 h 336550"/>
                <a:gd name="connsiteX12" fmla="*/ 295275 w 338138"/>
                <a:gd name="connsiteY12" fmla="*/ 290514 h 336550"/>
                <a:gd name="connsiteX13" fmla="*/ 307975 w 338138"/>
                <a:gd name="connsiteY13" fmla="*/ 278607 h 336550"/>
                <a:gd name="connsiteX14" fmla="*/ 295275 w 338138"/>
                <a:gd name="connsiteY14" fmla="*/ 266700 h 336550"/>
                <a:gd name="connsiteX15" fmla="*/ 42863 w 338138"/>
                <a:gd name="connsiteY15" fmla="*/ 266700 h 336550"/>
                <a:gd name="connsiteX16" fmla="*/ 30163 w 338138"/>
                <a:gd name="connsiteY16" fmla="*/ 278607 h 336550"/>
                <a:gd name="connsiteX17" fmla="*/ 42863 w 338138"/>
                <a:gd name="connsiteY17" fmla="*/ 290514 h 336550"/>
                <a:gd name="connsiteX18" fmla="*/ 55563 w 338138"/>
                <a:gd name="connsiteY18" fmla="*/ 278607 h 336550"/>
                <a:gd name="connsiteX19" fmla="*/ 42863 w 338138"/>
                <a:gd name="connsiteY19" fmla="*/ 266700 h 336550"/>
                <a:gd name="connsiteX20" fmla="*/ 219538 w 338138"/>
                <a:gd name="connsiteY20" fmla="*/ 200025 h 336550"/>
                <a:gd name="connsiteX21" fmla="*/ 254805 w 338138"/>
                <a:gd name="connsiteY21" fmla="*/ 200025 h 336550"/>
                <a:gd name="connsiteX22" fmla="*/ 260029 w 338138"/>
                <a:gd name="connsiteY22" fmla="*/ 205303 h 336550"/>
                <a:gd name="connsiteX23" fmla="*/ 260029 w 338138"/>
                <a:gd name="connsiteY23" fmla="*/ 272596 h 336550"/>
                <a:gd name="connsiteX24" fmla="*/ 271785 w 338138"/>
                <a:gd name="connsiteY24" fmla="*/ 272596 h 336550"/>
                <a:gd name="connsiteX25" fmla="*/ 293990 w 338138"/>
                <a:gd name="connsiteY25" fmla="*/ 254124 h 336550"/>
                <a:gd name="connsiteX26" fmla="*/ 317501 w 338138"/>
                <a:gd name="connsiteY26" fmla="*/ 277874 h 336550"/>
                <a:gd name="connsiteX27" fmla="*/ 293990 w 338138"/>
                <a:gd name="connsiteY27" fmla="*/ 301625 h 336550"/>
                <a:gd name="connsiteX28" fmla="*/ 271785 w 338138"/>
                <a:gd name="connsiteY28" fmla="*/ 283152 h 336550"/>
                <a:gd name="connsiteX29" fmla="*/ 254805 w 338138"/>
                <a:gd name="connsiteY29" fmla="*/ 283152 h 336550"/>
                <a:gd name="connsiteX30" fmla="*/ 249580 w 338138"/>
                <a:gd name="connsiteY30" fmla="*/ 277874 h 336550"/>
                <a:gd name="connsiteX31" fmla="*/ 249580 w 338138"/>
                <a:gd name="connsiteY31" fmla="*/ 210581 h 336550"/>
                <a:gd name="connsiteX32" fmla="*/ 219538 w 338138"/>
                <a:gd name="connsiteY32" fmla="*/ 210581 h 336550"/>
                <a:gd name="connsiteX33" fmla="*/ 214313 w 338138"/>
                <a:gd name="connsiteY33" fmla="*/ 205303 h 336550"/>
                <a:gd name="connsiteX34" fmla="*/ 219538 w 338138"/>
                <a:gd name="connsiteY34" fmla="*/ 200025 h 336550"/>
                <a:gd name="connsiteX35" fmla="*/ 162217 w 338138"/>
                <a:gd name="connsiteY35" fmla="*/ 200025 h 336550"/>
                <a:gd name="connsiteX36" fmla="*/ 198081 w 338138"/>
                <a:gd name="connsiteY36" fmla="*/ 200025 h 336550"/>
                <a:gd name="connsiteX37" fmla="*/ 203395 w 338138"/>
                <a:gd name="connsiteY37" fmla="*/ 205276 h 336550"/>
                <a:gd name="connsiteX38" fmla="*/ 203395 w 338138"/>
                <a:gd name="connsiteY38" fmla="*/ 290604 h 336550"/>
                <a:gd name="connsiteX39" fmla="*/ 220663 w 338138"/>
                <a:gd name="connsiteY39" fmla="*/ 312921 h 336550"/>
                <a:gd name="connsiteX40" fmla="*/ 198081 w 338138"/>
                <a:gd name="connsiteY40" fmla="*/ 336550 h 336550"/>
                <a:gd name="connsiteX41" fmla="*/ 174172 w 338138"/>
                <a:gd name="connsiteY41" fmla="*/ 312921 h 336550"/>
                <a:gd name="connsiteX42" fmla="*/ 192768 w 338138"/>
                <a:gd name="connsiteY42" fmla="*/ 290604 h 336550"/>
                <a:gd name="connsiteX43" fmla="*/ 192768 w 338138"/>
                <a:gd name="connsiteY43" fmla="*/ 210527 h 336550"/>
                <a:gd name="connsiteX44" fmla="*/ 162217 w 338138"/>
                <a:gd name="connsiteY44" fmla="*/ 210527 h 336550"/>
                <a:gd name="connsiteX45" fmla="*/ 155575 w 338138"/>
                <a:gd name="connsiteY45" fmla="*/ 205276 h 336550"/>
                <a:gd name="connsiteX46" fmla="*/ 162217 w 338138"/>
                <a:gd name="connsiteY46" fmla="*/ 200025 h 336550"/>
                <a:gd name="connsiteX47" fmla="*/ 103738 w 338138"/>
                <a:gd name="connsiteY47" fmla="*/ 200025 h 336550"/>
                <a:gd name="connsiteX48" fmla="*/ 139603 w 338138"/>
                <a:gd name="connsiteY48" fmla="*/ 200025 h 336550"/>
                <a:gd name="connsiteX49" fmla="*/ 144916 w 338138"/>
                <a:gd name="connsiteY49" fmla="*/ 205276 h 336550"/>
                <a:gd name="connsiteX50" fmla="*/ 144916 w 338138"/>
                <a:gd name="connsiteY50" fmla="*/ 290604 h 336550"/>
                <a:gd name="connsiteX51" fmla="*/ 163513 w 338138"/>
                <a:gd name="connsiteY51" fmla="*/ 312921 h 336550"/>
                <a:gd name="connsiteX52" fmla="*/ 139603 w 338138"/>
                <a:gd name="connsiteY52" fmla="*/ 336550 h 336550"/>
                <a:gd name="connsiteX53" fmla="*/ 117022 w 338138"/>
                <a:gd name="connsiteY53" fmla="*/ 312921 h 336550"/>
                <a:gd name="connsiteX54" fmla="*/ 134290 w 338138"/>
                <a:gd name="connsiteY54" fmla="*/ 290604 h 336550"/>
                <a:gd name="connsiteX55" fmla="*/ 134290 w 338138"/>
                <a:gd name="connsiteY55" fmla="*/ 210527 h 336550"/>
                <a:gd name="connsiteX56" fmla="*/ 103738 w 338138"/>
                <a:gd name="connsiteY56" fmla="*/ 210527 h 336550"/>
                <a:gd name="connsiteX57" fmla="*/ 98425 w 338138"/>
                <a:gd name="connsiteY57" fmla="*/ 205276 h 336550"/>
                <a:gd name="connsiteX58" fmla="*/ 103738 w 338138"/>
                <a:gd name="connsiteY58" fmla="*/ 200025 h 336550"/>
                <a:gd name="connsiteX59" fmla="*/ 256382 w 338138"/>
                <a:gd name="connsiteY59" fmla="*/ 72732 h 336550"/>
                <a:gd name="connsiteX60" fmla="*/ 262996 w 338138"/>
                <a:gd name="connsiteY60" fmla="*/ 75319 h 336550"/>
                <a:gd name="connsiteX61" fmla="*/ 268288 w 338138"/>
                <a:gd name="connsiteY61" fmla="*/ 101189 h 336550"/>
                <a:gd name="connsiteX62" fmla="*/ 262996 w 338138"/>
                <a:gd name="connsiteY62" fmla="*/ 106363 h 336550"/>
                <a:gd name="connsiteX63" fmla="*/ 257705 w 338138"/>
                <a:gd name="connsiteY63" fmla="*/ 101189 h 336550"/>
                <a:gd name="connsiteX64" fmla="*/ 253736 w 338138"/>
                <a:gd name="connsiteY64" fmla="*/ 79199 h 336550"/>
                <a:gd name="connsiteX65" fmla="*/ 256382 w 338138"/>
                <a:gd name="connsiteY65" fmla="*/ 72732 h 336550"/>
                <a:gd name="connsiteX66" fmla="*/ 195792 w 338138"/>
                <a:gd name="connsiteY66" fmla="*/ 28575 h 336550"/>
                <a:gd name="connsiteX67" fmla="*/ 252677 w 338138"/>
                <a:gd name="connsiteY67" fmla="*/ 55622 h 336550"/>
                <a:gd name="connsiteX68" fmla="*/ 251354 w 338138"/>
                <a:gd name="connsiteY68" fmla="*/ 63736 h 336550"/>
                <a:gd name="connsiteX69" fmla="*/ 247385 w 338138"/>
                <a:gd name="connsiteY69" fmla="*/ 65088 h 336550"/>
                <a:gd name="connsiteX70" fmla="*/ 243417 w 338138"/>
                <a:gd name="connsiteY70" fmla="*/ 62383 h 336550"/>
                <a:gd name="connsiteX71" fmla="*/ 195792 w 338138"/>
                <a:gd name="connsiteY71" fmla="*/ 39394 h 336550"/>
                <a:gd name="connsiteX72" fmla="*/ 190500 w 338138"/>
                <a:gd name="connsiteY72" fmla="*/ 33984 h 336550"/>
                <a:gd name="connsiteX73" fmla="*/ 195792 w 338138"/>
                <a:gd name="connsiteY73" fmla="*/ 28575 h 336550"/>
                <a:gd name="connsiteX74" fmla="*/ 195486 w 338138"/>
                <a:gd name="connsiteY74" fmla="*/ 0 h 336550"/>
                <a:gd name="connsiteX75" fmla="*/ 266812 w 338138"/>
                <a:gd name="connsiteY75" fmla="*/ 28977 h 336550"/>
                <a:gd name="connsiteX76" fmla="*/ 297192 w 338138"/>
                <a:gd name="connsiteY76" fmla="*/ 97468 h 336550"/>
                <a:gd name="connsiteX77" fmla="*/ 324930 w 338138"/>
                <a:gd name="connsiteY77" fmla="*/ 115908 h 336550"/>
                <a:gd name="connsiteX78" fmla="*/ 338138 w 338138"/>
                <a:gd name="connsiteY78" fmla="*/ 152788 h 336550"/>
                <a:gd name="connsiteX79" fmla="*/ 280021 w 338138"/>
                <a:gd name="connsiteY79" fmla="*/ 210742 h 336550"/>
                <a:gd name="connsiteX80" fmla="*/ 277379 w 338138"/>
                <a:gd name="connsiteY80" fmla="*/ 210742 h 336550"/>
                <a:gd name="connsiteX81" fmla="*/ 272095 w 338138"/>
                <a:gd name="connsiteY81" fmla="*/ 205474 h 336550"/>
                <a:gd name="connsiteX82" fmla="*/ 277379 w 338138"/>
                <a:gd name="connsiteY82" fmla="*/ 200205 h 336550"/>
                <a:gd name="connsiteX83" fmla="*/ 280021 w 338138"/>
                <a:gd name="connsiteY83" fmla="*/ 200205 h 336550"/>
                <a:gd name="connsiteX84" fmla="*/ 327571 w 338138"/>
                <a:gd name="connsiteY84" fmla="*/ 152788 h 336550"/>
                <a:gd name="connsiteX85" fmla="*/ 290587 w 338138"/>
                <a:gd name="connsiteY85" fmla="*/ 106688 h 336550"/>
                <a:gd name="connsiteX86" fmla="*/ 286625 w 338138"/>
                <a:gd name="connsiteY86" fmla="*/ 101420 h 336550"/>
                <a:gd name="connsiteX87" fmla="*/ 195486 w 338138"/>
                <a:gd name="connsiteY87" fmla="*/ 10537 h 336550"/>
                <a:gd name="connsiteX88" fmla="*/ 114914 w 338138"/>
                <a:gd name="connsiteY88" fmla="*/ 57954 h 336550"/>
                <a:gd name="connsiteX89" fmla="*/ 108310 w 338138"/>
                <a:gd name="connsiteY89" fmla="*/ 60588 h 336550"/>
                <a:gd name="connsiteX90" fmla="*/ 93781 w 338138"/>
                <a:gd name="connsiteY90" fmla="*/ 56637 h 336550"/>
                <a:gd name="connsiteX91" fmla="*/ 58118 w 338138"/>
                <a:gd name="connsiteY91" fmla="*/ 88248 h 336550"/>
                <a:gd name="connsiteX92" fmla="*/ 54155 w 338138"/>
                <a:gd name="connsiteY92" fmla="*/ 93517 h 336550"/>
                <a:gd name="connsiteX93" fmla="*/ 10567 w 338138"/>
                <a:gd name="connsiteY93" fmla="*/ 146203 h 336550"/>
                <a:gd name="connsiteX94" fmla="*/ 64722 w 338138"/>
                <a:gd name="connsiteY94" fmla="*/ 200205 h 336550"/>
                <a:gd name="connsiteX95" fmla="*/ 83214 w 338138"/>
                <a:gd name="connsiteY95" fmla="*/ 200205 h 336550"/>
                <a:gd name="connsiteX96" fmla="*/ 88497 w 338138"/>
                <a:gd name="connsiteY96" fmla="*/ 205474 h 336550"/>
                <a:gd name="connsiteX97" fmla="*/ 88497 w 338138"/>
                <a:gd name="connsiteY97" fmla="*/ 277917 h 336550"/>
                <a:gd name="connsiteX98" fmla="*/ 83214 w 338138"/>
                <a:gd name="connsiteY98" fmla="*/ 283185 h 336550"/>
                <a:gd name="connsiteX99" fmla="*/ 66043 w 338138"/>
                <a:gd name="connsiteY99" fmla="*/ 283185 h 336550"/>
                <a:gd name="connsiteX100" fmla="*/ 43588 w 338138"/>
                <a:gd name="connsiteY100" fmla="*/ 301625 h 336550"/>
                <a:gd name="connsiteX101" fmla="*/ 19813 w 338138"/>
                <a:gd name="connsiteY101" fmla="*/ 277917 h 336550"/>
                <a:gd name="connsiteX102" fmla="*/ 43588 w 338138"/>
                <a:gd name="connsiteY102" fmla="*/ 254208 h 336550"/>
                <a:gd name="connsiteX103" fmla="*/ 66043 w 338138"/>
                <a:gd name="connsiteY103" fmla="*/ 272648 h 336550"/>
                <a:gd name="connsiteX104" fmla="*/ 77930 w 338138"/>
                <a:gd name="connsiteY104" fmla="*/ 272648 h 336550"/>
                <a:gd name="connsiteX105" fmla="*/ 77930 w 338138"/>
                <a:gd name="connsiteY105" fmla="*/ 210742 h 336550"/>
                <a:gd name="connsiteX106" fmla="*/ 64722 w 338138"/>
                <a:gd name="connsiteY106" fmla="*/ 210742 h 336550"/>
                <a:gd name="connsiteX107" fmla="*/ 0 w 338138"/>
                <a:gd name="connsiteY107" fmla="*/ 146203 h 336550"/>
                <a:gd name="connsiteX108" fmla="*/ 48872 w 338138"/>
                <a:gd name="connsiteY108" fmla="*/ 82980 h 336550"/>
                <a:gd name="connsiteX109" fmla="*/ 93781 w 338138"/>
                <a:gd name="connsiteY109" fmla="*/ 46100 h 336550"/>
                <a:gd name="connsiteX110" fmla="*/ 108310 w 338138"/>
                <a:gd name="connsiteY110" fmla="*/ 48734 h 336550"/>
                <a:gd name="connsiteX111" fmla="*/ 195486 w 338138"/>
                <a:gd name="connsiteY111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338138" h="336550">
                  <a:moveTo>
                    <a:pt x="196850" y="301625"/>
                  </a:moveTo>
                  <a:cubicBezTo>
                    <a:pt x="189836" y="301625"/>
                    <a:pt x="184150" y="307311"/>
                    <a:pt x="184150" y="314325"/>
                  </a:cubicBezTo>
                  <a:cubicBezTo>
                    <a:pt x="184150" y="321339"/>
                    <a:pt x="189836" y="327025"/>
                    <a:pt x="196850" y="327025"/>
                  </a:cubicBezTo>
                  <a:cubicBezTo>
                    <a:pt x="203864" y="327025"/>
                    <a:pt x="209550" y="321339"/>
                    <a:pt x="209550" y="314325"/>
                  </a:cubicBezTo>
                  <a:cubicBezTo>
                    <a:pt x="209550" y="307311"/>
                    <a:pt x="203864" y="301625"/>
                    <a:pt x="196850" y="301625"/>
                  </a:cubicBezTo>
                  <a:close/>
                  <a:moveTo>
                    <a:pt x="140495" y="301625"/>
                  </a:moveTo>
                  <a:cubicBezTo>
                    <a:pt x="133919" y="301625"/>
                    <a:pt x="128588" y="307311"/>
                    <a:pt x="128588" y="314325"/>
                  </a:cubicBezTo>
                  <a:cubicBezTo>
                    <a:pt x="128588" y="321339"/>
                    <a:pt x="133919" y="327025"/>
                    <a:pt x="140495" y="327025"/>
                  </a:cubicBezTo>
                  <a:cubicBezTo>
                    <a:pt x="147071" y="327025"/>
                    <a:pt x="152402" y="321339"/>
                    <a:pt x="152402" y="314325"/>
                  </a:cubicBezTo>
                  <a:cubicBezTo>
                    <a:pt x="152402" y="307311"/>
                    <a:pt x="147071" y="301625"/>
                    <a:pt x="140495" y="301625"/>
                  </a:cubicBezTo>
                  <a:close/>
                  <a:moveTo>
                    <a:pt x="295275" y="266700"/>
                  </a:moveTo>
                  <a:cubicBezTo>
                    <a:pt x="288261" y="266700"/>
                    <a:pt x="282575" y="272031"/>
                    <a:pt x="282575" y="278607"/>
                  </a:cubicBezTo>
                  <a:cubicBezTo>
                    <a:pt x="282575" y="285183"/>
                    <a:pt x="288261" y="290514"/>
                    <a:pt x="295275" y="290514"/>
                  </a:cubicBezTo>
                  <a:cubicBezTo>
                    <a:pt x="302289" y="290514"/>
                    <a:pt x="307975" y="285183"/>
                    <a:pt x="307975" y="278607"/>
                  </a:cubicBezTo>
                  <a:cubicBezTo>
                    <a:pt x="307975" y="272031"/>
                    <a:pt x="302289" y="266700"/>
                    <a:pt x="295275" y="266700"/>
                  </a:cubicBezTo>
                  <a:close/>
                  <a:moveTo>
                    <a:pt x="42863" y="266700"/>
                  </a:moveTo>
                  <a:cubicBezTo>
                    <a:pt x="35849" y="266700"/>
                    <a:pt x="30163" y="272031"/>
                    <a:pt x="30163" y="278607"/>
                  </a:cubicBezTo>
                  <a:cubicBezTo>
                    <a:pt x="30163" y="285183"/>
                    <a:pt x="35849" y="290514"/>
                    <a:pt x="42863" y="290514"/>
                  </a:cubicBezTo>
                  <a:cubicBezTo>
                    <a:pt x="49877" y="290514"/>
                    <a:pt x="55563" y="285183"/>
                    <a:pt x="55563" y="278607"/>
                  </a:cubicBezTo>
                  <a:cubicBezTo>
                    <a:pt x="55563" y="272031"/>
                    <a:pt x="49877" y="266700"/>
                    <a:pt x="42863" y="266700"/>
                  </a:cubicBezTo>
                  <a:close/>
                  <a:moveTo>
                    <a:pt x="219538" y="200025"/>
                  </a:moveTo>
                  <a:cubicBezTo>
                    <a:pt x="219538" y="200025"/>
                    <a:pt x="219538" y="200025"/>
                    <a:pt x="254805" y="200025"/>
                  </a:cubicBezTo>
                  <a:cubicBezTo>
                    <a:pt x="258723" y="200025"/>
                    <a:pt x="260029" y="201344"/>
                    <a:pt x="260029" y="205303"/>
                  </a:cubicBezTo>
                  <a:cubicBezTo>
                    <a:pt x="260029" y="205303"/>
                    <a:pt x="260029" y="205303"/>
                    <a:pt x="260029" y="272596"/>
                  </a:cubicBezTo>
                  <a:cubicBezTo>
                    <a:pt x="260029" y="272596"/>
                    <a:pt x="260029" y="272596"/>
                    <a:pt x="271785" y="272596"/>
                  </a:cubicBezTo>
                  <a:cubicBezTo>
                    <a:pt x="274397" y="262041"/>
                    <a:pt x="283540" y="254124"/>
                    <a:pt x="293990" y="254124"/>
                  </a:cubicBezTo>
                  <a:cubicBezTo>
                    <a:pt x="307052" y="254124"/>
                    <a:pt x="317501" y="264680"/>
                    <a:pt x="317501" y="277874"/>
                  </a:cubicBezTo>
                  <a:cubicBezTo>
                    <a:pt x="317501" y="291069"/>
                    <a:pt x="307052" y="301625"/>
                    <a:pt x="293990" y="301625"/>
                  </a:cubicBezTo>
                  <a:cubicBezTo>
                    <a:pt x="283540" y="301625"/>
                    <a:pt x="274397" y="293708"/>
                    <a:pt x="271785" y="283152"/>
                  </a:cubicBezTo>
                  <a:cubicBezTo>
                    <a:pt x="271785" y="283152"/>
                    <a:pt x="271785" y="283152"/>
                    <a:pt x="254805" y="283152"/>
                  </a:cubicBezTo>
                  <a:cubicBezTo>
                    <a:pt x="252192" y="283152"/>
                    <a:pt x="249580" y="280513"/>
                    <a:pt x="249580" y="277874"/>
                  </a:cubicBezTo>
                  <a:cubicBezTo>
                    <a:pt x="249580" y="277874"/>
                    <a:pt x="249580" y="277874"/>
                    <a:pt x="249580" y="210581"/>
                  </a:cubicBezTo>
                  <a:cubicBezTo>
                    <a:pt x="249580" y="210581"/>
                    <a:pt x="249580" y="210581"/>
                    <a:pt x="219538" y="210581"/>
                  </a:cubicBezTo>
                  <a:cubicBezTo>
                    <a:pt x="216925" y="210581"/>
                    <a:pt x="214313" y="207942"/>
                    <a:pt x="214313" y="205303"/>
                  </a:cubicBezTo>
                  <a:cubicBezTo>
                    <a:pt x="214313" y="201344"/>
                    <a:pt x="216925" y="200025"/>
                    <a:pt x="219538" y="200025"/>
                  </a:cubicBezTo>
                  <a:close/>
                  <a:moveTo>
                    <a:pt x="162217" y="200025"/>
                  </a:moveTo>
                  <a:cubicBezTo>
                    <a:pt x="162217" y="200025"/>
                    <a:pt x="162217" y="200025"/>
                    <a:pt x="198081" y="200025"/>
                  </a:cubicBezTo>
                  <a:cubicBezTo>
                    <a:pt x="200738" y="200025"/>
                    <a:pt x="203395" y="201338"/>
                    <a:pt x="203395" y="205276"/>
                  </a:cubicBezTo>
                  <a:cubicBezTo>
                    <a:pt x="203395" y="205276"/>
                    <a:pt x="203395" y="205276"/>
                    <a:pt x="203395" y="290604"/>
                  </a:cubicBezTo>
                  <a:cubicBezTo>
                    <a:pt x="214021" y="293230"/>
                    <a:pt x="220663" y="302419"/>
                    <a:pt x="220663" y="312921"/>
                  </a:cubicBezTo>
                  <a:cubicBezTo>
                    <a:pt x="220663" y="326048"/>
                    <a:pt x="211365" y="336550"/>
                    <a:pt x="198081" y="336550"/>
                  </a:cubicBezTo>
                  <a:cubicBezTo>
                    <a:pt x="184798" y="336550"/>
                    <a:pt x="174172" y="326048"/>
                    <a:pt x="174172" y="312921"/>
                  </a:cubicBezTo>
                  <a:cubicBezTo>
                    <a:pt x="174172" y="302419"/>
                    <a:pt x="182142" y="293230"/>
                    <a:pt x="192768" y="290604"/>
                  </a:cubicBezTo>
                  <a:cubicBezTo>
                    <a:pt x="192768" y="290604"/>
                    <a:pt x="192768" y="290604"/>
                    <a:pt x="192768" y="210527"/>
                  </a:cubicBezTo>
                  <a:cubicBezTo>
                    <a:pt x="192768" y="210527"/>
                    <a:pt x="192768" y="210527"/>
                    <a:pt x="162217" y="210527"/>
                  </a:cubicBezTo>
                  <a:cubicBezTo>
                    <a:pt x="158232" y="210527"/>
                    <a:pt x="155575" y="207901"/>
                    <a:pt x="155575" y="205276"/>
                  </a:cubicBezTo>
                  <a:cubicBezTo>
                    <a:pt x="155575" y="201338"/>
                    <a:pt x="158232" y="200025"/>
                    <a:pt x="162217" y="200025"/>
                  </a:cubicBezTo>
                  <a:close/>
                  <a:moveTo>
                    <a:pt x="103738" y="200025"/>
                  </a:moveTo>
                  <a:cubicBezTo>
                    <a:pt x="103738" y="200025"/>
                    <a:pt x="103738" y="200025"/>
                    <a:pt x="139603" y="200025"/>
                  </a:cubicBezTo>
                  <a:cubicBezTo>
                    <a:pt x="142260" y="200025"/>
                    <a:pt x="144916" y="201338"/>
                    <a:pt x="144916" y="205276"/>
                  </a:cubicBezTo>
                  <a:cubicBezTo>
                    <a:pt x="144916" y="205276"/>
                    <a:pt x="144916" y="205276"/>
                    <a:pt x="144916" y="290604"/>
                  </a:cubicBezTo>
                  <a:cubicBezTo>
                    <a:pt x="155543" y="293230"/>
                    <a:pt x="163513" y="302419"/>
                    <a:pt x="163513" y="312921"/>
                  </a:cubicBezTo>
                  <a:cubicBezTo>
                    <a:pt x="163513" y="326048"/>
                    <a:pt x="152886" y="336550"/>
                    <a:pt x="139603" y="336550"/>
                  </a:cubicBezTo>
                  <a:cubicBezTo>
                    <a:pt x="126320" y="336550"/>
                    <a:pt x="117022" y="326048"/>
                    <a:pt x="117022" y="312921"/>
                  </a:cubicBezTo>
                  <a:cubicBezTo>
                    <a:pt x="117022" y="302419"/>
                    <a:pt x="123663" y="293230"/>
                    <a:pt x="134290" y="290604"/>
                  </a:cubicBezTo>
                  <a:cubicBezTo>
                    <a:pt x="134290" y="290604"/>
                    <a:pt x="134290" y="290604"/>
                    <a:pt x="134290" y="210527"/>
                  </a:cubicBezTo>
                  <a:cubicBezTo>
                    <a:pt x="134290" y="210527"/>
                    <a:pt x="134290" y="210527"/>
                    <a:pt x="103738" y="210527"/>
                  </a:cubicBezTo>
                  <a:cubicBezTo>
                    <a:pt x="101082" y="210527"/>
                    <a:pt x="98425" y="207901"/>
                    <a:pt x="98425" y="205276"/>
                  </a:cubicBezTo>
                  <a:cubicBezTo>
                    <a:pt x="98425" y="201338"/>
                    <a:pt x="101082" y="200025"/>
                    <a:pt x="103738" y="200025"/>
                  </a:cubicBezTo>
                  <a:close/>
                  <a:moveTo>
                    <a:pt x="256382" y="72732"/>
                  </a:moveTo>
                  <a:cubicBezTo>
                    <a:pt x="259028" y="71438"/>
                    <a:pt x="262996" y="72732"/>
                    <a:pt x="262996" y="75319"/>
                  </a:cubicBezTo>
                  <a:cubicBezTo>
                    <a:pt x="266965" y="84373"/>
                    <a:pt x="268288" y="92134"/>
                    <a:pt x="268288" y="101189"/>
                  </a:cubicBezTo>
                  <a:cubicBezTo>
                    <a:pt x="268288" y="103776"/>
                    <a:pt x="265642" y="106363"/>
                    <a:pt x="262996" y="106363"/>
                  </a:cubicBezTo>
                  <a:cubicBezTo>
                    <a:pt x="260351" y="106363"/>
                    <a:pt x="257705" y="103776"/>
                    <a:pt x="257705" y="101189"/>
                  </a:cubicBezTo>
                  <a:cubicBezTo>
                    <a:pt x="257705" y="93428"/>
                    <a:pt x="256382" y="86960"/>
                    <a:pt x="253736" y="79199"/>
                  </a:cubicBezTo>
                  <a:cubicBezTo>
                    <a:pt x="252413" y="76612"/>
                    <a:pt x="253736" y="74025"/>
                    <a:pt x="256382" y="72732"/>
                  </a:cubicBezTo>
                  <a:close/>
                  <a:moveTo>
                    <a:pt x="195792" y="28575"/>
                  </a:moveTo>
                  <a:cubicBezTo>
                    <a:pt x="216958" y="28575"/>
                    <a:pt x="238125" y="38041"/>
                    <a:pt x="252677" y="55622"/>
                  </a:cubicBezTo>
                  <a:cubicBezTo>
                    <a:pt x="254000" y="58326"/>
                    <a:pt x="254000" y="61031"/>
                    <a:pt x="251354" y="63736"/>
                  </a:cubicBezTo>
                  <a:cubicBezTo>
                    <a:pt x="250031" y="63736"/>
                    <a:pt x="248708" y="65088"/>
                    <a:pt x="247385" y="65088"/>
                  </a:cubicBezTo>
                  <a:cubicBezTo>
                    <a:pt x="246063" y="65088"/>
                    <a:pt x="244740" y="63736"/>
                    <a:pt x="243417" y="62383"/>
                  </a:cubicBezTo>
                  <a:cubicBezTo>
                    <a:pt x="231510" y="47508"/>
                    <a:pt x="214313" y="39394"/>
                    <a:pt x="195792" y="39394"/>
                  </a:cubicBezTo>
                  <a:cubicBezTo>
                    <a:pt x="191823" y="39394"/>
                    <a:pt x="190500" y="36689"/>
                    <a:pt x="190500" y="33984"/>
                  </a:cubicBezTo>
                  <a:cubicBezTo>
                    <a:pt x="190500" y="31280"/>
                    <a:pt x="191823" y="28575"/>
                    <a:pt x="195792" y="28575"/>
                  </a:cubicBezTo>
                  <a:close/>
                  <a:moveTo>
                    <a:pt x="195486" y="0"/>
                  </a:moveTo>
                  <a:cubicBezTo>
                    <a:pt x="221903" y="0"/>
                    <a:pt x="248320" y="10537"/>
                    <a:pt x="266812" y="28977"/>
                  </a:cubicBezTo>
                  <a:cubicBezTo>
                    <a:pt x="285304" y="47417"/>
                    <a:pt x="295871" y="71126"/>
                    <a:pt x="297192" y="97468"/>
                  </a:cubicBezTo>
                  <a:cubicBezTo>
                    <a:pt x="307758" y="100103"/>
                    <a:pt x="318325" y="106688"/>
                    <a:pt x="324930" y="115908"/>
                  </a:cubicBezTo>
                  <a:cubicBezTo>
                    <a:pt x="334175" y="126445"/>
                    <a:pt x="338138" y="139617"/>
                    <a:pt x="338138" y="152788"/>
                  </a:cubicBezTo>
                  <a:cubicBezTo>
                    <a:pt x="338138" y="184400"/>
                    <a:pt x="311721" y="210742"/>
                    <a:pt x="280021" y="210742"/>
                  </a:cubicBezTo>
                  <a:cubicBezTo>
                    <a:pt x="280021" y="210742"/>
                    <a:pt x="280021" y="210742"/>
                    <a:pt x="277379" y="210742"/>
                  </a:cubicBezTo>
                  <a:cubicBezTo>
                    <a:pt x="273416" y="210742"/>
                    <a:pt x="272095" y="208108"/>
                    <a:pt x="272095" y="205474"/>
                  </a:cubicBezTo>
                  <a:cubicBezTo>
                    <a:pt x="272095" y="201522"/>
                    <a:pt x="273416" y="200205"/>
                    <a:pt x="277379" y="200205"/>
                  </a:cubicBezTo>
                  <a:cubicBezTo>
                    <a:pt x="277379" y="200205"/>
                    <a:pt x="277379" y="200205"/>
                    <a:pt x="280021" y="200205"/>
                  </a:cubicBezTo>
                  <a:cubicBezTo>
                    <a:pt x="306438" y="200205"/>
                    <a:pt x="327571" y="177814"/>
                    <a:pt x="327571" y="152788"/>
                  </a:cubicBezTo>
                  <a:cubicBezTo>
                    <a:pt x="327571" y="130397"/>
                    <a:pt x="311721" y="110640"/>
                    <a:pt x="290587" y="106688"/>
                  </a:cubicBezTo>
                  <a:cubicBezTo>
                    <a:pt x="287946" y="105371"/>
                    <a:pt x="286625" y="104054"/>
                    <a:pt x="286625" y="101420"/>
                  </a:cubicBezTo>
                  <a:cubicBezTo>
                    <a:pt x="286625" y="51368"/>
                    <a:pt x="245678" y="10537"/>
                    <a:pt x="195486" y="10537"/>
                  </a:cubicBezTo>
                  <a:cubicBezTo>
                    <a:pt x="162465" y="10537"/>
                    <a:pt x="130764" y="28977"/>
                    <a:pt x="114914" y="57954"/>
                  </a:cubicBezTo>
                  <a:cubicBezTo>
                    <a:pt x="113593" y="60588"/>
                    <a:pt x="110952" y="61906"/>
                    <a:pt x="108310" y="60588"/>
                  </a:cubicBezTo>
                  <a:cubicBezTo>
                    <a:pt x="104347" y="57954"/>
                    <a:pt x="99064" y="56637"/>
                    <a:pt x="93781" y="56637"/>
                  </a:cubicBezTo>
                  <a:cubicBezTo>
                    <a:pt x="76609" y="56637"/>
                    <a:pt x="60759" y="71126"/>
                    <a:pt x="58118" y="88248"/>
                  </a:cubicBezTo>
                  <a:cubicBezTo>
                    <a:pt x="58118" y="90883"/>
                    <a:pt x="56797" y="92200"/>
                    <a:pt x="54155" y="93517"/>
                  </a:cubicBezTo>
                  <a:cubicBezTo>
                    <a:pt x="29059" y="97468"/>
                    <a:pt x="10567" y="119860"/>
                    <a:pt x="10567" y="146203"/>
                  </a:cubicBezTo>
                  <a:cubicBezTo>
                    <a:pt x="10567" y="175180"/>
                    <a:pt x="35663" y="200205"/>
                    <a:pt x="64722" y="200205"/>
                  </a:cubicBezTo>
                  <a:cubicBezTo>
                    <a:pt x="64722" y="200205"/>
                    <a:pt x="64722" y="200205"/>
                    <a:pt x="83214" y="200205"/>
                  </a:cubicBezTo>
                  <a:cubicBezTo>
                    <a:pt x="85855" y="200205"/>
                    <a:pt x="88497" y="201522"/>
                    <a:pt x="88497" y="205474"/>
                  </a:cubicBezTo>
                  <a:cubicBezTo>
                    <a:pt x="88497" y="205474"/>
                    <a:pt x="88497" y="205474"/>
                    <a:pt x="88497" y="277917"/>
                  </a:cubicBezTo>
                  <a:cubicBezTo>
                    <a:pt x="88497" y="280551"/>
                    <a:pt x="85855" y="283185"/>
                    <a:pt x="83214" y="283185"/>
                  </a:cubicBezTo>
                  <a:cubicBezTo>
                    <a:pt x="83214" y="283185"/>
                    <a:pt x="83214" y="283185"/>
                    <a:pt x="66043" y="283185"/>
                  </a:cubicBezTo>
                  <a:cubicBezTo>
                    <a:pt x="63401" y="293722"/>
                    <a:pt x="54155" y="301625"/>
                    <a:pt x="43588" y="301625"/>
                  </a:cubicBezTo>
                  <a:cubicBezTo>
                    <a:pt x="30380" y="301625"/>
                    <a:pt x="19813" y="291088"/>
                    <a:pt x="19813" y="277917"/>
                  </a:cubicBezTo>
                  <a:cubicBezTo>
                    <a:pt x="19813" y="264745"/>
                    <a:pt x="30380" y="254208"/>
                    <a:pt x="43588" y="254208"/>
                  </a:cubicBezTo>
                  <a:cubicBezTo>
                    <a:pt x="54155" y="254208"/>
                    <a:pt x="63401" y="262111"/>
                    <a:pt x="66043" y="272648"/>
                  </a:cubicBezTo>
                  <a:cubicBezTo>
                    <a:pt x="66043" y="272648"/>
                    <a:pt x="66043" y="272648"/>
                    <a:pt x="77930" y="272648"/>
                  </a:cubicBezTo>
                  <a:cubicBezTo>
                    <a:pt x="77930" y="272648"/>
                    <a:pt x="77930" y="272648"/>
                    <a:pt x="77930" y="210742"/>
                  </a:cubicBezTo>
                  <a:cubicBezTo>
                    <a:pt x="77930" y="210742"/>
                    <a:pt x="77930" y="210742"/>
                    <a:pt x="64722" y="210742"/>
                  </a:cubicBezTo>
                  <a:cubicBezTo>
                    <a:pt x="29059" y="210742"/>
                    <a:pt x="0" y="181765"/>
                    <a:pt x="0" y="146203"/>
                  </a:cubicBezTo>
                  <a:cubicBezTo>
                    <a:pt x="0" y="115908"/>
                    <a:pt x="19813" y="90883"/>
                    <a:pt x="48872" y="82980"/>
                  </a:cubicBezTo>
                  <a:cubicBezTo>
                    <a:pt x="52834" y="61906"/>
                    <a:pt x="72647" y="46100"/>
                    <a:pt x="93781" y="46100"/>
                  </a:cubicBezTo>
                  <a:cubicBezTo>
                    <a:pt x="99064" y="46100"/>
                    <a:pt x="103026" y="47417"/>
                    <a:pt x="108310" y="48734"/>
                  </a:cubicBezTo>
                  <a:cubicBezTo>
                    <a:pt x="126802" y="18440"/>
                    <a:pt x="159823" y="0"/>
                    <a:pt x="195486" y="0"/>
                  </a:cubicBezTo>
                  <a:close/>
                </a:path>
              </a:pathLst>
            </a:custGeom>
            <a:solidFill>
              <a:srgbClr val="D857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867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9" name="文本框 48">
            <a:extLst>
              <a:ext uri="{FF2B5EF4-FFF2-40B4-BE49-F238E27FC236}">
                <a16:creationId xmlns:a16="http://schemas.microsoft.com/office/drawing/2014/main" xmlns="" id="{E174DE17-FED5-485D-AB3E-31C06234C331}"/>
              </a:ext>
            </a:extLst>
          </p:cNvPr>
          <p:cNvSpPr txBox="1"/>
          <p:nvPr/>
        </p:nvSpPr>
        <p:spPr>
          <a:xfrm>
            <a:off x="5536569" y="730692"/>
            <a:ext cx="2537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汉仪清韵体简" pitchFamily="2" charset="-122"/>
                <a:ea typeface="汉仪清韵体简" pitchFamily="2" charset="-122"/>
              </a:rPr>
              <a:t>对或错！？</a:t>
            </a:r>
            <a:endParaRPr lang="zh-CN" altLang="en-US" sz="3600" dirty="0">
              <a:latin typeface="汉仪清韵体简" pitchFamily="2" charset="-122"/>
              <a:ea typeface="汉仪清韵体简" pitchFamily="2" charset="-122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ACE4E5C4-4786-4916-81C2-74B0F85E93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9" t="11296" r="13734" b="61752"/>
          <a:stretch/>
        </p:blipFill>
        <p:spPr>
          <a:xfrm>
            <a:off x="4536038" y="626666"/>
            <a:ext cx="1064342" cy="955788"/>
          </a:xfrm>
          <a:prstGeom prst="rect">
            <a:avLst/>
          </a:prstGeom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917" y="400470"/>
            <a:ext cx="2507327" cy="59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634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>
            <a:extLst>
              <a:ext uri="{FF2B5EF4-FFF2-40B4-BE49-F238E27FC236}">
                <a16:creationId xmlns:a16="http://schemas.microsoft.com/office/drawing/2014/main" xmlns="" id="{98E798E1-6A5C-43CC-847E-500FEF93A531}"/>
              </a:ext>
            </a:extLst>
          </p:cNvPr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166338" y="2374434"/>
            <a:ext cx="4370998" cy="2343977"/>
            <a:chOff x="-124754" y="1780825"/>
            <a:chExt cx="3278249" cy="1757983"/>
          </a:xfrm>
        </p:grpSpPr>
        <p:sp>
          <p:nvSpPr>
            <p:cNvPr id="4" name="矩形 3"/>
            <p:cNvSpPr/>
            <p:nvPr/>
          </p:nvSpPr>
          <p:spPr>
            <a:xfrm>
              <a:off x="969944" y="2139864"/>
              <a:ext cx="677552" cy="91195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sz="1867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918243" y="2273479"/>
              <a:ext cx="780956" cy="780956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sz="1867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任意多边形: 形状 5"/>
            <p:cNvSpPr/>
            <p:nvPr/>
          </p:nvSpPr>
          <p:spPr>
            <a:xfrm>
              <a:off x="1175644" y="2515086"/>
              <a:ext cx="266153" cy="272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sz="1867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2219800" y="2066915"/>
              <a:ext cx="346225" cy="36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6" h="21203" extrusionOk="0">
                  <a:moveTo>
                    <a:pt x="14324" y="3544"/>
                  </a:moveTo>
                  <a:cubicBezTo>
                    <a:pt x="15314" y="3202"/>
                    <a:pt x="15854" y="2173"/>
                    <a:pt x="15494" y="1230"/>
                  </a:cubicBezTo>
                  <a:cubicBezTo>
                    <a:pt x="15134" y="202"/>
                    <a:pt x="13964" y="-227"/>
                    <a:pt x="12974" y="116"/>
                  </a:cubicBezTo>
                  <a:cubicBezTo>
                    <a:pt x="11984" y="459"/>
                    <a:pt x="11534" y="1487"/>
                    <a:pt x="11894" y="2430"/>
                  </a:cubicBezTo>
                  <a:cubicBezTo>
                    <a:pt x="12254" y="3373"/>
                    <a:pt x="13334" y="3887"/>
                    <a:pt x="14324" y="3544"/>
                  </a:cubicBezTo>
                  <a:close/>
                  <a:moveTo>
                    <a:pt x="21074" y="4659"/>
                  </a:moveTo>
                  <a:cubicBezTo>
                    <a:pt x="20624" y="4230"/>
                    <a:pt x="19994" y="4144"/>
                    <a:pt x="19544" y="4487"/>
                  </a:cubicBezTo>
                  <a:cubicBezTo>
                    <a:pt x="16934" y="6544"/>
                    <a:pt x="16934" y="6544"/>
                    <a:pt x="16934" y="6544"/>
                  </a:cubicBezTo>
                  <a:cubicBezTo>
                    <a:pt x="13244" y="4402"/>
                    <a:pt x="13244" y="4402"/>
                    <a:pt x="13244" y="4402"/>
                  </a:cubicBezTo>
                  <a:cubicBezTo>
                    <a:pt x="13064" y="4230"/>
                    <a:pt x="12884" y="4144"/>
                    <a:pt x="12704" y="4059"/>
                  </a:cubicBezTo>
                  <a:cubicBezTo>
                    <a:pt x="12524" y="3973"/>
                    <a:pt x="12524" y="3973"/>
                    <a:pt x="12524" y="3973"/>
                  </a:cubicBezTo>
                  <a:cubicBezTo>
                    <a:pt x="12524" y="3973"/>
                    <a:pt x="12524" y="3973"/>
                    <a:pt x="12524" y="3973"/>
                  </a:cubicBezTo>
                  <a:cubicBezTo>
                    <a:pt x="12254" y="3887"/>
                    <a:pt x="11984" y="3887"/>
                    <a:pt x="11624" y="3973"/>
                  </a:cubicBezTo>
                  <a:cubicBezTo>
                    <a:pt x="11624" y="3887"/>
                    <a:pt x="11624" y="3887"/>
                    <a:pt x="11624" y="3887"/>
                  </a:cubicBezTo>
                  <a:cubicBezTo>
                    <a:pt x="6044" y="5687"/>
                    <a:pt x="6044" y="5687"/>
                    <a:pt x="6044" y="5687"/>
                  </a:cubicBezTo>
                  <a:cubicBezTo>
                    <a:pt x="5594" y="5773"/>
                    <a:pt x="5234" y="6202"/>
                    <a:pt x="5234" y="6716"/>
                  </a:cubicBezTo>
                  <a:cubicBezTo>
                    <a:pt x="5234" y="10659"/>
                    <a:pt x="5234" y="10659"/>
                    <a:pt x="5234" y="10659"/>
                  </a:cubicBezTo>
                  <a:cubicBezTo>
                    <a:pt x="5234" y="11173"/>
                    <a:pt x="5684" y="11687"/>
                    <a:pt x="6314" y="11687"/>
                  </a:cubicBezTo>
                  <a:cubicBezTo>
                    <a:pt x="6944" y="11687"/>
                    <a:pt x="7394" y="11173"/>
                    <a:pt x="7394" y="10659"/>
                  </a:cubicBezTo>
                  <a:cubicBezTo>
                    <a:pt x="7394" y="7487"/>
                    <a:pt x="7394" y="7487"/>
                    <a:pt x="7394" y="7487"/>
                  </a:cubicBezTo>
                  <a:cubicBezTo>
                    <a:pt x="9464" y="6802"/>
                    <a:pt x="9464" y="6802"/>
                    <a:pt x="9464" y="6802"/>
                  </a:cubicBezTo>
                  <a:cubicBezTo>
                    <a:pt x="7934" y="10573"/>
                    <a:pt x="7934" y="10573"/>
                    <a:pt x="7934" y="10573"/>
                  </a:cubicBezTo>
                  <a:cubicBezTo>
                    <a:pt x="7664" y="11087"/>
                    <a:pt x="7754" y="11602"/>
                    <a:pt x="8024" y="12116"/>
                  </a:cubicBezTo>
                  <a:cubicBezTo>
                    <a:pt x="7304" y="13659"/>
                    <a:pt x="7304" y="13659"/>
                    <a:pt x="7304" y="13659"/>
                  </a:cubicBezTo>
                  <a:cubicBezTo>
                    <a:pt x="1904" y="13573"/>
                    <a:pt x="1904" y="13573"/>
                    <a:pt x="1904" y="13573"/>
                  </a:cubicBezTo>
                  <a:cubicBezTo>
                    <a:pt x="1904" y="13573"/>
                    <a:pt x="1904" y="13573"/>
                    <a:pt x="1904" y="13573"/>
                  </a:cubicBezTo>
                  <a:cubicBezTo>
                    <a:pt x="1454" y="13573"/>
                    <a:pt x="1094" y="13830"/>
                    <a:pt x="914" y="14259"/>
                  </a:cubicBezTo>
                  <a:cubicBezTo>
                    <a:pt x="104" y="15887"/>
                    <a:pt x="104" y="15887"/>
                    <a:pt x="104" y="15887"/>
                  </a:cubicBezTo>
                  <a:cubicBezTo>
                    <a:pt x="-166" y="16487"/>
                    <a:pt x="104" y="17173"/>
                    <a:pt x="734" y="17430"/>
                  </a:cubicBezTo>
                  <a:cubicBezTo>
                    <a:pt x="1364" y="17687"/>
                    <a:pt x="2084" y="17430"/>
                    <a:pt x="2354" y="16830"/>
                  </a:cubicBezTo>
                  <a:cubicBezTo>
                    <a:pt x="2804" y="15887"/>
                    <a:pt x="2804" y="15887"/>
                    <a:pt x="2804" y="15887"/>
                  </a:cubicBezTo>
                  <a:cubicBezTo>
                    <a:pt x="7934" y="15973"/>
                    <a:pt x="7934" y="15973"/>
                    <a:pt x="7934" y="15973"/>
                  </a:cubicBezTo>
                  <a:cubicBezTo>
                    <a:pt x="8474" y="16059"/>
                    <a:pt x="8924" y="15802"/>
                    <a:pt x="9194" y="15287"/>
                  </a:cubicBezTo>
                  <a:cubicBezTo>
                    <a:pt x="10094" y="13402"/>
                    <a:pt x="10094" y="13402"/>
                    <a:pt x="10094" y="13402"/>
                  </a:cubicBezTo>
                  <a:cubicBezTo>
                    <a:pt x="12434" y="14344"/>
                    <a:pt x="12434" y="14344"/>
                    <a:pt x="12434" y="14344"/>
                  </a:cubicBezTo>
                  <a:cubicBezTo>
                    <a:pt x="12614" y="19573"/>
                    <a:pt x="12614" y="19573"/>
                    <a:pt x="12614" y="19573"/>
                  </a:cubicBezTo>
                  <a:cubicBezTo>
                    <a:pt x="12614" y="19573"/>
                    <a:pt x="12614" y="19573"/>
                    <a:pt x="12614" y="19573"/>
                  </a:cubicBezTo>
                  <a:cubicBezTo>
                    <a:pt x="12704" y="20002"/>
                    <a:pt x="12974" y="20344"/>
                    <a:pt x="13424" y="20516"/>
                  </a:cubicBezTo>
                  <a:cubicBezTo>
                    <a:pt x="15044" y="21116"/>
                    <a:pt x="15044" y="21116"/>
                    <a:pt x="15044" y="21116"/>
                  </a:cubicBezTo>
                  <a:cubicBezTo>
                    <a:pt x="15674" y="21373"/>
                    <a:pt x="16394" y="21030"/>
                    <a:pt x="16664" y="20430"/>
                  </a:cubicBezTo>
                  <a:cubicBezTo>
                    <a:pt x="16934" y="19830"/>
                    <a:pt x="16574" y="19144"/>
                    <a:pt x="15944" y="18887"/>
                  </a:cubicBezTo>
                  <a:cubicBezTo>
                    <a:pt x="15134" y="18544"/>
                    <a:pt x="15134" y="18544"/>
                    <a:pt x="15134" y="18544"/>
                  </a:cubicBezTo>
                  <a:cubicBezTo>
                    <a:pt x="14954" y="13487"/>
                    <a:pt x="14954" y="13487"/>
                    <a:pt x="14954" y="13487"/>
                  </a:cubicBezTo>
                  <a:cubicBezTo>
                    <a:pt x="14954" y="13487"/>
                    <a:pt x="14954" y="13402"/>
                    <a:pt x="14954" y="13402"/>
                  </a:cubicBezTo>
                  <a:cubicBezTo>
                    <a:pt x="14954" y="13402"/>
                    <a:pt x="14954" y="13402"/>
                    <a:pt x="14954" y="13402"/>
                  </a:cubicBezTo>
                  <a:cubicBezTo>
                    <a:pt x="14954" y="12973"/>
                    <a:pt x="14594" y="12544"/>
                    <a:pt x="14144" y="12373"/>
                  </a:cubicBezTo>
                  <a:cubicBezTo>
                    <a:pt x="11894" y="11002"/>
                    <a:pt x="11894" y="11002"/>
                    <a:pt x="11894" y="11002"/>
                  </a:cubicBezTo>
                  <a:cubicBezTo>
                    <a:pt x="13514" y="6973"/>
                    <a:pt x="13514" y="6973"/>
                    <a:pt x="13514" y="6973"/>
                  </a:cubicBezTo>
                  <a:cubicBezTo>
                    <a:pt x="16394" y="8687"/>
                    <a:pt x="16394" y="8687"/>
                    <a:pt x="16394" y="8687"/>
                  </a:cubicBezTo>
                  <a:cubicBezTo>
                    <a:pt x="16844" y="8944"/>
                    <a:pt x="17384" y="8944"/>
                    <a:pt x="17744" y="8602"/>
                  </a:cubicBezTo>
                  <a:cubicBezTo>
                    <a:pt x="20894" y="6116"/>
                    <a:pt x="20894" y="6116"/>
                    <a:pt x="20894" y="6116"/>
                  </a:cubicBezTo>
                  <a:cubicBezTo>
                    <a:pt x="21344" y="5687"/>
                    <a:pt x="21434" y="5087"/>
                    <a:pt x="21074" y="4659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sz="1867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任意多边形: 形状 16"/>
            <p:cNvSpPr/>
            <p:nvPr/>
          </p:nvSpPr>
          <p:spPr>
            <a:xfrm rot="10800000" flipH="1">
              <a:off x="1638049" y="1780825"/>
              <a:ext cx="1515446" cy="376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" y="0"/>
                  </a:moveTo>
                  <a:lnTo>
                    <a:pt x="0" y="21595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chemeClr val="bg2">
                  <a:lumMod val="50000"/>
                </a:schemeClr>
              </a:solidFill>
              <a:prstDash val="solid"/>
              <a:round/>
              <a:headEnd type="oval" w="med" len="med"/>
              <a:tailEnd type="triangle" w="med" len="med"/>
            </a:ln>
            <a:effectLst/>
          </p:spPr>
          <p:txBody>
            <a:bodyPr anchor="ctr"/>
            <a:lstStyle/>
            <a:p>
              <a:pPr algn="ctr"/>
              <a:endParaRPr sz="1867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-124754" y="3114675"/>
              <a:ext cx="2107859" cy="424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p14="http://schemas.microsoft.com/office/powerpoint/2010/main" xmlns:ma14="http://schemas.microsoft.com/office/mac/drawingml/2011/main" xmlns:lc="http://schemas.openxmlformats.org/drawingml/2006/lockedCanvas" xmlns="" val="1"/>
              </a:ext>
            </a:extLst>
          </p:spPr>
          <p:txBody>
            <a:bodyPr wrap="none" lIns="33867" tIns="33867" rIns="33867" bIns="33867" anchor="ctr">
              <a:normAutofit/>
            </a:bodyPr>
            <a:lstStyle/>
            <a:p>
              <a:pPr algn="r"/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不随手乱丢垃圾，</a:t>
              </a:r>
            </a:p>
            <a:p>
              <a:pPr algn="r"/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爱护身边一草一木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558493" y="1900728"/>
            <a:ext cx="3550399" cy="2802442"/>
            <a:chOff x="2668869" y="1425545"/>
            <a:chExt cx="2662799" cy="2101832"/>
          </a:xfrm>
        </p:grpSpPr>
        <p:grpSp>
          <p:nvGrpSpPr>
            <p:cNvPr id="31" name="组合 30"/>
            <p:cNvGrpSpPr/>
            <p:nvPr/>
          </p:nvGrpSpPr>
          <p:grpSpPr>
            <a:xfrm>
              <a:off x="3094645" y="1425545"/>
              <a:ext cx="2237023" cy="1628890"/>
              <a:chOff x="3094645" y="1425545"/>
              <a:chExt cx="2237023" cy="1628890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3142181" y="1775106"/>
                <a:ext cx="677552" cy="1276713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1867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3094645" y="2273480"/>
                <a:ext cx="780956" cy="780955"/>
              </a:xfrm>
              <a:prstGeom prst="ellipse">
                <a:avLst/>
              </a:prstGeom>
              <a:solidFill>
                <a:schemeClr val="accent2">
                  <a:lumMod val="10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1867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>
                <a:off x="3299327" y="2505966"/>
                <a:ext cx="363262" cy="290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143" y="10800"/>
                    </a:moveTo>
                    <a:cubicBezTo>
                      <a:pt x="17065" y="10800"/>
                      <a:pt x="16800" y="11898"/>
                      <a:pt x="16709" y="12419"/>
                    </a:cubicBezTo>
                    <a:cubicBezTo>
                      <a:pt x="16115" y="15817"/>
                      <a:pt x="13696" y="18359"/>
                      <a:pt x="10800" y="18359"/>
                    </a:cubicBezTo>
                    <a:cubicBezTo>
                      <a:pt x="9130" y="18359"/>
                      <a:pt x="7618" y="17514"/>
                      <a:pt x="6524" y="16146"/>
                    </a:cubicBezTo>
                    <a:cubicBezTo>
                      <a:pt x="6018" y="15513"/>
                      <a:pt x="5198" y="15513"/>
                      <a:pt x="4691" y="16146"/>
                    </a:cubicBezTo>
                    <a:cubicBezTo>
                      <a:pt x="4185" y="16779"/>
                      <a:pt x="4185" y="17804"/>
                      <a:pt x="4691" y="18437"/>
                    </a:cubicBezTo>
                    <a:cubicBezTo>
                      <a:pt x="6255" y="20391"/>
                      <a:pt x="8415" y="21600"/>
                      <a:pt x="10800" y="21600"/>
                    </a:cubicBezTo>
                    <a:cubicBezTo>
                      <a:pt x="14669" y="21600"/>
                      <a:pt x="17943" y="18421"/>
                      <a:pt x="19043" y="14039"/>
                    </a:cubicBezTo>
                    <a:lnTo>
                      <a:pt x="21600" y="14039"/>
                    </a:lnTo>
                    <a:lnTo>
                      <a:pt x="21600" y="10800"/>
                    </a:lnTo>
                    <a:cubicBezTo>
                      <a:pt x="21600" y="10800"/>
                      <a:pt x="18143" y="10800"/>
                      <a:pt x="18143" y="10800"/>
                    </a:cubicBezTo>
                    <a:close/>
                    <a:moveTo>
                      <a:pt x="4891" y="9180"/>
                    </a:moveTo>
                    <a:cubicBezTo>
                      <a:pt x="5484" y="5783"/>
                      <a:pt x="7904" y="3240"/>
                      <a:pt x="10800" y="3240"/>
                    </a:cubicBezTo>
                    <a:cubicBezTo>
                      <a:pt x="12470" y="3240"/>
                      <a:pt x="13982" y="4086"/>
                      <a:pt x="15076" y="5454"/>
                    </a:cubicBezTo>
                    <a:cubicBezTo>
                      <a:pt x="15582" y="6086"/>
                      <a:pt x="16404" y="6086"/>
                      <a:pt x="16909" y="5454"/>
                    </a:cubicBezTo>
                    <a:cubicBezTo>
                      <a:pt x="17415" y="4821"/>
                      <a:pt x="17415" y="3796"/>
                      <a:pt x="16909" y="3163"/>
                    </a:cubicBezTo>
                    <a:cubicBezTo>
                      <a:pt x="15346" y="1209"/>
                      <a:pt x="13186" y="0"/>
                      <a:pt x="10800" y="0"/>
                    </a:cubicBezTo>
                    <a:cubicBezTo>
                      <a:pt x="6931" y="0"/>
                      <a:pt x="3658" y="3178"/>
                      <a:pt x="2557" y="7560"/>
                    </a:cubicBezTo>
                    <a:lnTo>
                      <a:pt x="0" y="7560"/>
                    </a:lnTo>
                    <a:lnTo>
                      <a:pt x="0" y="10800"/>
                    </a:lnTo>
                    <a:lnTo>
                      <a:pt x="3457" y="10800"/>
                    </a:lnTo>
                    <a:cubicBezTo>
                      <a:pt x="4535" y="10800"/>
                      <a:pt x="4800" y="9702"/>
                      <a:pt x="4891" y="9180"/>
                    </a:cubicBezTo>
                    <a:close/>
                    <a:moveTo>
                      <a:pt x="7343" y="10800"/>
                    </a:moveTo>
                    <a:cubicBezTo>
                      <a:pt x="7343" y="13185"/>
                      <a:pt x="8891" y="15120"/>
                      <a:pt x="10800" y="15120"/>
                    </a:cubicBezTo>
                    <a:cubicBezTo>
                      <a:pt x="12709" y="15120"/>
                      <a:pt x="14255" y="13185"/>
                      <a:pt x="14255" y="10800"/>
                    </a:cubicBezTo>
                    <a:cubicBezTo>
                      <a:pt x="14255" y="8415"/>
                      <a:pt x="12709" y="6480"/>
                      <a:pt x="10800" y="6480"/>
                    </a:cubicBezTo>
                    <a:cubicBezTo>
                      <a:pt x="8891" y="6480"/>
                      <a:pt x="7343" y="8415"/>
                      <a:pt x="7343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1867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 rot="10800000" flipH="1">
                <a:off x="3815424" y="1425545"/>
                <a:ext cx="1516244" cy="3560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oval" w="med" len="med"/>
                <a:tailEnd type="triangle" w="med" len="med"/>
              </a:ln>
              <a:effectLst/>
            </p:spPr>
            <p:txBody>
              <a:bodyPr anchor="ctr"/>
              <a:lstStyle/>
              <a:p>
                <a:pPr algn="ctr"/>
                <a:endParaRPr sz="1867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任意多边形: 形状 18"/>
              <p:cNvSpPr/>
              <p:nvPr/>
            </p:nvSpPr>
            <p:spPr>
              <a:xfrm>
                <a:off x="4404220" y="1711997"/>
                <a:ext cx="346226" cy="36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203" extrusionOk="0">
                    <a:moveTo>
                      <a:pt x="14324" y="3544"/>
                    </a:moveTo>
                    <a:cubicBezTo>
                      <a:pt x="15314" y="3202"/>
                      <a:pt x="15854" y="2173"/>
                      <a:pt x="15494" y="1230"/>
                    </a:cubicBezTo>
                    <a:cubicBezTo>
                      <a:pt x="15134" y="202"/>
                      <a:pt x="13964" y="-227"/>
                      <a:pt x="12974" y="116"/>
                    </a:cubicBezTo>
                    <a:cubicBezTo>
                      <a:pt x="11984" y="459"/>
                      <a:pt x="11534" y="1487"/>
                      <a:pt x="11894" y="2430"/>
                    </a:cubicBezTo>
                    <a:cubicBezTo>
                      <a:pt x="12254" y="3373"/>
                      <a:pt x="13334" y="3887"/>
                      <a:pt x="14324" y="3544"/>
                    </a:cubicBezTo>
                    <a:close/>
                    <a:moveTo>
                      <a:pt x="21074" y="4659"/>
                    </a:moveTo>
                    <a:cubicBezTo>
                      <a:pt x="20624" y="4230"/>
                      <a:pt x="19994" y="4144"/>
                      <a:pt x="19544" y="4487"/>
                    </a:cubicBezTo>
                    <a:cubicBezTo>
                      <a:pt x="16934" y="6544"/>
                      <a:pt x="16934" y="6544"/>
                      <a:pt x="16934" y="6544"/>
                    </a:cubicBezTo>
                    <a:cubicBezTo>
                      <a:pt x="13244" y="4402"/>
                      <a:pt x="13244" y="4402"/>
                      <a:pt x="13244" y="4402"/>
                    </a:cubicBezTo>
                    <a:cubicBezTo>
                      <a:pt x="13064" y="4230"/>
                      <a:pt x="12884" y="4144"/>
                      <a:pt x="12704" y="4059"/>
                    </a:cubicBezTo>
                    <a:cubicBezTo>
                      <a:pt x="12524" y="3973"/>
                      <a:pt x="12524" y="3973"/>
                      <a:pt x="12524" y="3973"/>
                    </a:cubicBezTo>
                    <a:cubicBezTo>
                      <a:pt x="12524" y="3973"/>
                      <a:pt x="12524" y="3973"/>
                      <a:pt x="12524" y="3973"/>
                    </a:cubicBezTo>
                    <a:cubicBezTo>
                      <a:pt x="12254" y="3887"/>
                      <a:pt x="11984" y="3887"/>
                      <a:pt x="11624" y="3973"/>
                    </a:cubicBezTo>
                    <a:cubicBezTo>
                      <a:pt x="11624" y="3887"/>
                      <a:pt x="11624" y="3887"/>
                      <a:pt x="11624" y="3887"/>
                    </a:cubicBezTo>
                    <a:cubicBezTo>
                      <a:pt x="6044" y="5687"/>
                      <a:pt x="6044" y="5687"/>
                      <a:pt x="6044" y="5687"/>
                    </a:cubicBezTo>
                    <a:cubicBezTo>
                      <a:pt x="5594" y="5773"/>
                      <a:pt x="5234" y="6202"/>
                      <a:pt x="5234" y="6716"/>
                    </a:cubicBezTo>
                    <a:cubicBezTo>
                      <a:pt x="5234" y="10659"/>
                      <a:pt x="5234" y="10659"/>
                      <a:pt x="5234" y="10659"/>
                    </a:cubicBezTo>
                    <a:cubicBezTo>
                      <a:pt x="5234" y="11173"/>
                      <a:pt x="5684" y="11687"/>
                      <a:pt x="6314" y="11687"/>
                    </a:cubicBezTo>
                    <a:cubicBezTo>
                      <a:pt x="6944" y="11687"/>
                      <a:pt x="7394" y="11173"/>
                      <a:pt x="7394" y="10659"/>
                    </a:cubicBezTo>
                    <a:cubicBezTo>
                      <a:pt x="7394" y="7487"/>
                      <a:pt x="7394" y="7487"/>
                      <a:pt x="7394" y="7487"/>
                    </a:cubicBezTo>
                    <a:cubicBezTo>
                      <a:pt x="9464" y="6802"/>
                      <a:pt x="9464" y="6802"/>
                      <a:pt x="9464" y="6802"/>
                    </a:cubicBezTo>
                    <a:cubicBezTo>
                      <a:pt x="7934" y="10573"/>
                      <a:pt x="7934" y="10573"/>
                      <a:pt x="7934" y="10573"/>
                    </a:cubicBezTo>
                    <a:cubicBezTo>
                      <a:pt x="7664" y="11087"/>
                      <a:pt x="7754" y="11602"/>
                      <a:pt x="8024" y="12116"/>
                    </a:cubicBezTo>
                    <a:cubicBezTo>
                      <a:pt x="7304" y="13659"/>
                      <a:pt x="7304" y="13659"/>
                      <a:pt x="7304" y="13659"/>
                    </a:cubicBezTo>
                    <a:cubicBezTo>
                      <a:pt x="1904" y="13573"/>
                      <a:pt x="1904" y="13573"/>
                      <a:pt x="1904" y="13573"/>
                    </a:cubicBezTo>
                    <a:cubicBezTo>
                      <a:pt x="1904" y="13573"/>
                      <a:pt x="1904" y="13573"/>
                      <a:pt x="1904" y="13573"/>
                    </a:cubicBezTo>
                    <a:cubicBezTo>
                      <a:pt x="1454" y="13573"/>
                      <a:pt x="1094" y="13830"/>
                      <a:pt x="914" y="14259"/>
                    </a:cubicBezTo>
                    <a:cubicBezTo>
                      <a:pt x="104" y="15887"/>
                      <a:pt x="104" y="15887"/>
                      <a:pt x="104" y="15887"/>
                    </a:cubicBezTo>
                    <a:cubicBezTo>
                      <a:pt x="-166" y="16487"/>
                      <a:pt x="104" y="17173"/>
                      <a:pt x="734" y="17430"/>
                    </a:cubicBezTo>
                    <a:cubicBezTo>
                      <a:pt x="1364" y="17687"/>
                      <a:pt x="2084" y="17430"/>
                      <a:pt x="2354" y="16830"/>
                    </a:cubicBezTo>
                    <a:cubicBezTo>
                      <a:pt x="2804" y="15887"/>
                      <a:pt x="2804" y="15887"/>
                      <a:pt x="2804" y="15887"/>
                    </a:cubicBezTo>
                    <a:cubicBezTo>
                      <a:pt x="7934" y="15973"/>
                      <a:pt x="7934" y="15973"/>
                      <a:pt x="7934" y="15973"/>
                    </a:cubicBezTo>
                    <a:cubicBezTo>
                      <a:pt x="8474" y="16059"/>
                      <a:pt x="8924" y="15802"/>
                      <a:pt x="9194" y="15287"/>
                    </a:cubicBezTo>
                    <a:cubicBezTo>
                      <a:pt x="10094" y="13402"/>
                      <a:pt x="10094" y="13402"/>
                      <a:pt x="10094" y="13402"/>
                    </a:cubicBezTo>
                    <a:cubicBezTo>
                      <a:pt x="12434" y="14344"/>
                      <a:pt x="12434" y="14344"/>
                      <a:pt x="12434" y="14344"/>
                    </a:cubicBezTo>
                    <a:cubicBezTo>
                      <a:pt x="12614" y="19573"/>
                      <a:pt x="12614" y="19573"/>
                      <a:pt x="12614" y="19573"/>
                    </a:cubicBezTo>
                    <a:cubicBezTo>
                      <a:pt x="12614" y="19573"/>
                      <a:pt x="12614" y="19573"/>
                      <a:pt x="12614" y="19573"/>
                    </a:cubicBezTo>
                    <a:cubicBezTo>
                      <a:pt x="12704" y="20002"/>
                      <a:pt x="12974" y="20344"/>
                      <a:pt x="13424" y="20516"/>
                    </a:cubicBezTo>
                    <a:cubicBezTo>
                      <a:pt x="15044" y="21116"/>
                      <a:pt x="15044" y="21116"/>
                      <a:pt x="15044" y="21116"/>
                    </a:cubicBezTo>
                    <a:cubicBezTo>
                      <a:pt x="15674" y="21373"/>
                      <a:pt x="16394" y="21030"/>
                      <a:pt x="16664" y="20430"/>
                    </a:cubicBezTo>
                    <a:cubicBezTo>
                      <a:pt x="16934" y="19830"/>
                      <a:pt x="16574" y="19144"/>
                      <a:pt x="15944" y="18887"/>
                    </a:cubicBezTo>
                    <a:cubicBezTo>
                      <a:pt x="15134" y="18544"/>
                      <a:pt x="15134" y="18544"/>
                      <a:pt x="15134" y="18544"/>
                    </a:cubicBezTo>
                    <a:cubicBezTo>
                      <a:pt x="14954" y="13487"/>
                      <a:pt x="14954" y="13487"/>
                      <a:pt x="14954" y="13487"/>
                    </a:cubicBezTo>
                    <a:cubicBezTo>
                      <a:pt x="14954" y="13487"/>
                      <a:pt x="14954" y="13402"/>
                      <a:pt x="14954" y="13402"/>
                    </a:cubicBezTo>
                    <a:cubicBezTo>
                      <a:pt x="14954" y="13402"/>
                      <a:pt x="14954" y="13402"/>
                      <a:pt x="14954" y="13402"/>
                    </a:cubicBezTo>
                    <a:cubicBezTo>
                      <a:pt x="14954" y="12973"/>
                      <a:pt x="14594" y="12544"/>
                      <a:pt x="14144" y="12373"/>
                    </a:cubicBezTo>
                    <a:cubicBezTo>
                      <a:pt x="11894" y="11002"/>
                      <a:pt x="11894" y="11002"/>
                      <a:pt x="11894" y="11002"/>
                    </a:cubicBezTo>
                    <a:cubicBezTo>
                      <a:pt x="13514" y="6973"/>
                      <a:pt x="13514" y="6973"/>
                      <a:pt x="13514" y="6973"/>
                    </a:cubicBezTo>
                    <a:cubicBezTo>
                      <a:pt x="16394" y="8687"/>
                      <a:pt x="16394" y="8687"/>
                      <a:pt x="16394" y="8687"/>
                    </a:cubicBezTo>
                    <a:cubicBezTo>
                      <a:pt x="16844" y="8944"/>
                      <a:pt x="17384" y="8944"/>
                      <a:pt x="17744" y="8602"/>
                    </a:cubicBezTo>
                    <a:cubicBezTo>
                      <a:pt x="20894" y="6116"/>
                      <a:pt x="20894" y="6116"/>
                      <a:pt x="20894" y="6116"/>
                    </a:cubicBezTo>
                    <a:cubicBezTo>
                      <a:pt x="21344" y="5687"/>
                      <a:pt x="21434" y="5087"/>
                      <a:pt x="21074" y="4659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1867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2668869" y="3265603"/>
              <a:ext cx="1631639" cy="261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p14="http://schemas.microsoft.com/office/powerpoint/2010/main" xmlns:ma14="http://schemas.microsoft.com/office/mac/drawingml/2011/main" xmlns:lc="http://schemas.openxmlformats.org/drawingml/2006/lockedCanvas" xmlns="" val="1"/>
              </a:ext>
            </a:extLst>
          </p:spPr>
          <p:txBody>
            <a:bodyPr wrap="none" lIns="33867" tIns="33867" rIns="33867" bIns="33867" anchor="ctr">
              <a:noAutofit/>
            </a:bodyPr>
            <a:lstStyle/>
            <a:p>
              <a:pPr algn="ctr"/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尽量节省文具用品，</a:t>
              </a:r>
            </a:p>
            <a:p>
              <a:pPr algn="ctr"/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杜绝浪费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476606" y="1418621"/>
            <a:ext cx="3555397" cy="3284548"/>
            <a:chOff x="4857454" y="1063966"/>
            <a:chExt cx="2666548" cy="2463411"/>
          </a:xfrm>
        </p:grpSpPr>
        <p:sp>
          <p:nvSpPr>
            <p:cNvPr id="10" name="矩形 9"/>
            <p:cNvSpPr/>
            <p:nvPr/>
          </p:nvSpPr>
          <p:spPr>
            <a:xfrm>
              <a:off x="5334931" y="1418026"/>
              <a:ext cx="677552" cy="1633793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sz="1867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5283230" y="2273480"/>
              <a:ext cx="780956" cy="780955"/>
            </a:xfrm>
            <a:prstGeom prst="ellipse">
              <a:avLst/>
            </a:prstGeom>
            <a:solidFill>
              <a:schemeClr val="accent3">
                <a:lumMod val="10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sz="1867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5534630" y="2527777"/>
              <a:ext cx="278154" cy="272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6" h="20334" extrusionOk="0">
                  <a:moveTo>
                    <a:pt x="19964" y="64"/>
                  </a:moveTo>
                  <a:cubicBezTo>
                    <a:pt x="19154" y="-762"/>
                    <a:pt x="10181" y="6693"/>
                    <a:pt x="7510" y="9416"/>
                  </a:cubicBezTo>
                  <a:cubicBezTo>
                    <a:pt x="6185" y="10767"/>
                    <a:pt x="5743" y="11492"/>
                    <a:pt x="5336" y="12034"/>
                  </a:cubicBezTo>
                  <a:cubicBezTo>
                    <a:pt x="5160" y="12268"/>
                    <a:pt x="5392" y="12341"/>
                    <a:pt x="5498" y="12397"/>
                  </a:cubicBezTo>
                  <a:cubicBezTo>
                    <a:pt x="6023" y="12675"/>
                    <a:pt x="6391" y="12933"/>
                    <a:pt x="6864" y="13417"/>
                  </a:cubicBezTo>
                  <a:cubicBezTo>
                    <a:pt x="7340" y="13900"/>
                    <a:pt x="7594" y="14275"/>
                    <a:pt x="7865" y="14809"/>
                  </a:cubicBezTo>
                  <a:cubicBezTo>
                    <a:pt x="7919" y="14917"/>
                    <a:pt x="7991" y="15156"/>
                    <a:pt x="8222" y="14975"/>
                  </a:cubicBezTo>
                  <a:cubicBezTo>
                    <a:pt x="8753" y="14561"/>
                    <a:pt x="9464" y="14110"/>
                    <a:pt x="10789" y="12758"/>
                  </a:cubicBezTo>
                  <a:cubicBezTo>
                    <a:pt x="13461" y="10036"/>
                    <a:pt x="20774" y="889"/>
                    <a:pt x="19964" y="64"/>
                  </a:cubicBezTo>
                  <a:close/>
                  <a:moveTo>
                    <a:pt x="2465" y="14020"/>
                  </a:moveTo>
                  <a:cubicBezTo>
                    <a:pt x="886" y="15630"/>
                    <a:pt x="2220" y="17281"/>
                    <a:pt x="121" y="19731"/>
                  </a:cubicBezTo>
                  <a:cubicBezTo>
                    <a:pt x="-826" y="20838"/>
                    <a:pt x="4021" y="20501"/>
                    <a:pt x="6421" y="18052"/>
                  </a:cubicBezTo>
                  <a:cubicBezTo>
                    <a:pt x="7439" y="17016"/>
                    <a:pt x="7152" y="15502"/>
                    <a:pt x="6060" y="14389"/>
                  </a:cubicBezTo>
                  <a:cubicBezTo>
                    <a:pt x="4968" y="13275"/>
                    <a:pt x="3483" y="12982"/>
                    <a:pt x="2465" y="1402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sz="1867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 rot="10800000" flipH="1">
              <a:off x="6007758" y="1063966"/>
              <a:ext cx="1516244" cy="356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chemeClr val="bg2">
                  <a:lumMod val="50000"/>
                </a:schemeClr>
              </a:solidFill>
              <a:prstDash val="solid"/>
              <a:round/>
              <a:headEnd type="oval" w="med" len="med"/>
              <a:tailEnd type="triangle" w="med" len="med"/>
            </a:ln>
            <a:effectLst/>
          </p:spPr>
          <p:txBody>
            <a:bodyPr anchor="ctr"/>
            <a:lstStyle/>
            <a:p>
              <a:pPr algn="ctr"/>
              <a:endParaRPr sz="1867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6588638" y="1362713"/>
              <a:ext cx="346225" cy="36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6" h="21203" extrusionOk="0">
                  <a:moveTo>
                    <a:pt x="14324" y="3544"/>
                  </a:moveTo>
                  <a:cubicBezTo>
                    <a:pt x="15314" y="3202"/>
                    <a:pt x="15854" y="2173"/>
                    <a:pt x="15494" y="1230"/>
                  </a:cubicBezTo>
                  <a:cubicBezTo>
                    <a:pt x="15134" y="202"/>
                    <a:pt x="13964" y="-227"/>
                    <a:pt x="12974" y="116"/>
                  </a:cubicBezTo>
                  <a:cubicBezTo>
                    <a:pt x="11984" y="459"/>
                    <a:pt x="11534" y="1487"/>
                    <a:pt x="11894" y="2430"/>
                  </a:cubicBezTo>
                  <a:cubicBezTo>
                    <a:pt x="12254" y="3373"/>
                    <a:pt x="13334" y="3887"/>
                    <a:pt x="14324" y="3544"/>
                  </a:cubicBezTo>
                  <a:close/>
                  <a:moveTo>
                    <a:pt x="21074" y="4659"/>
                  </a:moveTo>
                  <a:cubicBezTo>
                    <a:pt x="20624" y="4230"/>
                    <a:pt x="19994" y="4144"/>
                    <a:pt x="19544" y="4487"/>
                  </a:cubicBezTo>
                  <a:cubicBezTo>
                    <a:pt x="16934" y="6544"/>
                    <a:pt x="16934" y="6544"/>
                    <a:pt x="16934" y="6544"/>
                  </a:cubicBezTo>
                  <a:cubicBezTo>
                    <a:pt x="13244" y="4402"/>
                    <a:pt x="13244" y="4402"/>
                    <a:pt x="13244" y="4402"/>
                  </a:cubicBezTo>
                  <a:cubicBezTo>
                    <a:pt x="13064" y="4230"/>
                    <a:pt x="12884" y="4144"/>
                    <a:pt x="12704" y="4059"/>
                  </a:cubicBezTo>
                  <a:cubicBezTo>
                    <a:pt x="12524" y="3973"/>
                    <a:pt x="12524" y="3973"/>
                    <a:pt x="12524" y="3973"/>
                  </a:cubicBezTo>
                  <a:cubicBezTo>
                    <a:pt x="12524" y="3973"/>
                    <a:pt x="12524" y="3973"/>
                    <a:pt x="12524" y="3973"/>
                  </a:cubicBezTo>
                  <a:cubicBezTo>
                    <a:pt x="12254" y="3887"/>
                    <a:pt x="11984" y="3887"/>
                    <a:pt x="11624" y="3973"/>
                  </a:cubicBezTo>
                  <a:cubicBezTo>
                    <a:pt x="11624" y="3887"/>
                    <a:pt x="11624" y="3887"/>
                    <a:pt x="11624" y="3887"/>
                  </a:cubicBezTo>
                  <a:cubicBezTo>
                    <a:pt x="6044" y="5687"/>
                    <a:pt x="6044" y="5687"/>
                    <a:pt x="6044" y="5687"/>
                  </a:cubicBezTo>
                  <a:cubicBezTo>
                    <a:pt x="5594" y="5773"/>
                    <a:pt x="5234" y="6202"/>
                    <a:pt x="5234" y="6716"/>
                  </a:cubicBezTo>
                  <a:cubicBezTo>
                    <a:pt x="5234" y="10659"/>
                    <a:pt x="5234" y="10659"/>
                    <a:pt x="5234" y="10659"/>
                  </a:cubicBezTo>
                  <a:cubicBezTo>
                    <a:pt x="5234" y="11173"/>
                    <a:pt x="5684" y="11687"/>
                    <a:pt x="6314" y="11687"/>
                  </a:cubicBezTo>
                  <a:cubicBezTo>
                    <a:pt x="6944" y="11687"/>
                    <a:pt x="7394" y="11173"/>
                    <a:pt x="7394" y="10659"/>
                  </a:cubicBezTo>
                  <a:cubicBezTo>
                    <a:pt x="7394" y="7487"/>
                    <a:pt x="7394" y="7487"/>
                    <a:pt x="7394" y="7487"/>
                  </a:cubicBezTo>
                  <a:cubicBezTo>
                    <a:pt x="9464" y="6802"/>
                    <a:pt x="9464" y="6802"/>
                    <a:pt x="9464" y="6802"/>
                  </a:cubicBezTo>
                  <a:cubicBezTo>
                    <a:pt x="7934" y="10573"/>
                    <a:pt x="7934" y="10573"/>
                    <a:pt x="7934" y="10573"/>
                  </a:cubicBezTo>
                  <a:cubicBezTo>
                    <a:pt x="7664" y="11087"/>
                    <a:pt x="7754" y="11602"/>
                    <a:pt x="8024" y="12116"/>
                  </a:cubicBezTo>
                  <a:cubicBezTo>
                    <a:pt x="7304" y="13659"/>
                    <a:pt x="7304" y="13659"/>
                    <a:pt x="7304" y="13659"/>
                  </a:cubicBezTo>
                  <a:cubicBezTo>
                    <a:pt x="1904" y="13573"/>
                    <a:pt x="1904" y="13573"/>
                    <a:pt x="1904" y="13573"/>
                  </a:cubicBezTo>
                  <a:cubicBezTo>
                    <a:pt x="1904" y="13573"/>
                    <a:pt x="1904" y="13573"/>
                    <a:pt x="1904" y="13573"/>
                  </a:cubicBezTo>
                  <a:cubicBezTo>
                    <a:pt x="1454" y="13573"/>
                    <a:pt x="1094" y="13830"/>
                    <a:pt x="914" y="14259"/>
                  </a:cubicBezTo>
                  <a:cubicBezTo>
                    <a:pt x="104" y="15887"/>
                    <a:pt x="104" y="15887"/>
                    <a:pt x="104" y="15887"/>
                  </a:cubicBezTo>
                  <a:cubicBezTo>
                    <a:pt x="-166" y="16487"/>
                    <a:pt x="104" y="17173"/>
                    <a:pt x="734" y="17430"/>
                  </a:cubicBezTo>
                  <a:cubicBezTo>
                    <a:pt x="1364" y="17687"/>
                    <a:pt x="2084" y="17430"/>
                    <a:pt x="2354" y="16830"/>
                  </a:cubicBezTo>
                  <a:cubicBezTo>
                    <a:pt x="2804" y="15887"/>
                    <a:pt x="2804" y="15887"/>
                    <a:pt x="2804" y="15887"/>
                  </a:cubicBezTo>
                  <a:cubicBezTo>
                    <a:pt x="7934" y="15973"/>
                    <a:pt x="7934" y="15973"/>
                    <a:pt x="7934" y="15973"/>
                  </a:cubicBezTo>
                  <a:cubicBezTo>
                    <a:pt x="8474" y="16059"/>
                    <a:pt x="8924" y="15802"/>
                    <a:pt x="9194" y="15287"/>
                  </a:cubicBezTo>
                  <a:cubicBezTo>
                    <a:pt x="10094" y="13402"/>
                    <a:pt x="10094" y="13402"/>
                    <a:pt x="10094" y="13402"/>
                  </a:cubicBezTo>
                  <a:cubicBezTo>
                    <a:pt x="12434" y="14344"/>
                    <a:pt x="12434" y="14344"/>
                    <a:pt x="12434" y="14344"/>
                  </a:cubicBezTo>
                  <a:cubicBezTo>
                    <a:pt x="12614" y="19573"/>
                    <a:pt x="12614" y="19573"/>
                    <a:pt x="12614" y="19573"/>
                  </a:cubicBezTo>
                  <a:cubicBezTo>
                    <a:pt x="12614" y="19573"/>
                    <a:pt x="12614" y="19573"/>
                    <a:pt x="12614" y="19573"/>
                  </a:cubicBezTo>
                  <a:cubicBezTo>
                    <a:pt x="12704" y="20002"/>
                    <a:pt x="12974" y="20344"/>
                    <a:pt x="13424" y="20516"/>
                  </a:cubicBezTo>
                  <a:cubicBezTo>
                    <a:pt x="15044" y="21116"/>
                    <a:pt x="15044" y="21116"/>
                    <a:pt x="15044" y="21116"/>
                  </a:cubicBezTo>
                  <a:cubicBezTo>
                    <a:pt x="15674" y="21373"/>
                    <a:pt x="16394" y="21030"/>
                    <a:pt x="16664" y="20430"/>
                  </a:cubicBezTo>
                  <a:cubicBezTo>
                    <a:pt x="16934" y="19830"/>
                    <a:pt x="16574" y="19144"/>
                    <a:pt x="15944" y="18887"/>
                  </a:cubicBezTo>
                  <a:cubicBezTo>
                    <a:pt x="15134" y="18544"/>
                    <a:pt x="15134" y="18544"/>
                    <a:pt x="15134" y="18544"/>
                  </a:cubicBezTo>
                  <a:cubicBezTo>
                    <a:pt x="14954" y="13487"/>
                    <a:pt x="14954" y="13487"/>
                    <a:pt x="14954" y="13487"/>
                  </a:cubicBezTo>
                  <a:cubicBezTo>
                    <a:pt x="14954" y="13487"/>
                    <a:pt x="14954" y="13402"/>
                    <a:pt x="14954" y="13402"/>
                  </a:cubicBezTo>
                  <a:cubicBezTo>
                    <a:pt x="14954" y="13402"/>
                    <a:pt x="14954" y="13402"/>
                    <a:pt x="14954" y="13402"/>
                  </a:cubicBezTo>
                  <a:cubicBezTo>
                    <a:pt x="14954" y="12973"/>
                    <a:pt x="14594" y="12544"/>
                    <a:pt x="14144" y="12373"/>
                  </a:cubicBezTo>
                  <a:cubicBezTo>
                    <a:pt x="11894" y="11002"/>
                    <a:pt x="11894" y="11002"/>
                    <a:pt x="11894" y="11002"/>
                  </a:cubicBezTo>
                  <a:cubicBezTo>
                    <a:pt x="13514" y="6973"/>
                    <a:pt x="13514" y="6973"/>
                    <a:pt x="13514" y="6973"/>
                  </a:cubicBezTo>
                  <a:cubicBezTo>
                    <a:pt x="16394" y="8687"/>
                    <a:pt x="16394" y="8687"/>
                    <a:pt x="16394" y="8687"/>
                  </a:cubicBezTo>
                  <a:cubicBezTo>
                    <a:pt x="16844" y="8944"/>
                    <a:pt x="17384" y="8944"/>
                    <a:pt x="17744" y="8602"/>
                  </a:cubicBezTo>
                  <a:cubicBezTo>
                    <a:pt x="20894" y="6116"/>
                    <a:pt x="20894" y="6116"/>
                    <a:pt x="20894" y="6116"/>
                  </a:cubicBezTo>
                  <a:cubicBezTo>
                    <a:pt x="21344" y="5687"/>
                    <a:pt x="21434" y="5087"/>
                    <a:pt x="21074" y="4659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sz="1867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4857454" y="3265603"/>
              <a:ext cx="1631639" cy="261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p14="http://schemas.microsoft.com/office/powerpoint/2010/main" xmlns:ma14="http://schemas.microsoft.com/office/mac/drawingml/2011/main" xmlns:lc="http://schemas.openxmlformats.org/drawingml/2006/lockedCanvas" xmlns="" val="1"/>
              </a:ext>
            </a:extLst>
          </p:spPr>
          <p:txBody>
            <a:bodyPr wrap="none" lIns="33867" tIns="33867" rIns="33867" bIns="33867" anchor="ctr">
              <a:normAutofit/>
            </a:bodyPr>
            <a:lstStyle/>
            <a:p>
              <a:pPr algn="ctr"/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节约用电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9358703" y="1412776"/>
            <a:ext cx="2175519" cy="3290393"/>
            <a:chOff x="7019026" y="1059582"/>
            <a:chExt cx="1631639" cy="2467795"/>
          </a:xfrm>
        </p:grpSpPr>
        <p:sp>
          <p:nvSpPr>
            <p:cNvPr id="13" name="矩形 12"/>
            <p:cNvSpPr/>
            <p:nvPr/>
          </p:nvSpPr>
          <p:spPr>
            <a:xfrm>
              <a:off x="7496503" y="1059582"/>
              <a:ext cx="677552" cy="1992237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sz="1867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7444802" y="2273480"/>
              <a:ext cx="780956" cy="780955"/>
            </a:xfrm>
            <a:prstGeom prst="ellipse">
              <a:avLst/>
            </a:prstGeom>
            <a:solidFill>
              <a:schemeClr val="accent4">
                <a:lumMod val="10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sz="1867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7669060" y="2481344"/>
              <a:ext cx="332438" cy="33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5" y="3821"/>
                  </a:moveTo>
                  <a:lnTo>
                    <a:pt x="4745" y="3821"/>
                  </a:lnTo>
                  <a:cubicBezTo>
                    <a:pt x="4832" y="6659"/>
                    <a:pt x="5371" y="8569"/>
                    <a:pt x="6052" y="9978"/>
                  </a:cubicBezTo>
                  <a:cubicBezTo>
                    <a:pt x="3968" y="8590"/>
                    <a:pt x="2022" y="6988"/>
                    <a:pt x="1735" y="3821"/>
                  </a:cubicBezTo>
                  <a:close/>
                  <a:moveTo>
                    <a:pt x="10800" y="1439"/>
                  </a:moveTo>
                  <a:cubicBezTo>
                    <a:pt x="14079" y="1438"/>
                    <a:pt x="15359" y="2749"/>
                    <a:pt x="15358" y="3236"/>
                  </a:cubicBezTo>
                  <a:cubicBezTo>
                    <a:pt x="15358" y="3725"/>
                    <a:pt x="14080" y="5035"/>
                    <a:pt x="10800" y="5038"/>
                  </a:cubicBezTo>
                  <a:cubicBezTo>
                    <a:pt x="7521" y="5035"/>
                    <a:pt x="6242" y="3725"/>
                    <a:pt x="6242" y="3236"/>
                  </a:cubicBezTo>
                  <a:cubicBezTo>
                    <a:pt x="6241" y="2749"/>
                    <a:pt x="7521" y="1438"/>
                    <a:pt x="10800" y="1439"/>
                  </a:cubicBezTo>
                  <a:close/>
                  <a:moveTo>
                    <a:pt x="15548" y="9978"/>
                  </a:moveTo>
                  <a:cubicBezTo>
                    <a:pt x="16230" y="8569"/>
                    <a:pt x="16768" y="6659"/>
                    <a:pt x="16855" y="3821"/>
                  </a:cubicBezTo>
                  <a:lnTo>
                    <a:pt x="19866" y="3821"/>
                  </a:lnTo>
                  <a:cubicBezTo>
                    <a:pt x="19580" y="6988"/>
                    <a:pt x="17632" y="8590"/>
                    <a:pt x="15548" y="9978"/>
                  </a:cubicBezTo>
                  <a:close/>
                  <a:moveTo>
                    <a:pt x="12216" y="15911"/>
                  </a:moveTo>
                  <a:cubicBezTo>
                    <a:pt x="12216" y="14207"/>
                    <a:pt x="13537" y="13266"/>
                    <a:pt x="15690" y="11871"/>
                  </a:cubicBezTo>
                  <a:cubicBezTo>
                    <a:pt x="18323" y="10163"/>
                    <a:pt x="21600" y="8040"/>
                    <a:pt x="21600" y="2998"/>
                  </a:cubicBezTo>
                  <a:cubicBezTo>
                    <a:pt x="21600" y="2544"/>
                    <a:pt x="21220" y="2177"/>
                    <a:pt x="20750" y="2177"/>
                  </a:cubicBezTo>
                  <a:lnTo>
                    <a:pt x="16635" y="2177"/>
                  </a:lnTo>
                  <a:cubicBezTo>
                    <a:pt x="16053" y="1125"/>
                    <a:pt x="14320" y="0"/>
                    <a:pt x="10800" y="0"/>
                  </a:cubicBezTo>
                  <a:cubicBezTo>
                    <a:pt x="7281" y="0"/>
                    <a:pt x="5547" y="1125"/>
                    <a:pt x="4966" y="2177"/>
                  </a:cubicBezTo>
                  <a:lnTo>
                    <a:pt x="850" y="2177"/>
                  </a:lnTo>
                  <a:cubicBezTo>
                    <a:pt x="380" y="2177"/>
                    <a:pt x="0" y="2544"/>
                    <a:pt x="0" y="2998"/>
                  </a:cubicBezTo>
                  <a:cubicBezTo>
                    <a:pt x="0" y="8040"/>
                    <a:pt x="3277" y="10163"/>
                    <a:pt x="5912" y="11871"/>
                  </a:cubicBezTo>
                  <a:cubicBezTo>
                    <a:pt x="8065" y="13266"/>
                    <a:pt x="9384" y="14207"/>
                    <a:pt x="9384" y="15911"/>
                  </a:cubicBezTo>
                  <a:lnTo>
                    <a:pt x="9384" y="17450"/>
                  </a:lnTo>
                  <a:cubicBezTo>
                    <a:pt x="7122" y="17696"/>
                    <a:pt x="5461" y="18514"/>
                    <a:pt x="5461" y="19487"/>
                  </a:cubicBezTo>
                  <a:cubicBezTo>
                    <a:pt x="5461" y="20654"/>
                    <a:pt x="7851" y="21600"/>
                    <a:pt x="10800" y="21600"/>
                  </a:cubicBezTo>
                  <a:cubicBezTo>
                    <a:pt x="13749" y="21600"/>
                    <a:pt x="16139" y="20654"/>
                    <a:pt x="16139" y="19487"/>
                  </a:cubicBezTo>
                  <a:cubicBezTo>
                    <a:pt x="16139" y="18514"/>
                    <a:pt x="14478" y="17696"/>
                    <a:pt x="12216" y="17450"/>
                  </a:cubicBezTo>
                  <a:cubicBezTo>
                    <a:pt x="12216" y="17450"/>
                    <a:pt x="12216" y="15911"/>
                    <a:pt x="12216" y="1591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sz="1867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7019026" y="3265603"/>
              <a:ext cx="1631639" cy="261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p14="http://schemas.microsoft.com/office/powerpoint/2010/main" xmlns:ma14="http://schemas.microsoft.com/office/mac/drawingml/2011/main" xmlns:lc="http://schemas.openxmlformats.org/drawingml/2006/lockedCanvas" xmlns="" val="1"/>
              </a:ext>
            </a:extLst>
          </p:spPr>
          <p:txBody>
            <a:bodyPr wrap="none" lIns="33867" tIns="33867" rIns="33867" bIns="33867" anchor="ctr">
              <a:normAutofit/>
            </a:bodyPr>
            <a:lstStyle/>
            <a:p>
              <a:pPr algn="ctr"/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不随意捕杀动物</a:t>
              </a:r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xmlns="" id="{BE92C686-AB4F-4882-A72E-2FF50524473E}"/>
              </a:ext>
            </a:extLst>
          </p:cNvPr>
          <p:cNvSpPr txBox="1"/>
          <p:nvPr/>
        </p:nvSpPr>
        <p:spPr>
          <a:xfrm>
            <a:off x="4645029" y="629092"/>
            <a:ext cx="25375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清韵体简" pitchFamily="2" charset="-122"/>
                <a:ea typeface="汉仪清韵体简" pitchFamily="2" charset="-122"/>
              </a:rPr>
              <a:t>保护环境，我们能做什么？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汉仪清韵体简" pitchFamily="2" charset="-122"/>
              <a:ea typeface="汉仪清韵体简" pitchFamily="2" charset="-122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D8C2AC06-23A8-4817-939A-EAC92A8B55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9" t="11296" r="13734" b="61752"/>
          <a:stretch/>
        </p:blipFill>
        <p:spPr>
          <a:xfrm>
            <a:off x="3573378" y="580946"/>
            <a:ext cx="1064342" cy="955788"/>
          </a:xfrm>
          <a:prstGeom prst="rect">
            <a:avLst/>
          </a:prstGeom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917" y="400470"/>
            <a:ext cx="2507327" cy="59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3359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>
            <a:extLst>
              <a:ext uri="{FF2B5EF4-FFF2-40B4-BE49-F238E27FC236}">
                <a16:creationId xmlns:a16="http://schemas.microsoft.com/office/drawing/2014/main" xmlns="" id="{98E798E1-6A5C-43CC-847E-500FEF93A531}"/>
              </a:ext>
            </a:extLst>
          </p:cNvPr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917" y="400470"/>
            <a:ext cx="2507327" cy="59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PA_库_文本框 165"/>
          <p:cNvSpPr txBox="1"/>
          <p:nvPr>
            <p:custDataLst>
              <p:tags r:id="rId1"/>
            </p:custDataLst>
          </p:nvPr>
        </p:nvSpPr>
        <p:spPr>
          <a:xfrm>
            <a:off x="942712" y="852593"/>
            <a:ext cx="102129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>
                <a:solidFill>
                  <a:srgbClr val="003350"/>
                </a:solidFill>
                <a:latin typeface="+mj-lt"/>
              </a:defRPr>
            </a:lvl1pPr>
          </a:lstStyle>
          <a:p>
            <a:pPr lvl="0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关于路孚特“绿行者”乡村环境教育项目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/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由路孚特创立，于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年成为“中国大学生社会实践知行促进计划”（简称“知行计划”）核心项目。项目积极响应国家“一带一路”倡议，围绕生态文明和可持续发展政策，设立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个资助名额，鼓励和支持全国高校大学生团队通过社会实践的方式，在“一带一路”沿线地区中小学校开设优质乡村环境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教育，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增强对青少年生态环境保护意识培养，推动乡村地区环境保护和教育发展。</a:t>
            </a:r>
          </a:p>
          <a:p>
            <a:pPr lvl="0"/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关于知行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计划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“中国大学生社会实践知行促进计划”（简称“知行计划”）创立于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年，旨在支持全国大中专学生社会实践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发展</a:t>
            </a:r>
            <a:r>
              <a:rPr lang="zh-CN" altLang="en-US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。截至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，已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累计发动超过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470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所大学的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5,300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多支大学生社会实践团队参与申报，直接资助超过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2,000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支团队开展包括助学支教、环境保护、减贫脱贫、创新创业、乡村调研、专业竞赛、公益传播等形式多样的实践项目，共计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47.7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万大学生直接参与，使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5,800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余所乡村学校的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余万师生受益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年，“知行计划”将继续支持大学生实践，助力中国教育发展。</a:t>
            </a:r>
          </a:p>
          <a:p>
            <a:pPr lvl="0"/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30567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>
            <a:extLst>
              <a:ext uri="{FF2B5EF4-FFF2-40B4-BE49-F238E27FC236}">
                <a16:creationId xmlns:a16="http://schemas.microsoft.com/office/drawing/2014/main" xmlns="" id="{87505831-1DAC-432D-8255-9FB8D01613DD}"/>
              </a:ext>
            </a:extLst>
          </p:cNvPr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Group 45">
            <a:extLst>
              <a:ext uri="{FF2B5EF4-FFF2-40B4-BE49-F238E27FC236}">
                <a16:creationId xmlns:a16="http://schemas.microsoft.com/office/drawing/2014/main" xmlns="" id="{420E9AD4-6393-489F-B3E0-63BAEA2E84ED}"/>
              </a:ext>
            </a:extLst>
          </p:cNvPr>
          <p:cNvGrpSpPr/>
          <p:nvPr/>
        </p:nvGrpSpPr>
        <p:grpSpPr>
          <a:xfrm>
            <a:off x="4525107" y="1905963"/>
            <a:ext cx="3141781" cy="3509168"/>
            <a:chOff x="3779635" y="1683540"/>
            <a:chExt cx="4632730" cy="5174460"/>
          </a:xfrm>
          <a:solidFill>
            <a:schemeClr val="bg1">
              <a:lumMod val="65000"/>
            </a:schemeClr>
          </a:solidFill>
        </p:grpSpPr>
        <p:sp>
          <p:nvSpPr>
            <p:cNvPr id="27" name="Freeform 46">
              <a:extLst>
                <a:ext uri="{FF2B5EF4-FFF2-40B4-BE49-F238E27FC236}">
                  <a16:creationId xmlns:a16="http://schemas.microsoft.com/office/drawing/2014/main" xmlns="" id="{C3147BAB-EBBA-4038-904E-118D9D942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8196" y="3177186"/>
              <a:ext cx="1549743" cy="645610"/>
            </a:xfrm>
            <a:custGeom>
              <a:avLst/>
              <a:gdLst>
                <a:gd name="T0" fmla="*/ 201 w 2027"/>
                <a:gd name="T1" fmla="*/ 456 h 831"/>
                <a:gd name="T2" fmla="*/ 174 w 2027"/>
                <a:gd name="T3" fmla="*/ 424 h 831"/>
                <a:gd name="T4" fmla="*/ 88 w 2027"/>
                <a:gd name="T5" fmla="*/ 301 h 831"/>
                <a:gd name="T6" fmla="*/ 0 w 2027"/>
                <a:gd name="T7" fmla="*/ 105 h 831"/>
                <a:gd name="T8" fmla="*/ 244 w 2027"/>
                <a:gd name="T9" fmla="*/ 67 h 831"/>
                <a:gd name="T10" fmla="*/ 617 w 2027"/>
                <a:gd name="T11" fmla="*/ 27 h 831"/>
                <a:gd name="T12" fmla="*/ 1097 w 2027"/>
                <a:gd name="T13" fmla="*/ 8 h 831"/>
                <a:gd name="T14" fmla="*/ 1105 w 2027"/>
                <a:gd name="T15" fmla="*/ 11 h 831"/>
                <a:gd name="T16" fmla="*/ 1165 w 2027"/>
                <a:gd name="T17" fmla="*/ 14 h 831"/>
                <a:gd name="T18" fmla="*/ 1226 w 2027"/>
                <a:gd name="T19" fmla="*/ 23 h 831"/>
                <a:gd name="T20" fmla="*/ 1295 w 2027"/>
                <a:gd name="T21" fmla="*/ 36 h 831"/>
                <a:gd name="T22" fmla="*/ 1313 w 2027"/>
                <a:gd name="T23" fmla="*/ 43 h 831"/>
                <a:gd name="T24" fmla="*/ 1382 w 2027"/>
                <a:gd name="T25" fmla="*/ 61 h 831"/>
                <a:gd name="T26" fmla="*/ 1444 w 2027"/>
                <a:gd name="T27" fmla="*/ 82 h 831"/>
                <a:gd name="T28" fmla="*/ 1496 w 2027"/>
                <a:gd name="T29" fmla="*/ 104 h 831"/>
                <a:gd name="T30" fmla="*/ 1608 w 2027"/>
                <a:gd name="T31" fmla="*/ 163 h 831"/>
                <a:gd name="T32" fmla="*/ 1726 w 2027"/>
                <a:gd name="T33" fmla="*/ 248 h 831"/>
                <a:gd name="T34" fmla="*/ 1879 w 2027"/>
                <a:gd name="T35" fmla="*/ 403 h 831"/>
                <a:gd name="T36" fmla="*/ 1922 w 2027"/>
                <a:gd name="T37" fmla="*/ 461 h 831"/>
                <a:gd name="T38" fmla="*/ 1926 w 2027"/>
                <a:gd name="T39" fmla="*/ 471 h 831"/>
                <a:gd name="T40" fmla="*/ 2027 w 2027"/>
                <a:gd name="T41" fmla="*/ 652 h 831"/>
                <a:gd name="T42" fmla="*/ 1659 w 2027"/>
                <a:gd name="T43" fmla="*/ 454 h 831"/>
                <a:gd name="T44" fmla="*/ 1621 w 2027"/>
                <a:gd name="T45" fmla="*/ 441 h 831"/>
                <a:gd name="T46" fmla="*/ 1357 w 2027"/>
                <a:gd name="T47" fmla="*/ 386 h 831"/>
                <a:gd name="T48" fmla="*/ 1215 w 2027"/>
                <a:gd name="T49" fmla="*/ 379 h 831"/>
                <a:gd name="T50" fmla="*/ 971 w 2027"/>
                <a:gd name="T51" fmla="*/ 404 h 831"/>
                <a:gd name="T52" fmla="*/ 952 w 2027"/>
                <a:gd name="T53" fmla="*/ 404 h 831"/>
                <a:gd name="T54" fmla="*/ 709 w 2027"/>
                <a:gd name="T55" fmla="*/ 406 h 831"/>
                <a:gd name="T56" fmla="*/ 699 w 2027"/>
                <a:gd name="T57" fmla="*/ 408 h 831"/>
                <a:gd name="T58" fmla="*/ 615 w 2027"/>
                <a:gd name="T59" fmla="*/ 396 h 831"/>
                <a:gd name="T60" fmla="*/ 559 w 2027"/>
                <a:gd name="T61" fmla="*/ 386 h 831"/>
                <a:gd name="T62" fmla="*/ 549 w 2027"/>
                <a:gd name="T63" fmla="*/ 382 h 831"/>
                <a:gd name="T64" fmla="*/ 339 w 2027"/>
                <a:gd name="T65" fmla="*/ 319 h 831"/>
                <a:gd name="T66" fmla="*/ 1059 w 2027"/>
                <a:gd name="T67" fmla="*/ 435 h 831"/>
                <a:gd name="T68" fmla="*/ 1228 w 2027"/>
                <a:gd name="T69" fmla="*/ 437 h 831"/>
                <a:gd name="T70" fmla="*/ 1237 w 2027"/>
                <a:gd name="T71" fmla="*/ 435 h 831"/>
                <a:gd name="T72" fmla="*/ 1450 w 2027"/>
                <a:gd name="T73" fmla="*/ 470 h 831"/>
                <a:gd name="T74" fmla="*/ 1736 w 2027"/>
                <a:gd name="T75" fmla="*/ 578 h 831"/>
                <a:gd name="T76" fmla="*/ 1752 w 2027"/>
                <a:gd name="T77" fmla="*/ 589 h 831"/>
                <a:gd name="T78" fmla="*/ 1997 w 2027"/>
                <a:gd name="T79" fmla="*/ 755 h 831"/>
                <a:gd name="T80" fmla="*/ 1929 w 2027"/>
                <a:gd name="T81" fmla="*/ 765 h 831"/>
                <a:gd name="T82" fmla="*/ 1866 w 2027"/>
                <a:gd name="T83" fmla="*/ 772 h 831"/>
                <a:gd name="T84" fmla="*/ 1817 w 2027"/>
                <a:gd name="T85" fmla="*/ 779 h 831"/>
                <a:gd name="T86" fmla="*/ 1393 w 2027"/>
                <a:gd name="T87" fmla="*/ 816 h 831"/>
                <a:gd name="T88" fmla="*/ 1035 w 2027"/>
                <a:gd name="T89" fmla="*/ 828 h 831"/>
                <a:gd name="T90" fmla="*/ 1018 w 2027"/>
                <a:gd name="T91" fmla="*/ 825 h 831"/>
                <a:gd name="T92" fmla="*/ 693 w 2027"/>
                <a:gd name="T93" fmla="*/ 776 h 831"/>
                <a:gd name="T94" fmla="*/ 369 w 2027"/>
                <a:gd name="T95" fmla="*/ 614 h 831"/>
                <a:gd name="T96" fmla="*/ 361 w 2027"/>
                <a:gd name="T97" fmla="*/ 606 h 831"/>
                <a:gd name="T98" fmla="*/ 201 w 2027"/>
                <a:gd name="T99" fmla="*/ 456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27" h="831">
                  <a:moveTo>
                    <a:pt x="201" y="456"/>
                  </a:moveTo>
                  <a:cubicBezTo>
                    <a:pt x="192" y="446"/>
                    <a:pt x="182" y="435"/>
                    <a:pt x="174" y="424"/>
                  </a:cubicBezTo>
                  <a:cubicBezTo>
                    <a:pt x="141" y="385"/>
                    <a:pt x="114" y="345"/>
                    <a:pt x="88" y="301"/>
                  </a:cubicBezTo>
                  <a:cubicBezTo>
                    <a:pt x="53" y="237"/>
                    <a:pt x="23" y="173"/>
                    <a:pt x="0" y="105"/>
                  </a:cubicBezTo>
                  <a:cubicBezTo>
                    <a:pt x="80" y="88"/>
                    <a:pt x="159" y="78"/>
                    <a:pt x="244" y="67"/>
                  </a:cubicBezTo>
                  <a:cubicBezTo>
                    <a:pt x="372" y="52"/>
                    <a:pt x="490" y="40"/>
                    <a:pt x="617" y="27"/>
                  </a:cubicBezTo>
                  <a:cubicBezTo>
                    <a:pt x="781" y="14"/>
                    <a:pt x="932" y="0"/>
                    <a:pt x="1097" y="8"/>
                  </a:cubicBezTo>
                  <a:cubicBezTo>
                    <a:pt x="1100" y="8"/>
                    <a:pt x="1102" y="11"/>
                    <a:pt x="1105" y="11"/>
                  </a:cubicBezTo>
                  <a:cubicBezTo>
                    <a:pt x="1125" y="12"/>
                    <a:pt x="1145" y="13"/>
                    <a:pt x="1165" y="14"/>
                  </a:cubicBezTo>
                  <a:cubicBezTo>
                    <a:pt x="1185" y="18"/>
                    <a:pt x="1205" y="19"/>
                    <a:pt x="1226" y="23"/>
                  </a:cubicBezTo>
                  <a:cubicBezTo>
                    <a:pt x="1250" y="28"/>
                    <a:pt x="1272" y="30"/>
                    <a:pt x="1295" y="36"/>
                  </a:cubicBezTo>
                  <a:cubicBezTo>
                    <a:pt x="1301" y="39"/>
                    <a:pt x="1306" y="41"/>
                    <a:pt x="1313" y="43"/>
                  </a:cubicBezTo>
                  <a:cubicBezTo>
                    <a:pt x="1338" y="46"/>
                    <a:pt x="1360" y="52"/>
                    <a:pt x="1382" y="61"/>
                  </a:cubicBezTo>
                  <a:cubicBezTo>
                    <a:pt x="1403" y="70"/>
                    <a:pt x="1424" y="72"/>
                    <a:pt x="1444" y="82"/>
                  </a:cubicBezTo>
                  <a:cubicBezTo>
                    <a:pt x="1462" y="91"/>
                    <a:pt x="1479" y="97"/>
                    <a:pt x="1496" y="104"/>
                  </a:cubicBezTo>
                  <a:cubicBezTo>
                    <a:pt x="1535" y="121"/>
                    <a:pt x="1570" y="142"/>
                    <a:pt x="1608" y="163"/>
                  </a:cubicBezTo>
                  <a:cubicBezTo>
                    <a:pt x="1651" y="190"/>
                    <a:pt x="1687" y="217"/>
                    <a:pt x="1726" y="248"/>
                  </a:cubicBezTo>
                  <a:cubicBezTo>
                    <a:pt x="1783" y="295"/>
                    <a:pt x="1833" y="344"/>
                    <a:pt x="1879" y="403"/>
                  </a:cubicBezTo>
                  <a:cubicBezTo>
                    <a:pt x="1894" y="423"/>
                    <a:pt x="1907" y="441"/>
                    <a:pt x="1922" y="461"/>
                  </a:cubicBezTo>
                  <a:cubicBezTo>
                    <a:pt x="1925" y="464"/>
                    <a:pt x="1924" y="468"/>
                    <a:pt x="1926" y="471"/>
                  </a:cubicBezTo>
                  <a:cubicBezTo>
                    <a:pt x="1968" y="528"/>
                    <a:pt x="1998" y="589"/>
                    <a:pt x="2027" y="652"/>
                  </a:cubicBezTo>
                  <a:cubicBezTo>
                    <a:pt x="1915" y="568"/>
                    <a:pt x="1792" y="503"/>
                    <a:pt x="1659" y="454"/>
                  </a:cubicBezTo>
                  <a:cubicBezTo>
                    <a:pt x="1647" y="450"/>
                    <a:pt x="1633" y="445"/>
                    <a:pt x="1621" y="441"/>
                  </a:cubicBezTo>
                  <a:cubicBezTo>
                    <a:pt x="1534" y="414"/>
                    <a:pt x="1450" y="397"/>
                    <a:pt x="1357" y="386"/>
                  </a:cubicBezTo>
                  <a:cubicBezTo>
                    <a:pt x="1309" y="381"/>
                    <a:pt x="1263" y="379"/>
                    <a:pt x="1215" y="379"/>
                  </a:cubicBezTo>
                  <a:cubicBezTo>
                    <a:pt x="1132" y="380"/>
                    <a:pt x="1056" y="390"/>
                    <a:pt x="971" y="404"/>
                  </a:cubicBezTo>
                  <a:cubicBezTo>
                    <a:pt x="964" y="405"/>
                    <a:pt x="959" y="403"/>
                    <a:pt x="952" y="404"/>
                  </a:cubicBezTo>
                  <a:cubicBezTo>
                    <a:pt x="868" y="414"/>
                    <a:pt x="792" y="416"/>
                    <a:pt x="709" y="406"/>
                  </a:cubicBezTo>
                  <a:cubicBezTo>
                    <a:pt x="706" y="406"/>
                    <a:pt x="702" y="408"/>
                    <a:pt x="699" y="408"/>
                  </a:cubicBezTo>
                  <a:cubicBezTo>
                    <a:pt x="670" y="405"/>
                    <a:pt x="644" y="402"/>
                    <a:pt x="615" y="396"/>
                  </a:cubicBezTo>
                  <a:cubicBezTo>
                    <a:pt x="595" y="393"/>
                    <a:pt x="577" y="389"/>
                    <a:pt x="559" y="386"/>
                  </a:cubicBezTo>
                  <a:cubicBezTo>
                    <a:pt x="554" y="385"/>
                    <a:pt x="553" y="384"/>
                    <a:pt x="549" y="382"/>
                  </a:cubicBezTo>
                  <a:cubicBezTo>
                    <a:pt x="474" y="367"/>
                    <a:pt x="407" y="346"/>
                    <a:pt x="339" y="319"/>
                  </a:cubicBezTo>
                  <a:cubicBezTo>
                    <a:pt x="562" y="424"/>
                    <a:pt x="815" y="466"/>
                    <a:pt x="1059" y="435"/>
                  </a:cubicBezTo>
                  <a:cubicBezTo>
                    <a:pt x="1115" y="435"/>
                    <a:pt x="1170" y="430"/>
                    <a:pt x="1228" y="437"/>
                  </a:cubicBezTo>
                  <a:cubicBezTo>
                    <a:pt x="1230" y="437"/>
                    <a:pt x="1234" y="435"/>
                    <a:pt x="1237" y="435"/>
                  </a:cubicBezTo>
                  <a:cubicBezTo>
                    <a:pt x="1312" y="443"/>
                    <a:pt x="1378" y="451"/>
                    <a:pt x="1450" y="470"/>
                  </a:cubicBezTo>
                  <a:cubicBezTo>
                    <a:pt x="1552" y="495"/>
                    <a:pt x="1643" y="532"/>
                    <a:pt x="1736" y="578"/>
                  </a:cubicBezTo>
                  <a:cubicBezTo>
                    <a:pt x="1741" y="581"/>
                    <a:pt x="1747" y="586"/>
                    <a:pt x="1752" y="589"/>
                  </a:cubicBezTo>
                  <a:cubicBezTo>
                    <a:pt x="1842" y="635"/>
                    <a:pt x="1920" y="693"/>
                    <a:pt x="1997" y="755"/>
                  </a:cubicBezTo>
                  <a:cubicBezTo>
                    <a:pt x="1974" y="762"/>
                    <a:pt x="1954" y="761"/>
                    <a:pt x="1929" y="765"/>
                  </a:cubicBezTo>
                  <a:cubicBezTo>
                    <a:pt x="1909" y="769"/>
                    <a:pt x="1888" y="772"/>
                    <a:pt x="1866" y="772"/>
                  </a:cubicBezTo>
                  <a:cubicBezTo>
                    <a:pt x="1849" y="774"/>
                    <a:pt x="1833" y="777"/>
                    <a:pt x="1817" y="779"/>
                  </a:cubicBezTo>
                  <a:cubicBezTo>
                    <a:pt x="1671" y="795"/>
                    <a:pt x="1537" y="807"/>
                    <a:pt x="1393" y="816"/>
                  </a:cubicBezTo>
                  <a:cubicBezTo>
                    <a:pt x="1270" y="823"/>
                    <a:pt x="1156" y="831"/>
                    <a:pt x="1035" y="828"/>
                  </a:cubicBezTo>
                  <a:cubicBezTo>
                    <a:pt x="1029" y="828"/>
                    <a:pt x="1024" y="825"/>
                    <a:pt x="1018" y="825"/>
                  </a:cubicBezTo>
                  <a:cubicBezTo>
                    <a:pt x="906" y="823"/>
                    <a:pt x="802" y="806"/>
                    <a:pt x="693" y="776"/>
                  </a:cubicBezTo>
                  <a:cubicBezTo>
                    <a:pt x="574" y="741"/>
                    <a:pt x="470" y="687"/>
                    <a:pt x="369" y="614"/>
                  </a:cubicBezTo>
                  <a:cubicBezTo>
                    <a:pt x="367" y="611"/>
                    <a:pt x="364" y="609"/>
                    <a:pt x="361" y="606"/>
                  </a:cubicBezTo>
                  <a:cubicBezTo>
                    <a:pt x="301" y="562"/>
                    <a:pt x="249" y="512"/>
                    <a:pt x="201" y="4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>
                <a:cs typeface="+mn-ea"/>
                <a:sym typeface="+mn-lt"/>
              </a:endParaRPr>
            </a:p>
          </p:txBody>
        </p:sp>
        <p:sp>
          <p:nvSpPr>
            <p:cNvPr id="28" name="Freeform 47">
              <a:extLst>
                <a:ext uri="{FF2B5EF4-FFF2-40B4-BE49-F238E27FC236}">
                  <a16:creationId xmlns:a16="http://schemas.microsoft.com/office/drawing/2014/main" xmlns="" id="{9D72BC19-E8C0-413B-ABEB-7C4F2B18D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279" y="1762594"/>
              <a:ext cx="542116" cy="1333143"/>
            </a:xfrm>
            <a:custGeom>
              <a:avLst/>
              <a:gdLst>
                <a:gd name="T0" fmla="*/ 75 w 708"/>
                <a:gd name="T1" fmla="*/ 0 h 1715"/>
                <a:gd name="T2" fmla="*/ 46 w 708"/>
                <a:gd name="T3" fmla="*/ 209 h 1715"/>
                <a:gd name="T4" fmla="*/ 18 w 708"/>
                <a:gd name="T5" fmla="*/ 526 h 1715"/>
                <a:gd name="T6" fmla="*/ 9 w 708"/>
                <a:gd name="T7" fmla="*/ 935 h 1715"/>
                <a:gd name="T8" fmla="*/ 11 w 708"/>
                <a:gd name="T9" fmla="*/ 941 h 1715"/>
                <a:gd name="T10" fmla="*/ 15 w 708"/>
                <a:gd name="T11" fmla="*/ 992 h 1715"/>
                <a:gd name="T12" fmla="*/ 23 w 708"/>
                <a:gd name="T13" fmla="*/ 1044 h 1715"/>
                <a:gd name="T14" fmla="*/ 35 w 708"/>
                <a:gd name="T15" fmla="*/ 1103 h 1715"/>
                <a:gd name="T16" fmla="*/ 41 w 708"/>
                <a:gd name="T17" fmla="*/ 1117 h 1715"/>
                <a:gd name="T18" fmla="*/ 57 w 708"/>
                <a:gd name="T19" fmla="*/ 1176 h 1715"/>
                <a:gd name="T20" fmla="*/ 76 w 708"/>
                <a:gd name="T21" fmla="*/ 1228 h 1715"/>
                <a:gd name="T22" fmla="*/ 96 w 708"/>
                <a:gd name="T23" fmla="*/ 1273 h 1715"/>
                <a:gd name="T24" fmla="*/ 148 w 708"/>
                <a:gd name="T25" fmla="*/ 1367 h 1715"/>
                <a:gd name="T26" fmla="*/ 221 w 708"/>
                <a:gd name="T27" fmla="*/ 1466 h 1715"/>
                <a:gd name="T28" fmla="*/ 356 w 708"/>
                <a:gd name="T29" fmla="*/ 1593 h 1715"/>
                <a:gd name="T30" fmla="*/ 406 w 708"/>
                <a:gd name="T31" fmla="*/ 1629 h 1715"/>
                <a:gd name="T32" fmla="*/ 414 w 708"/>
                <a:gd name="T33" fmla="*/ 1633 h 1715"/>
                <a:gd name="T34" fmla="*/ 569 w 708"/>
                <a:gd name="T35" fmla="*/ 1715 h 1715"/>
                <a:gd name="T36" fmla="*/ 396 w 708"/>
                <a:gd name="T37" fmla="*/ 1405 h 1715"/>
                <a:gd name="T38" fmla="*/ 384 w 708"/>
                <a:gd name="T39" fmla="*/ 1374 h 1715"/>
                <a:gd name="T40" fmla="*/ 334 w 708"/>
                <a:gd name="T41" fmla="*/ 1150 h 1715"/>
                <a:gd name="T42" fmla="*/ 326 w 708"/>
                <a:gd name="T43" fmla="*/ 1030 h 1715"/>
                <a:gd name="T44" fmla="*/ 343 w 708"/>
                <a:gd name="T45" fmla="*/ 821 h 1715"/>
                <a:gd name="T46" fmla="*/ 343 w 708"/>
                <a:gd name="T47" fmla="*/ 805 h 1715"/>
                <a:gd name="T48" fmla="*/ 341 w 708"/>
                <a:gd name="T49" fmla="*/ 598 h 1715"/>
                <a:gd name="T50" fmla="*/ 342 w 708"/>
                <a:gd name="T51" fmla="*/ 591 h 1715"/>
                <a:gd name="T52" fmla="*/ 331 w 708"/>
                <a:gd name="T53" fmla="*/ 519 h 1715"/>
                <a:gd name="T54" fmla="*/ 322 w 708"/>
                <a:gd name="T55" fmla="*/ 471 h 1715"/>
                <a:gd name="T56" fmla="*/ 318 w 708"/>
                <a:gd name="T57" fmla="*/ 463 h 1715"/>
                <a:gd name="T58" fmla="*/ 261 w 708"/>
                <a:gd name="T59" fmla="*/ 285 h 1715"/>
                <a:gd name="T60" fmla="*/ 371 w 708"/>
                <a:gd name="T61" fmla="*/ 896 h 1715"/>
                <a:gd name="T62" fmla="*/ 375 w 708"/>
                <a:gd name="T63" fmla="*/ 1039 h 1715"/>
                <a:gd name="T64" fmla="*/ 374 w 708"/>
                <a:gd name="T65" fmla="*/ 1047 h 1715"/>
                <a:gd name="T66" fmla="*/ 406 w 708"/>
                <a:gd name="T67" fmla="*/ 1228 h 1715"/>
                <a:gd name="T68" fmla="*/ 502 w 708"/>
                <a:gd name="T69" fmla="*/ 1469 h 1715"/>
                <a:gd name="T70" fmla="*/ 511 w 708"/>
                <a:gd name="T71" fmla="*/ 1483 h 1715"/>
                <a:gd name="T72" fmla="*/ 657 w 708"/>
                <a:gd name="T73" fmla="*/ 1688 h 1715"/>
                <a:gd name="T74" fmla="*/ 664 w 708"/>
                <a:gd name="T75" fmla="*/ 1630 h 1715"/>
                <a:gd name="T76" fmla="*/ 669 w 708"/>
                <a:gd name="T77" fmla="*/ 1577 h 1715"/>
                <a:gd name="T78" fmla="*/ 675 w 708"/>
                <a:gd name="T79" fmla="*/ 1535 h 1715"/>
                <a:gd name="T80" fmla="*/ 700 w 708"/>
                <a:gd name="T81" fmla="*/ 1174 h 1715"/>
                <a:gd name="T82" fmla="*/ 704 w 708"/>
                <a:gd name="T83" fmla="*/ 869 h 1715"/>
                <a:gd name="T84" fmla="*/ 702 w 708"/>
                <a:gd name="T85" fmla="*/ 856 h 1715"/>
                <a:gd name="T86" fmla="*/ 655 w 708"/>
                <a:gd name="T87" fmla="*/ 580 h 1715"/>
                <a:gd name="T88" fmla="*/ 513 w 708"/>
                <a:gd name="T89" fmla="*/ 307 h 1715"/>
                <a:gd name="T90" fmla="*/ 506 w 708"/>
                <a:gd name="T91" fmla="*/ 300 h 1715"/>
                <a:gd name="T92" fmla="*/ 376 w 708"/>
                <a:gd name="T93" fmla="*/ 166 h 1715"/>
                <a:gd name="T94" fmla="*/ 349 w 708"/>
                <a:gd name="T95" fmla="*/ 144 h 1715"/>
                <a:gd name="T96" fmla="*/ 242 w 708"/>
                <a:gd name="T97" fmla="*/ 73 h 1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08" h="1715">
                  <a:moveTo>
                    <a:pt x="75" y="0"/>
                  </a:moveTo>
                  <a:cubicBezTo>
                    <a:pt x="61" y="69"/>
                    <a:pt x="54" y="136"/>
                    <a:pt x="46" y="209"/>
                  </a:cubicBezTo>
                  <a:cubicBezTo>
                    <a:pt x="35" y="318"/>
                    <a:pt x="27" y="418"/>
                    <a:pt x="18" y="526"/>
                  </a:cubicBezTo>
                  <a:cubicBezTo>
                    <a:pt x="9" y="666"/>
                    <a:pt x="0" y="795"/>
                    <a:pt x="9" y="935"/>
                  </a:cubicBezTo>
                  <a:cubicBezTo>
                    <a:pt x="9" y="937"/>
                    <a:pt x="11" y="939"/>
                    <a:pt x="11" y="941"/>
                  </a:cubicBezTo>
                  <a:cubicBezTo>
                    <a:pt x="12" y="958"/>
                    <a:pt x="14" y="975"/>
                    <a:pt x="15" y="992"/>
                  </a:cubicBezTo>
                  <a:cubicBezTo>
                    <a:pt x="18" y="1009"/>
                    <a:pt x="20" y="1027"/>
                    <a:pt x="23" y="1044"/>
                  </a:cubicBezTo>
                  <a:cubicBezTo>
                    <a:pt x="28" y="1064"/>
                    <a:pt x="29" y="1083"/>
                    <a:pt x="35" y="1103"/>
                  </a:cubicBezTo>
                  <a:cubicBezTo>
                    <a:pt x="38" y="1107"/>
                    <a:pt x="40" y="1112"/>
                    <a:pt x="41" y="1117"/>
                  </a:cubicBezTo>
                  <a:cubicBezTo>
                    <a:pt x="45" y="1139"/>
                    <a:pt x="49" y="1157"/>
                    <a:pt x="57" y="1176"/>
                  </a:cubicBezTo>
                  <a:cubicBezTo>
                    <a:pt x="66" y="1193"/>
                    <a:pt x="68" y="1211"/>
                    <a:pt x="76" y="1228"/>
                  </a:cubicBezTo>
                  <a:cubicBezTo>
                    <a:pt x="84" y="1243"/>
                    <a:pt x="90" y="1258"/>
                    <a:pt x="96" y="1273"/>
                  </a:cubicBezTo>
                  <a:cubicBezTo>
                    <a:pt x="111" y="1305"/>
                    <a:pt x="129" y="1335"/>
                    <a:pt x="148" y="1367"/>
                  </a:cubicBezTo>
                  <a:cubicBezTo>
                    <a:pt x="171" y="1403"/>
                    <a:pt x="195" y="1433"/>
                    <a:pt x="221" y="1466"/>
                  </a:cubicBezTo>
                  <a:cubicBezTo>
                    <a:pt x="263" y="1513"/>
                    <a:pt x="305" y="1555"/>
                    <a:pt x="356" y="1593"/>
                  </a:cubicBezTo>
                  <a:cubicBezTo>
                    <a:pt x="373" y="1606"/>
                    <a:pt x="389" y="1617"/>
                    <a:pt x="406" y="1629"/>
                  </a:cubicBezTo>
                  <a:cubicBezTo>
                    <a:pt x="408" y="1631"/>
                    <a:pt x="412" y="1630"/>
                    <a:pt x="414" y="1633"/>
                  </a:cubicBezTo>
                  <a:cubicBezTo>
                    <a:pt x="463" y="1667"/>
                    <a:pt x="516" y="1692"/>
                    <a:pt x="569" y="1715"/>
                  </a:cubicBezTo>
                  <a:cubicBezTo>
                    <a:pt x="497" y="1622"/>
                    <a:pt x="439" y="1518"/>
                    <a:pt x="396" y="1405"/>
                  </a:cubicBezTo>
                  <a:cubicBezTo>
                    <a:pt x="392" y="1395"/>
                    <a:pt x="388" y="1384"/>
                    <a:pt x="384" y="1374"/>
                  </a:cubicBezTo>
                  <a:cubicBezTo>
                    <a:pt x="360" y="1300"/>
                    <a:pt x="344" y="1228"/>
                    <a:pt x="334" y="1150"/>
                  </a:cubicBezTo>
                  <a:cubicBezTo>
                    <a:pt x="329" y="1109"/>
                    <a:pt x="326" y="1071"/>
                    <a:pt x="326" y="1030"/>
                  </a:cubicBezTo>
                  <a:cubicBezTo>
                    <a:pt x="325" y="959"/>
                    <a:pt x="332" y="894"/>
                    <a:pt x="343" y="821"/>
                  </a:cubicBezTo>
                  <a:cubicBezTo>
                    <a:pt x="344" y="816"/>
                    <a:pt x="342" y="811"/>
                    <a:pt x="343" y="805"/>
                  </a:cubicBezTo>
                  <a:cubicBezTo>
                    <a:pt x="350" y="734"/>
                    <a:pt x="351" y="669"/>
                    <a:pt x="341" y="598"/>
                  </a:cubicBezTo>
                  <a:cubicBezTo>
                    <a:pt x="341" y="596"/>
                    <a:pt x="342" y="593"/>
                    <a:pt x="342" y="591"/>
                  </a:cubicBezTo>
                  <a:cubicBezTo>
                    <a:pt x="340" y="566"/>
                    <a:pt x="336" y="544"/>
                    <a:pt x="331" y="519"/>
                  </a:cubicBezTo>
                  <a:cubicBezTo>
                    <a:pt x="328" y="502"/>
                    <a:pt x="324" y="487"/>
                    <a:pt x="322" y="471"/>
                  </a:cubicBezTo>
                  <a:cubicBezTo>
                    <a:pt x="321" y="468"/>
                    <a:pt x="320" y="467"/>
                    <a:pt x="318" y="463"/>
                  </a:cubicBezTo>
                  <a:cubicBezTo>
                    <a:pt x="304" y="400"/>
                    <a:pt x="286" y="343"/>
                    <a:pt x="261" y="285"/>
                  </a:cubicBezTo>
                  <a:cubicBezTo>
                    <a:pt x="354" y="473"/>
                    <a:pt x="393" y="688"/>
                    <a:pt x="371" y="896"/>
                  </a:cubicBezTo>
                  <a:cubicBezTo>
                    <a:pt x="372" y="944"/>
                    <a:pt x="369" y="991"/>
                    <a:pt x="375" y="1039"/>
                  </a:cubicBezTo>
                  <a:cubicBezTo>
                    <a:pt x="375" y="1042"/>
                    <a:pt x="374" y="1045"/>
                    <a:pt x="374" y="1047"/>
                  </a:cubicBezTo>
                  <a:cubicBezTo>
                    <a:pt x="381" y="1111"/>
                    <a:pt x="389" y="1167"/>
                    <a:pt x="406" y="1228"/>
                  </a:cubicBezTo>
                  <a:cubicBezTo>
                    <a:pt x="429" y="1314"/>
                    <a:pt x="462" y="1391"/>
                    <a:pt x="502" y="1469"/>
                  </a:cubicBezTo>
                  <a:cubicBezTo>
                    <a:pt x="505" y="1474"/>
                    <a:pt x="509" y="1478"/>
                    <a:pt x="511" y="1483"/>
                  </a:cubicBezTo>
                  <a:cubicBezTo>
                    <a:pt x="552" y="1559"/>
                    <a:pt x="603" y="1624"/>
                    <a:pt x="657" y="1688"/>
                  </a:cubicBezTo>
                  <a:cubicBezTo>
                    <a:pt x="662" y="1669"/>
                    <a:pt x="661" y="1652"/>
                    <a:pt x="664" y="1630"/>
                  </a:cubicBezTo>
                  <a:cubicBezTo>
                    <a:pt x="667" y="1613"/>
                    <a:pt x="669" y="1595"/>
                    <a:pt x="669" y="1577"/>
                  </a:cubicBezTo>
                  <a:cubicBezTo>
                    <a:pt x="670" y="1562"/>
                    <a:pt x="672" y="1548"/>
                    <a:pt x="675" y="1535"/>
                  </a:cubicBezTo>
                  <a:cubicBezTo>
                    <a:pt x="686" y="1411"/>
                    <a:pt x="694" y="1297"/>
                    <a:pt x="700" y="1174"/>
                  </a:cubicBezTo>
                  <a:cubicBezTo>
                    <a:pt x="703" y="1070"/>
                    <a:pt x="708" y="973"/>
                    <a:pt x="704" y="869"/>
                  </a:cubicBezTo>
                  <a:cubicBezTo>
                    <a:pt x="704" y="865"/>
                    <a:pt x="702" y="860"/>
                    <a:pt x="702" y="856"/>
                  </a:cubicBezTo>
                  <a:cubicBezTo>
                    <a:pt x="699" y="760"/>
                    <a:pt x="682" y="672"/>
                    <a:pt x="655" y="580"/>
                  </a:cubicBezTo>
                  <a:cubicBezTo>
                    <a:pt x="623" y="479"/>
                    <a:pt x="576" y="392"/>
                    <a:pt x="513" y="307"/>
                  </a:cubicBezTo>
                  <a:cubicBezTo>
                    <a:pt x="510" y="305"/>
                    <a:pt x="508" y="303"/>
                    <a:pt x="506" y="300"/>
                  </a:cubicBezTo>
                  <a:cubicBezTo>
                    <a:pt x="468" y="249"/>
                    <a:pt x="424" y="207"/>
                    <a:pt x="376" y="166"/>
                  </a:cubicBezTo>
                  <a:cubicBezTo>
                    <a:pt x="367" y="159"/>
                    <a:pt x="358" y="150"/>
                    <a:pt x="349" y="144"/>
                  </a:cubicBezTo>
                  <a:cubicBezTo>
                    <a:pt x="314" y="117"/>
                    <a:pt x="280" y="94"/>
                    <a:pt x="242" y="73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>
                <a:cs typeface="+mn-ea"/>
                <a:sym typeface="+mn-lt"/>
              </a:endParaRPr>
            </a:p>
          </p:txBody>
        </p:sp>
        <p:sp>
          <p:nvSpPr>
            <p:cNvPr id="29" name="Freeform 48">
              <a:extLst>
                <a:ext uri="{FF2B5EF4-FFF2-40B4-BE49-F238E27FC236}">
                  <a16:creationId xmlns:a16="http://schemas.microsoft.com/office/drawing/2014/main" xmlns="" id="{FE14FD84-5243-4677-B03E-FF8E15DB2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6948" y="2700465"/>
              <a:ext cx="1119586" cy="465941"/>
            </a:xfrm>
            <a:custGeom>
              <a:avLst/>
              <a:gdLst>
                <a:gd name="T0" fmla="*/ 145 w 1464"/>
                <a:gd name="T1" fmla="*/ 329 h 600"/>
                <a:gd name="T2" fmla="*/ 125 w 1464"/>
                <a:gd name="T3" fmla="*/ 306 h 600"/>
                <a:gd name="T4" fmla="*/ 64 w 1464"/>
                <a:gd name="T5" fmla="*/ 217 h 600"/>
                <a:gd name="T6" fmla="*/ 0 w 1464"/>
                <a:gd name="T7" fmla="*/ 76 h 600"/>
                <a:gd name="T8" fmla="*/ 176 w 1464"/>
                <a:gd name="T9" fmla="*/ 48 h 600"/>
                <a:gd name="T10" fmla="*/ 446 w 1464"/>
                <a:gd name="T11" fmla="*/ 20 h 600"/>
                <a:gd name="T12" fmla="*/ 793 w 1464"/>
                <a:gd name="T13" fmla="*/ 6 h 600"/>
                <a:gd name="T14" fmla="*/ 798 w 1464"/>
                <a:gd name="T15" fmla="*/ 8 h 600"/>
                <a:gd name="T16" fmla="*/ 842 w 1464"/>
                <a:gd name="T17" fmla="*/ 10 h 600"/>
                <a:gd name="T18" fmla="*/ 885 w 1464"/>
                <a:gd name="T19" fmla="*/ 17 h 600"/>
                <a:gd name="T20" fmla="*/ 936 w 1464"/>
                <a:gd name="T21" fmla="*/ 26 h 600"/>
                <a:gd name="T22" fmla="*/ 948 w 1464"/>
                <a:gd name="T23" fmla="*/ 31 h 600"/>
                <a:gd name="T24" fmla="*/ 999 w 1464"/>
                <a:gd name="T25" fmla="*/ 44 h 600"/>
                <a:gd name="T26" fmla="*/ 1043 w 1464"/>
                <a:gd name="T27" fmla="*/ 59 h 600"/>
                <a:gd name="T28" fmla="*/ 1081 w 1464"/>
                <a:gd name="T29" fmla="*/ 75 h 600"/>
                <a:gd name="T30" fmla="*/ 1162 w 1464"/>
                <a:gd name="T31" fmla="*/ 118 h 600"/>
                <a:gd name="T32" fmla="*/ 1247 w 1464"/>
                <a:gd name="T33" fmla="*/ 179 h 600"/>
                <a:gd name="T34" fmla="*/ 1358 w 1464"/>
                <a:gd name="T35" fmla="*/ 291 h 600"/>
                <a:gd name="T36" fmla="*/ 1389 w 1464"/>
                <a:gd name="T37" fmla="*/ 333 h 600"/>
                <a:gd name="T38" fmla="*/ 1392 w 1464"/>
                <a:gd name="T39" fmla="*/ 340 h 600"/>
                <a:gd name="T40" fmla="*/ 1464 w 1464"/>
                <a:gd name="T41" fmla="*/ 471 h 600"/>
                <a:gd name="T42" fmla="*/ 1198 w 1464"/>
                <a:gd name="T43" fmla="*/ 328 h 600"/>
                <a:gd name="T44" fmla="*/ 1171 w 1464"/>
                <a:gd name="T45" fmla="*/ 319 h 600"/>
                <a:gd name="T46" fmla="*/ 981 w 1464"/>
                <a:gd name="T47" fmla="*/ 279 h 600"/>
                <a:gd name="T48" fmla="*/ 878 w 1464"/>
                <a:gd name="T49" fmla="*/ 274 h 600"/>
                <a:gd name="T50" fmla="*/ 701 w 1464"/>
                <a:gd name="T51" fmla="*/ 292 h 600"/>
                <a:gd name="T52" fmla="*/ 688 w 1464"/>
                <a:gd name="T53" fmla="*/ 292 h 600"/>
                <a:gd name="T54" fmla="*/ 512 w 1464"/>
                <a:gd name="T55" fmla="*/ 293 h 600"/>
                <a:gd name="T56" fmla="*/ 505 w 1464"/>
                <a:gd name="T57" fmla="*/ 294 h 600"/>
                <a:gd name="T58" fmla="*/ 444 w 1464"/>
                <a:gd name="T59" fmla="*/ 286 h 600"/>
                <a:gd name="T60" fmla="*/ 404 w 1464"/>
                <a:gd name="T61" fmla="*/ 279 h 600"/>
                <a:gd name="T62" fmla="*/ 397 w 1464"/>
                <a:gd name="T63" fmla="*/ 276 h 600"/>
                <a:gd name="T64" fmla="*/ 245 w 1464"/>
                <a:gd name="T65" fmla="*/ 230 h 600"/>
                <a:gd name="T66" fmla="*/ 765 w 1464"/>
                <a:gd name="T67" fmla="*/ 314 h 600"/>
                <a:gd name="T68" fmla="*/ 887 w 1464"/>
                <a:gd name="T69" fmla="*/ 315 h 600"/>
                <a:gd name="T70" fmla="*/ 894 w 1464"/>
                <a:gd name="T71" fmla="*/ 314 h 600"/>
                <a:gd name="T72" fmla="*/ 1048 w 1464"/>
                <a:gd name="T73" fmla="*/ 339 h 600"/>
                <a:gd name="T74" fmla="*/ 1254 w 1464"/>
                <a:gd name="T75" fmla="*/ 417 h 600"/>
                <a:gd name="T76" fmla="*/ 1266 w 1464"/>
                <a:gd name="T77" fmla="*/ 425 h 600"/>
                <a:gd name="T78" fmla="*/ 1443 w 1464"/>
                <a:gd name="T79" fmla="*/ 545 h 600"/>
                <a:gd name="T80" fmla="*/ 1394 w 1464"/>
                <a:gd name="T81" fmla="*/ 553 h 600"/>
                <a:gd name="T82" fmla="*/ 1348 w 1464"/>
                <a:gd name="T83" fmla="*/ 558 h 600"/>
                <a:gd name="T84" fmla="*/ 1313 w 1464"/>
                <a:gd name="T85" fmla="*/ 563 h 600"/>
                <a:gd name="T86" fmla="*/ 1006 w 1464"/>
                <a:gd name="T87" fmla="*/ 590 h 600"/>
                <a:gd name="T88" fmla="*/ 747 w 1464"/>
                <a:gd name="T89" fmla="*/ 598 h 600"/>
                <a:gd name="T90" fmla="*/ 736 w 1464"/>
                <a:gd name="T91" fmla="*/ 596 h 600"/>
                <a:gd name="T92" fmla="*/ 501 w 1464"/>
                <a:gd name="T93" fmla="*/ 560 h 600"/>
                <a:gd name="T94" fmla="*/ 267 w 1464"/>
                <a:gd name="T95" fmla="*/ 443 h 600"/>
                <a:gd name="T96" fmla="*/ 261 w 1464"/>
                <a:gd name="T97" fmla="*/ 438 h 600"/>
                <a:gd name="T98" fmla="*/ 145 w 1464"/>
                <a:gd name="T99" fmla="*/ 329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64" h="600">
                  <a:moveTo>
                    <a:pt x="145" y="329"/>
                  </a:moveTo>
                  <a:cubicBezTo>
                    <a:pt x="139" y="322"/>
                    <a:pt x="131" y="314"/>
                    <a:pt x="125" y="306"/>
                  </a:cubicBezTo>
                  <a:cubicBezTo>
                    <a:pt x="102" y="278"/>
                    <a:pt x="82" y="249"/>
                    <a:pt x="64" y="217"/>
                  </a:cubicBezTo>
                  <a:cubicBezTo>
                    <a:pt x="38" y="171"/>
                    <a:pt x="17" y="125"/>
                    <a:pt x="0" y="76"/>
                  </a:cubicBezTo>
                  <a:cubicBezTo>
                    <a:pt x="58" y="63"/>
                    <a:pt x="115" y="56"/>
                    <a:pt x="176" y="48"/>
                  </a:cubicBezTo>
                  <a:cubicBezTo>
                    <a:pt x="269" y="37"/>
                    <a:pt x="354" y="29"/>
                    <a:pt x="446" y="20"/>
                  </a:cubicBezTo>
                  <a:cubicBezTo>
                    <a:pt x="565" y="10"/>
                    <a:pt x="674" y="0"/>
                    <a:pt x="793" y="6"/>
                  </a:cubicBezTo>
                  <a:cubicBezTo>
                    <a:pt x="795" y="6"/>
                    <a:pt x="796" y="8"/>
                    <a:pt x="798" y="8"/>
                  </a:cubicBezTo>
                  <a:cubicBezTo>
                    <a:pt x="813" y="9"/>
                    <a:pt x="827" y="9"/>
                    <a:pt x="842" y="10"/>
                  </a:cubicBezTo>
                  <a:cubicBezTo>
                    <a:pt x="856" y="13"/>
                    <a:pt x="871" y="14"/>
                    <a:pt x="885" y="17"/>
                  </a:cubicBezTo>
                  <a:cubicBezTo>
                    <a:pt x="903" y="20"/>
                    <a:pt x="919" y="21"/>
                    <a:pt x="936" y="26"/>
                  </a:cubicBezTo>
                  <a:cubicBezTo>
                    <a:pt x="940" y="28"/>
                    <a:pt x="944" y="30"/>
                    <a:pt x="948" y="31"/>
                  </a:cubicBezTo>
                  <a:cubicBezTo>
                    <a:pt x="967" y="33"/>
                    <a:pt x="982" y="37"/>
                    <a:pt x="999" y="44"/>
                  </a:cubicBezTo>
                  <a:cubicBezTo>
                    <a:pt x="1013" y="50"/>
                    <a:pt x="1029" y="52"/>
                    <a:pt x="1043" y="59"/>
                  </a:cubicBezTo>
                  <a:cubicBezTo>
                    <a:pt x="1056" y="65"/>
                    <a:pt x="1069" y="70"/>
                    <a:pt x="1081" y="75"/>
                  </a:cubicBezTo>
                  <a:cubicBezTo>
                    <a:pt x="1109" y="87"/>
                    <a:pt x="1135" y="102"/>
                    <a:pt x="1162" y="118"/>
                  </a:cubicBezTo>
                  <a:cubicBezTo>
                    <a:pt x="1193" y="137"/>
                    <a:pt x="1219" y="157"/>
                    <a:pt x="1247" y="179"/>
                  </a:cubicBezTo>
                  <a:cubicBezTo>
                    <a:pt x="1288" y="213"/>
                    <a:pt x="1324" y="249"/>
                    <a:pt x="1358" y="291"/>
                  </a:cubicBezTo>
                  <a:cubicBezTo>
                    <a:pt x="1368" y="305"/>
                    <a:pt x="1378" y="319"/>
                    <a:pt x="1389" y="333"/>
                  </a:cubicBezTo>
                  <a:cubicBezTo>
                    <a:pt x="1391" y="335"/>
                    <a:pt x="1390" y="338"/>
                    <a:pt x="1392" y="340"/>
                  </a:cubicBezTo>
                  <a:cubicBezTo>
                    <a:pt x="1422" y="381"/>
                    <a:pt x="1444" y="425"/>
                    <a:pt x="1464" y="471"/>
                  </a:cubicBezTo>
                  <a:cubicBezTo>
                    <a:pt x="1384" y="411"/>
                    <a:pt x="1294" y="363"/>
                    <a:pt x="1198" y="328"/>
                  </a:cubicBezTo>
                  <a:cubicBezTo>
                    <a:pt x="1190" y="325"/>
                    <a:pt x="1180" y="321"/>
                    <a:pt x="1171" y="319"/>
                  </a:cubicBezTo>
                  <a:cubicBezTo>
                    <a:pt x="1108" y="299"/>
                    <a:pt x="1047" y="287"/>
                    <a:pt x="981" y="279"/>
                  </a:cubicBezTo>
                  <a:cubicBezTo>
                    <a:pt x="946" y="275"/>
                    <a:pt x="913" y="274"/>
                    <a:pt x="878" y="274"/>
                  </a:cubicBezTo>
                  <a:cubicBezTo>
                    <a:pt x="818" y="274"/>
                    <a:pt x="763" y="282"/>
                    <a:pt x="701" y="292"/>
                  </a:cubicBezTo>
                  <a:cubicBezTo>
                    <a:pt x="696" y="293"/>
                    <a:pt x="693" y="291"/>
                    <a:pt x="688" y="292"/>
                  </a:cubicBezTo>
                  <a:cubicBezTo>
                    <a:pt x="627" y="299"/>
                    <a:pt x="572" y="301"/>
                    <a:pt x="512" y="293"/>
                  </a:cubicBezTo>
                  <a:cubicBezTo>
                    <a:pt x="510" y="293"/>
                    <a:pt x="507" y="294"/>
                    <a:pt x="505" y="294"/>
                  </a:cubicBezTo>
                  <a:cubicBezTo>
                    <a:pt x="484" y="293"/>
                    <a:pt x="465" y="290"/>
                    <a:pt x="444" y="286"/>
                  </a:cubicBezTo>
                  <a:cubicBezTo>
                    <a:pt x="430" y="283"/>
                    <a:pt x="417" y="281"/>
                    <a:pt x="404" y="279"/>
                  </a:cubicBezTo>
                  <a:cubicBezTo>
                    <a:pt x="401" y="278"/>
                    <a:pt x="400" y="277"/>
                    <a:pt x="397" y="276"/>
                  </a:cubicBezTo>
                  <a:cubicBezTo>
                    <a:pt x="342" y="265"/>
                    <a:pt x="294" y="250"/>
                    <a:pt x="245" y="230"/>
                  </a:cubicBezTo>
                  <a:cubicBezTo>
                    <a:pt x="406" y="306"/>
                    <a:pt x="589" y="336"/>
                    <a:pt x="765" y="314"/>
                  </a:cubicBezTo>
                  <a:cubicBezTo>
                    <a:pt x="806" y="314"/>
                    <a:pt x="845" y="311"/>
                    <a:pt x="887" y="315"/>
                  </a:cubicBezTo>
                  <a:cubicBezTo>
                    <a:pt x="889" y="315"/>
                    <a:pt x="892" y="314"/>
                    <a:pt x="894" y="314"/>
                  </a:cubicBezTo>
                  <a:cubicBezTo>
                    <a:pt x="948" y="320"/>
                    <a:pt x="995" y="326"/>
                    <a:pt x="1048" y="339"/>
                  </a:cubicBezTo>
                  <a:cubicBezTo>
                    <a:pt x="1121" y="358"/>
                    <a:pt x="1187" y="384"/>
                    <a:pt x="1254" y="417"/>
                  </a:cubicBezTo>
                  <a:cubicBezTo>
                    <a:pt x="1258" y="419"/>
                    <a:pt x="1262" y="423"/>
                    <a:pt x="1266" y="425"/>
                  </a:cubicBezTo>
                  <a:cubicBezTo>
                    <a:pt x="1331" y="458"/>
                    <a:pt x="1387" y="500"/>
                    <a:pt x="1443" y="545"/>
                  </a:cubicBezTo>
                  <a:cubicBezTo>
                    <a:pt x="1426" y="550"/>
                    <a:pt x="1412" y="549"/>
                    <a:pt x="1394" y="553"/>
                  </a:cubicBezTo>
                  <a:cubicBezTo>
                    <a:pt x="1379" y="556"/>
                    <a:pt x="1364" y="558"/>
                    <a:pt x="1348" y="558"/>
                  </a:cubicBezTo>
                  <a:cubicBezTo>
                    <a:pt x="1336" y="559"/>
                    <a:pt x="1324" y="561"/>
                    <a:pt x="1313" y="563"/>
                  </a:cubicBezTo>
                  <a:cubicBezTo>
                    <a:pt x="1207" y="574"/>
                    <a:pt x="1111" y="583"/>
                    <a:pt x="1006" y="590"/>
                  </a:cubicBezTo>
                  <a:cubicBezTo>
                    <a:pt x="918" y="594"/>
                    <a:pt x="835" y="600"/>
                    <a:pt x="747" y="598"/>
                  </a:cubicBezTo>
                  <a:cubicBezTo>
                    <a:pt x="744" y="598"/>
                    <a:pt x="740" y="596"/>
                    <a:pt x="736" y="596"/>
                  </a:cubicBezTo>
                  <a:cubicBezTo>
                    <a:pt x="655" y="595"/>
                    <a:pt x="579" y="582"/>
                    <a:pt x="501" y="560"/>
                  </a:cubicBezTo>
                  <a:cubicBezTo>
                    <a:pt x="414" y="535"/>
                    <a:pt x="340" y="496"/>
                    <a:pt x="267" y="443"/>
                  </a:cubicBezTo>
                  <a:cubicBezTo>
                    <a:pt x="265" y="441"/>
                    <a:pt x="263" y="440"/>
                    <a:pt x="261" y="438"/>
                  </a:cubicBezTo>
                  <a:cubicBezTo>
                    <a:pt x="217" y="406"/>
                    <a:pt x="180" y="370"/>
                    <a:pt x="145" y="32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>
                <a:cs typeface="+mn-ea"/>
                <a:sym typeface="+mn-lt"/>
              </a:endParaRPr>
            </a:p>
          </p:txBody>
        </p:sp>
        <p:sp>
          <p:nvSpPr>
            <p:cNvPr id="30" name="Freeform 49">
              <a:extLst>
                <a:ext uri="{FF2B5EF4-FFF2-40B4-BE49-F238E27FC236}">
                  <a16:creationId xmlns:a16="http://schemas.microsoft.com/office/drawing/2014/main" xmlns="" id="{530FB412-8DE8-44DF-8F0C-AAA04914E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079" y="1773375"/>
              <a:ext cx="247487" cy="788148"/>
            </a:xfrm>
            <a:custGeom>
              <a:avLst/>
              <a:gdLst>
                <a:gd name="T0" fmla="*/ 0 w 324"/>
                <a:gd name="T1" fmla="*/ 0 h 1013"/>
                <a:gd name="T2" fmla="*/ 80 w 324"/>
                <a:gd name="T3" fmla="*/ 441 h 1013"/>
                <a:gd name="T4" fmla="*/ 82 w 324"/>
                <a:gd name="T5" fmla="*/ 544 h 1013"/>
                <a:gd name="T6" fmla="*/ 82 w 324"/>
                <a:gd name="T7" fmla="*/ 550 h 1013"/>
                <a:gd name="T8" fmla="*/ 105 w 324"/>
                <a:gd name="T9" fmla="*/ 681 h 1013"/>
                <a:gd name="T10" fmla="*/ 175 w 324"/>
                <a:gd name="T11" fmla="*/ 855 h 1013"/>
                <a:gd name="T12" fmla="*/ 181 w 324"/>
                <a:gd name="T13" fmla="*/ 865 h 1013"/>
                <a:gd name="T14" fmla="*/ 286 w 324"/>
                <a:gd name="T15" fmla="*/ 1013 h 1013"/>
                <a:gd name="T16" fmla="*/ 291 w 324"/>
                <a:gd name="T17" fmla="*/ 971 h 1013"/>
                <a:gd name="T18" fmla="*/ 295 w 324"/>
                <a:gd name="T19" fmla="*/ 933 h 1013"/>
                <a:gd name="T20" fmla="*/ 299 w 324"/>
                <a:gd name="T21" fmla="*/ 902 h 1013"/>
                <a:gd name="T22" fmla="*/ 317 w 324"/>
                <a:gd name="T23" fmla="*/ 642 h 1013"/>
                <a:gd name="T24" fmla="*/ 320 w 324"/>
                <a:gd name="T25" fmla="*/ 422 h 1013"/>
                <a:gd name="T26" fmla="*/ 319 w 324"/>
                <a:gd name="T27" fmla="*/ 412 h 1013"/>
                <a:gd name="T28" fmla="*/ 285 w 324"/>
                <a:gd name="T29" fmla="*/ 212 h 1013"/>
                <a:gd name="T30" fmla="*/ 182 w 324"/>
                <a:gd name="T31" fmla="*/ 15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4" h="1013">
                  <a:moveTo>
                    <a:pt x="0" y="0"/>
                  </a:moveTo>
                  <a:cubicBezTo>
                    <a:pt x="67" y="135"/>
                    <a:pt x="96" y="290"/>
                    <a:pt x="80" y="441"/>
                  </a:cubicBezTo>
                  <a:cubicBezTo>
                    <a:pt x="80" y="475"/>
                    <a:pt x="78" y="509"/>
                    <a:pt x="82" y="544"/>
                  </a:cubicBezTo>
                  <a:cubicBezTo>
                    <a:pt x="82" y="546"/>
                    <a:pt x="82" y="549"/>
                    <a:pt x="82" y="550"/>
                  </a:cubicBezTo>
                  <a:cubicBezTo>
                    <a:pt x="87" y="596"/>
                    <a:pt x="93" y="636"/>
                    <a:pt x="105" y="681"/>
                  </a:cubicBezTo>
                  <a:cubicBezTo>
                    <a:pt x="122" y="743"/>
                    <a:pt x="145" y="799"/>
                    <a:pt x="175" y="855"/>
                  </a:cubicBezTo>
                  <a:cubicBezTo>
                    <a:pt x="176" y="858"/>
                    <a:pt x="180" y="862"/>
                    <a:pt x="181" y="865"/>
                  </a:cubicBezTo>
                  <a:cubicBezTo>
                    <a:pt x="211" y="920"/>
                    <a:pt x="247" y="967"/>
                    <a:pt x="286" y="1013"/>
                  </a:cubicBezTo>
                  <a:cubicBezTo>
                    <a:pt x="290" y="999"/>
                    <a:pt x="289" y="987"/>
                    <a:pt x="291" y="971"/>
                  </a:cubicBezTo>
                  <a:cubicBezTo>
                    <a:pt x="294" y="959"/>
                    <a:pt x="295" y="946"/>
                    <a:pt x="295" y="933"/>
                  </a:cubicBezTo>
                  <a:cubicBezTo>
                    <a:pt x="296" y="922"/>
                    <a:pt x="298" y="912"/>
                    <a:pt x="299" y="902"/>
                  </a:cubicBezTo>
                  <a:cubicBezTo>
                    <a:pt x="307" y="813"/>
                    <a:pt x="313" y="731"/>
                    <a:pt x="317" y="642"/>
                  </a:cubicBezTo>
                  <a:cubicBezTo>
                    <a:pt x="320" y="566"/>
                    <a:pt x="324" y="496"/>
                    <a:pt x="320" y="422"/>
                  </a:cubicBezTo>
                  <a:cubicBezTo>
                    <a:pt x="320" y="418"/>
                    <a:pt x="319" y="415"/>
                    <a:pt x="319" y="412"/>
                  </a:cubicBezTo>
                  <a:cubicBezTo>
                    <a:pt x="316" y="343"/>
                    <a:pt x="304" y="279"/>
                    <a:pt x="285" y="212"/>
                  </a:cubicBezTo>
                  <a:cubicBezTo>
                    <a:pt x="262" y="140"/>
                    <a:pt x="228" y="77"/>
                    <a:pt x="182" y="15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>
                <a:cs typeface="+mn-ea"/>
                <a:sym typeface="+mn-lt"/>
              </a:endParaRPr>
            </a:p>
          </p:txBody>
        </p:sp>
        <p:sp>
          <p:nvSpPr>
            <p:cNvPr id="31" name="Freeform 50">
              <a:extLst>
                <a:ext uri="{FF2B5EF4-FFF2-40B4-BE49-F238E27FC236}">
                  <a16:creationId xmlns:a16="http://schemas.microsoft.com/office/drawing/2014/main" xmlns="" id="{2BD10675-FEAC-46C7-BBFB-8C83E9F2B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122" y="1730255"/>
              <a:ext cx="314662" cy="846839"/>
            </a:xfrm>
            <a:custGeom>
              <a:avLst/>
              <a:gdLst>
                <a:gd name="T0" fmla="*/ 34 w 412"/>
                <a:gd name="T1" fmla="*/ 0 h 1089"/>
                <a:gd name="T2" fmla="*/ 14 w 412"/>
                <a:gd name="T3" fmla="*/ 230 h 1089"/>
                <a:gd name="T4" fmla="*/ 7 w 412"/>
                <a:gd name="T5" fmla="*/ 525 h 1089"/>
                <a:gd name="T6" fmla="*/ 9 w 412"/>
                <a:gd name="T7" fmla="*/ 530 h 1089"/>
                <a:gd name="T8" fmla="*/ 11 w 412"/>
                <a:gd name="T9" fmla="*/ 567 h 1089"/>
                <a:gd name="T10" fmla="*/ 18 w 412"/>
                <a:gd name="T11" fmla="*/ 603 h 1089"/>
                <a:gd name="T12" fmla="*/ 26 w 412"/>
                <a:gd name="T13" fmla="*/ 646 h 1089"/>
                <a:gd name="T14" fmla="*/ 30 w 412"/>
                <a:gd name="T15" fmla="*/ 657 h 1089"/>
                <a:gd name="T16" fmla="*/ 42 w 412"/>
                <a:gd name="T17" fmla="*/ 699 h 1089"/>
                <a:gd name="T18" fmla="*/ 56 w 412"/>
                <a:gd name="T19" fmla="*/ 737 h 1089"/>
                <a:gd name="T20" fmla="*/ 70 w 412"/>
                <a:gd name="T21" fmla="*/ 769 h 1089"/>
                <a:gd name="T22" fmla="*/ 107 w 412"/>
                <a:gd name="T23" fmla="*/ 837 h 1089"/>
                <a:gd name="T24" fmla="*/ 161 w 412"/>
                <a:gd name="T25" fmla="*/ 909 h 1089"/>
                <a:gd name="T26" fmla="*/ 258 w 412"/>
                <a:gd name="T27" fmla="*/ 1001 h 1089"/>
                <a:gd name="T28" fmla="*/ 294 w 412"/>
                <a:gd name="T29" fmla="*/ 1027 h 1089"/>
                <a:gd name="T30" fmla="*/ 300 w 412"/>
                <a:gd name="T31" fmla="*/ 1029 h 1089"/>
                <a:gd name="T32" fmla="*/ 412 w 412"/>
                <a:gd name="T33" fmla="*/ 1089 h 1089"/>
                <a:gd name="T34" fmla="*/ 287 w 412"/>
                <a:gd name="T35" fmla="*/ 865 h 1089"/>
                <a:gd name="T36" fmla="*/ 278 w 412"/>
                <a:gd name="T37" fmla="*/ 842 h 1089"/>
                <a:gd name="T38" fmla="*/ 242 w 412"/>
                <a:gd name="T39" fmla="*/ 680 h 1089"/>
                <a:gd name="T40" fmla="*/ 236 w 412"/>
                <a:gd name="T41" fmla="*/ 593 h 1089"/>
                <a:gd name="T42" fmla="*/ 249 w 412"/>
                <a:gd name="T43" fmla="*/ 443 h 1089"/>
                <a:gd name="T44" fmla="*/ 249 w 412"/>
                <a:gd name="T45" fmla="*/ 431 h 1089"/>
                <a:gd name="T46" fmla="*/ 247 w 412"/>
                <a:gd name="T47" fmla="*/ 282 h 1089"/>
                <a:gd name="T48" fmla="*/ 248 w 412"/>
                <a:gd name="T49" fmla="*/ 276 h 1089"/>
                <a:gd name="T50" fmla="*/ 240 w 412"/>
                <a:gd name="T51" fmla="*/ 224 h 1089"/>
                <a:gd name="T52" fmla="*/ 233 w 412"/>
                <a:gd name="T53" fmla="*/ 190 h 1089"/>
                <a:gd name="T54" fmla="*/ 231 w 412"/>
                <a:gd name="T55" fmla="*/ 184 h 1089"/>
                <a:gd name="T56" fmla="*/ 189 w 412"/>
                <a:gd name="T57" fmla="*/ 56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12" h="1089">
                  <a:moveTo>
                    <a:pt x="34" y="0"/>
                  </a:moveTo>
                  <a:cubicBezTo>
                    <a:pt x="26" y="79"/>
                    <a:pt x="20" y="152"/>
                    <a:pt x="14" y="230"/>
                  </a:cubicBezTo>
                  <a:cubicBezTo>
                    <a:pt x="7" y="331"/>
                    <a:pt x="0" y="424"/>
                    <a:pt x="7" y="525"/>
                  </a:cubicBezTo>
                  <a:cubicBezTo>
                    <a:pt x="7" y="526"/>
                    <a:pt x="9" y="528"/>
                    <a:pt x="9" y="530"/>
                  </a:cubicBezTo>
                  <a:cubicBezTo>
                    <a:pt x="10" y="542"/>
                    <a:pt x="11" y="554"/>
                    <a:pt x="11" y="567"/>
                  </a:cubicBezTo>
                  <a:cubicBezTo>
                    <a:pt x="14" y="579"/>
                    <a:pt x="15" y="591"/>
                    <a:pt x="18" y="603"/>
                  </a:cubicBezTo>
                  <a:cubicBezTo>
                    <a:pt x="21" y="618"/>
                    <a:pt x="22" y="632"/>
                    <a:pt x="26" y="646"/>
                  </a:cubicBezTo>
                  <a:cubicBezTo>
                    <a:pt x="28" y="649"/>
                    <a:pt x="29" y="653"/>
                    <a:pt x="30" y="657"/>
                  </a:cubicBezTo>
                  <a:cubicBezTo>
                    <a:pt x="33" y="672"/>
                    <a:pt x="36" y="685"/>
                    <a:pt x="42" y="699"/>
                  </a:cubicBezTo>
                  <a:cubicBezTo>
                    <a:pt x="48" y="712"/>
                    <a:pt x="50" y="725"/>
                    <a:pt x="56" y="737"/>
                  </a:cubicBezTo>
                  <a:cubicBezTo>
                    <a:pt x="62" y="748"/>
                    <a:pt x="66" y="758"/>
                    <a:pt x="70" y="769"/>
                  </a:cubicBezTo>
                  <a:cubicBezTo>
                    <a:pt x="81" y="793"/>
                    <a:pt x="94" y="814"/>
                    <a:pt x="107" y="837"/>
                  </a:cubicBezTo>
                  <a:cubicBezTo>
                    <a:pt x="124" y="863"/>
                    <a:pt x="142" y="885"/>
                    <a:pt x="161" y="909"/>
                  </a:cubicBezTo>
                  <a:cubicBezTo>
                    <a:pt x="191" y="943"/>
                    <a:pt x="221" y="973"/>
                    <a:pt x="258" y="1001"/>
                  </a:cubicBezTo>
                  <a:cubicBezTo>
                    <a:pt x="270" y="1010"/>
                    <a:pt x="282" y="1018"/>
                    <a:pt x="294" y="1027"/>
                  </a:cubicBezTo>
                  <a:cubicBezTo>
                    <a:pt x="296" y="1028"/>
                    <a:pt x="298" y="1027"/>
                    <a:pt x="300" y="1029"/>
                  </a:cubicBezTo>
                  <a:cubicBezTo>
                    <a:pt x="335" y="1054"/>
                    <a:pt x="373" y="1072"/>
                    <a:pt x="412" y="1089"/>
                  </a:cubicBezTo>
                  <a:cubicBezTo>
                    <a:pt x="360" y="1021"/>
                    <a:pt x="318" y="946"/>
                    <a:pt x="287" y="865"/>
                  </a:cubicBezTo>
                  <a:cubicBezTo>
                    <a:pt x="284" y="857"/>
                    <a:pt x="281" y="849"/>
                    <a:pt x="278" y="842"/>
                  </a:cubicBezTo>
                  <a:cubicBezTo>
                    <a:pt x="261" y="789"/>
                    <a:pt x="250" y="737"/>
                    <a:pt x="242" y="680"/>
                  </a:cubicBezTo>
                  <a:cubicBezTo>
                    <a:pt x="238" y="651"/>
                    <a:pt x="236" y="623"/>
                    <a:pt x="236" y="593"/>
                  </a:cubicBezTo>
                  <a:cubicBezTo>
                    <a:pt x="236" y="542"/>
                    <a:pt x="241" y="496"/>
                    <a:pt x="249" y="443"/>
                  </a:cubicBezTo>
                  <a:cubicBezTo>
                    <a:pt x="249" y="439"/>
                    <a:pt x="248" y="436"/>
                    <a:pt x="249" y="431"/>
                  </a:cubicBezTo>
                  <a:cubicBezTo>
                    <a:pt x="254" y="380"/>
                    <a:pt x="254" y="333"/>
                    <a:pt x="247" y="282"/>
                  </a:cubicBezTo>
                  <a:cubicBezTo>
                    <a:pt x="247" y="280"/>
                    <a:pt x="248" y="278"/>
                    <a:pt x="248" y="276"/>
                  </a:cubicBezTo>
                  <a:cubicBezTo>
                    <a:pt x="246" y="258"/>
                    <a:pt x="244" y="242"/>
                    <a:pt x="240" y="224"/>
                  </a:cubicBezTo>
                  <a:cubicBezTo>
                    <a:pt x="238" y="212"/>
                    <a:pt x="235" y="201"/>
                    <a:pt x="233" y="190"/>
                  </a:cubicBezTo>
                  <a:cubicBezTo>
                    <a:pt x="232" y="188"/>
                    <a:pt x="232" y="187"/>
                    <a:pt x="231" y="184"/>
                  </a:cubicBezTo>
                  <a:cubicBezTo>
                    <a:pt x="221" y="138"/>
                    <a:pt x="207" y="97"/>
                    <a:pt x="189" y="56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>
                <a:cs typeface="+mn-ea"/>
                <a:sym typeface="+mn-lt"/>
              </a:endParaRPr>
            </a:p>
          </p:txBody>
        </p:sp>
        <p:sp>
          <p:nvSpPr>
            <p:cNvPr id="32" name="Freeform 51">
              <a:extLst>
                <a:ext uri="{FF2B5EF4-FFF2-40B4-BE49-F238E27FC236}">
                  <a16:creationId xmlns:a16="http://schemas.microsoft.com/office/drawing/2014/main" xmlns="" id="{313FD866-4A02-454E-A2D0-7FC0D63B9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3344" y="2343523"/>
              <a:ext cx="794317" cy="330591"/>
            </a:xfrm>
            <a:custGeom>
              <a:avLst/>
              <a:gdLst>
                <a:gd name="T0" fmla="*/ 103 w 1039"/>
                <a:gd name="T1" fmla="*/ 234 h 425"/>
                <a:gd name="T2" fmla="*/ 89 w 1039"/>
                <a:gd name="T3" fmla="*/ 217 h 425"/>
                <a:gd name="T4" fmla="*/ 45 w 1039"/>
                <a:gd name="T5" fmla="*/ 154 h 425"/>
                <a:gd name="T6" fmla="*/ 0 w 1039"/>
                <a:gd name="T7" fmla="*/ 53 h 425"/>
                <a:gd name="T8" fmla="*/ 125 w 1039"/>
                <a:gd name="T9" fmla="*/ 34 h 425"/>
                <a:gd name="T10" fmla="*/ 316 w 1039"/>
                <a:gd name="T11" fmla="*/ 14 h 425"/>
                <a:gd name="T12" fmla="*/ 562 w 1039"/>
                <a:gd name="T13" fmla="*/ 4 h 425"/>
                <a:gd name="T14" fmla="*/ 566 w 1039"/>
                <a:gd name="T15" fmla="*/ 5 h 425"/>
                <a:gd name="T16" fmla="*/ 597 w 1039"/>
                <a:gd name="T17" fmla="*/ 7 h 425"/>
                <a:gd name="T18" fmla="*/ 628 w 1039"/>
                <a:gd name="T19" fmla="*/ 12 h 425"/>
                <a:gd name="T20" fmla="*/ 664 w 1039"/>
                <a:gd name="T21" fmla="*/ 18 h 425"/>
                <a:gd name="T22" fmla="*/ 673 w 1039"/>
                <a:gd name="T23" fmla="*/ 22 h 425"/>
                <a:gd name="T24" fmla="*/ 709 w 1039"/>
                <a:gd name="T25" fmla="*/ 31 h 425"/>
                <a:gd name="T26" fmla="*/ 740 w 1039"/>
                <a:gd name="T27" fmla="*/ 42 h 425"/>
                <a:gd name="T28" fmla="*/ 767 w 1039"/>
                <a:gd name="T29" fmla="*/ 53 h 425"/>
                <a:gd name="T30" fmla="*/ 824 w 1039"/>
                <a:gd name="T31" fmla="*/ 83 h 425"/>
                <a:gd name="T32" fmla="*/ 885 w 1039"/>
                <a:gd name="T33" fmla="*/ 127 h 425"/>
                <a:gd name="T34" fmla="*/ 963 w 1039"/>
                <a:gd name="T35" fmla="*/ 206 h 425"/>
                <a:gd name="T36" fmla="*/ 985 w 1039"/>
                <a:gd name="T37" fmla="*/ 236 h 425"/>
                <a:gd name="T38" fmla="*/ 987 w 1039"/>
                <a:gd name="T39" fmla="*/ 241 h 425"/>
                <a:gd name="T40" fmla="*/ 1039 w 1039"/>
                <a:gd name="T41" fmla="*/ 334 h 425"/>
                <a:gd name="T42" fmla="*/ 850 w 1039"/>
                <a:gd name="T43" fmla="*/ 233 h 425"/>
                <a:gd name="T44" fmla="*/ 831 w 1039"/>
                <a:gd name="T45" fmla="*/ 226 h 425"/>
                <a:gd name="T46" fmla="*/ 696 w 1039"/>
                <a:gd name="T47" fmla="*/ 198 h 425"/>
                <a:gd name="T48" fmla="*/ 623 w 1039"/>
                <a:gd name="T49" fmla="*/ 194 h 425"/>
                <a:gd name="T50" fmla="*/ 498 w 1039"/>
                <a:gd name="T51" fmla="*/ 207 h 425"/>
                <a:gd name="T52" fmla="*/ 488 w 1039"/>
                <a:gd name="T53" fmla="*/ 207 h 425"/>
                <a:gd name="T54" fmla="*/ 363 w 1039"/>
                <a:gd name="T55" fmla="*/ 208 h 425"/>
                <a:gd name="T56" fmla="*/ 358 w 1039"/>
                <a:gd name="T57" fmla="*/ 209 h 425"/>
                <a:gd name="T58" fmla="*/ 315 w 1039"/>
                <a:gd name="T59" fmla="*/ 203 h 425"/>
                <a:gd name="T60" fmla="*/ 286 w 1039"/>
                <a:gd name="T61" fmla="*/ 198 h 425"/>
                <a:gd name="T62" fmla="*/ 282 w 1039"/>
                <a:gd name="T63" fmla="*/ 196 h 425"/>
                <a:gd name="T64" fmla="*/ 174 w 1039"/>
                <a:gd name="T65" fmla="*/ 163 h 425"/>
                <a:gd name="T66" fmla="*/ 543 w 1039"/>
                <a:gd name="T67" fmla="*/ 223 h 425"/>
                <a:gd name="T68" fmla="*/ 629 w 1039"/>
                <a:gd name="T69" fmla="*/ 223 h 425"/>
                <a:gd name="T70" fmla="*/ 634 w 1039"/>
                <a:gd name="T71" fmla="*/ 223 h 425"/>
                <a:gd name="T72" fmla="*/ 743 w 1039"/>
                <a:gd name="T73" fmla="*/ 240 h 425"/>
                <a:gd name="T74" fmla="*/ 890 w 1039"/>
                <a:gd name="T75" fmla="*/ 296 h 425"/>
                <a:gd name="T76" fmla="*/ 898 w 1039"/>
                <a:gd name="T77" fmla="*/ 301 h 425"/>
                <a:gd name="T78" fmla="*/ 1024 w 1039"/>
                <a:gd name="T79" fmla="*/ 387 h 425"/>
                <a:gd name="T80" fmla="*/ 989 w 1039"/>
                <a:gd name="T81" fmla="*/ 392 h 425"/>
                <a:gd name="T82" fmla="*/ 956 w 1039"/>
                <a:gd name="T83" fmla="*/ 395 h 425"/>
                <a:gd name="T84" fmla="*/ 931 w 1039"/>
                <a:gd name="T85" fmla="*/ 399 h 425"/>
                <a:gd name="T86" fmla="*/ 714 w 1039"/>
                <a:gd name="T87" fmla="*/ 418 h 425"/>
                <a:gd name="T88" fmla="*/ 530 w 1039"/>
                <a:gd name="T89" fmla="*/ 424 h 425"/>
                <a:gd name="T90" fmla="*/ 522 w 1039"/>
                <a:gd name="T91" fmla="*/ 422 h 425"/>
                <a:gd name="T92" fmla="*/ 355 w 1039"/>
                <a:gd name="T93" fmla="*/ 397 h 425"/>
                <a:gd name="T94" fmla="*/ 189 w 1039"/>
                <a:gd name="T95" fmla="*/ 314 h 425"/>
                <a:gd name="T96" fmla="*/ 185 w 1039"/>
                <a:gd name="T97" fmla="*/ 310 h 425"/>
                <a:gd name="T98" fmla="*/ 103 w 1039"/>
                <a:gd name="T99" fmla="*/ 234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9" h="425">
                  <a:moveTo>
                    <a:pt x="103" y="234"/>
                  </a:moveTo>
                  <a:cubicBezTo>
                    <a:pt x="99" y="228"/>
                    <a:pt x="93" y="223"/>
                    <a:pt x="89" y="217"/>
                  </a:cubicBezTo>
                  <a:cubicBezTo>
                    <a:pt x="72" y="197"/>
                    <a:pt x="59" y="176"/>
                    <a:pt x="45" y="154"/>
                  </a:cubicBezTo>
                  <a:cubicBezTo>
                    <a:pt x="27" y="121"/>
                    <a:pt x="12" y="88"/>
                    <a:pt x="0" y="53"/>
                  </a:cubicBezTo>
                  <a:cubicBezTo>
                    <a:pt x="41" y="45"/>
                    <a:pt x="81" y="40"/>
                    <a:pt x="125" y="34"/>
                  </a:cubicBezTo>
                  <a:cubicBezTo>
                    <a:pt x="191" y="26"/>
                    <a:pt x="251" y="20"/>
                    <a:pt x="316" y="14"/>
                  </a:cubicBezTo>
                  <a:cubicBezTo>
                    <a:pt x="401" y="7"/>
                    <a:pt x="478" y="0"/>
                    <a:pt x="562" y="4"/>
                  </a:cubicBezTo>
                  <a:cubicBezTo>
                    <a:pt x="564" y="4"/>
                    <a:pt x="565" y="5"/>
                    <a:pt x="566" y="5"/>
                  </a:cubicBezTo>
                  <a:cubicBezTo>
                    <a:pt x="577" y="6"/>
                    <a:pt x="587" y="7"/>
                    <a:pt x="597" y="7"/>
                  </a:cubicBezTo>
                  <a:cubicBezTo>
                    <a:pt x="608" y="9"/>
                    <a:pt x="618" y="10"/>
                    <a:pt x="628" y="12"/>
                  </a:cubicBezTo>
                  <a:cubicBezTo>
                    <a:pt x="641" y="14"/>
                    <a:pt x="652" y="15"/>
                    <a:pt x="664" y="18"/>
                  </a:cubicBezTo>
                  <a:cubicBezTo>
                    <a:pt x="667" y="20"/>
                    <a:pt x="669" y="21"/>
                    <a:pt x="673" y="22"/>
                  </a:cubicBezTo>
                  <a:cubicBezTo>
                    <a:pt x="686" y="23"/>
                    <a:pt x="697" y="26"/>
                    <a:pt x="709" y="31"/>
                  </a:cubicBezTo>
                  <a:cubicBezTo>
                    <a:pt x="719" y="36"/>
                    <a:pt x="730" y="37"/>
                    <a:pt x="740" y="42"/>
                  </a:cubicBezTo>
                  <a:cubicBezTo>
                    <a:pt x="749" y="46"/>
                    <a:pt x="758" y="50"/>
                    <a:pt x="767" y="53"/>
                  </a:cubicBezTo>
                  <a:cubicBezTo>
                    <a:pt x="787" y="62"/>
                    <a:pt x="805" y="72"/>
                    <a:pt x="824" y="83"/>
                  </a:cubicBezTo>
                  <a:cubicBezTo>
                    <a:pt x="846" y="97"/>
                    <a:pt x="865" y="111"/>
                    <a:pt x="885" y="127"/>
                  </a:cubicBezTo>
                  <a:cubicBezTo>
                    <a:pt x="914" y="151"/>
                    <a:pt x="939" y="176"/>
                    <a:pt x="963" y="206"/>
                  </a:cubicBezTo>
                  <a:cubicBezTo>
                    <a:pt x="971" y="216"/>
                    <a:pt x="978" y="226"/>
                    <a:pt x="985" y="236"/>
                  </a:cubicBezTo>
                  <a:cubicBezTo>
                    <a:pt x="987" y="238"/>
                    <a:pt x="986" y="240"/>
                    <a:pt x="987" y="241"/>
                  </a:cubicBezTo>
                  <a:cubicBezTo>
                    <a:pt x="1009" y="270"/>
                    <a:pt x="1024" y="302"/>
                    <a:pt x="1039" y="334"/>
                  </a:cubicBezTo>
                  <a:cubicBezTo>
                    <a:pt x="982" y="291"/>
                    <a:pt x="918" y="257"/>
                    <a:pt x="850" y="233"/>
                  </a:cubicBezTo>
                  <a:cubicBezTo>
                    <a:pt x="844" y="231"/>
                    <a:pt x="837" y="228"/>
                    <a:pt x="831" y="226"/>
                  </a:cubicBezTo>
                  <a:cubicBezTo>
                    <a:pt x="786" y="212"/>
                    <a:pt x="743" y="203"/>
                    <a:pt x="696" y="198"/>
                  </a:cubicBezTo>
                  <a:cubicBezTo>
                    <a:pt x="671" y="195"/>
                    <a:pt x="648" y="194"/>
                    <a:pt x="623" y="194"/>
                  </a:cubicBezTo>
                  <a:cubicBezTo>
                    <a:pt x="580" y="194"/>
                    <a:pt x="541" y="200"/>
                    <a:pt x="498" y="207"/>
                  </a:cubicBezTo>
                  <a:cubicBezTo>
                    <a:pt x="494" y="207"/>
                    <a:pt x="491" y="206"/>
                    <a:pt x="488" y="207"/>
                  </a:cubicBezTo>
                  <a:cubicBezTo>
                    <a:pt x="445" y="212"/>
                    <a:pt x="406" y="213"/>
                    <a:pt x="363" y="208"/>
                  </a:cubicBezTo>
                  <a:cubicBezTo>
                    <a:pt x="362" y="208"/>
                    <a:pt x="360" y="209"/>
                    <a:pt x="358" y="209"/>
                  </a:cubicBezTo>
                  <a:cubicBezTo>
                    <a:pt x="343" y="207"/>
                    <a:pt x="330" y="205"/>
                    <a:pt x="315" y="203"/>
                  </a:cubicBezTo>
                  <a:cubicBezTo>
                    <a:pt x="305" y="201"/>
                    <a:pt x="296" y="199"/>
                    <a:pt x="286" y="198"/>
                  </a:cubicBezTo>
                  <a:cubicBezTo>
                    <a:pt x="284" y="197"/>
                    <a:pt x="284" y="196"/>
                    <a:pt x="282" y="196"/>
                  </a:cubicBezTo>
                  <a:cubicBezTo>
                    <a:pt x="243" y="188"/>
                    <a:pt x="209" y="177"/>
                    <a:pt x="174" y="163"/>
                  </a:cubicBezTo>
                  <a:cubicBezTo>
                    <a:pt x="288" y="217"/>
                    <a:pt x="418" y="238"/>
                    <a:pt x="543" y="223"/>
                  </a:cubicBezTo>
                  <a:cubicBezTo>
                    <a:pt x="572" y="223"/>
                    <a:pt x="600" y="220"/>
                    <a:pt x="629" y="223"/>
                  </a:cubicBezTo>
                  <a:cubicBezTo>
                    <a:pt x="631" y="223"/>
                    <a:pt x="633" y="223"/>
                    <a:pt x="634" y="223"/>
                  </a:cubicBezTo>
                  <a:cubicBezTo>
                    <a:pt x="673" y="227"/>
                    <a:pt x="706" y="231"/>
                    <a:pt x="743" y="240"/>
                  </a:cubicBezTo>
                  <a:cubicBezTo>
                    <a:pt x="796" y="254"/>
                    <a:pt x="842" y="272"/>
                    <a:pt x="890" y="296"/>
                  </a:cubicBezTo>
                  <a:cubicBezTo>
                    <a:pt x="893" y="297"/>
                    <a:pt x="895" y="300"/>
                    <a:pt x="898" y="301"/>
                  </a:cubicBezTo>
                  <a:cubicBezTo>
                    <a:pt x="944" y="325"/>
                    <a:pt x="984" y="355"/>
                    <a:pt x="1024" y="387"/>
                  </a:cubicBezTo>
                  <a:cubicBezTo>
                    <a:pt x="1012" y="390"/>
                    <a:pt x="1002" y="390"/>
                    <a:pt x="989" y="392"/>
                  </a:cubicBezTo>
                  <a:cubicBezTo>
                    <a:pt x="978" y="394"/>
                    <a:pt x="967" y="395"/>
                    <a:pt x="956" y="395"/>
                  </a:cubicBezTo>
                  <a:cubicBezTo>
                    <a:pt x="948" y="396"/>
                    <a:pt x="939" y="398"/>
                    <a:pt x="931" y="399"/>
                  </a:cubicBezTo>
                  <a:cubicBezTo>
                    <a:pt x="856" y="407"/>
                    <a:pt x="788" y="413"/>
                    <a:pt x="714" y="418"/>
                  </a:cubicBezTo>
                  <a:cubicBezTo>
                    <a:pt x="651" y="421"/>
                    <a:pt x="593" y="425"/>
                    <a:pt x="530" y="424"/>
                  </a:cubicBezTo>
                  <a:cubicBezTo>
                    <a:pt x="528" y="424"/>
                    <a:pt x="525" y="422"/>
                    <a:pt x="522" y="422"/>
                  </a:cubicBezTo>
                  <a:cubicBezTo>
                    <a:pt x="464" y="422"/>
                    <a:pt x="411" y="412"/>
                    <a:pt x="355" y="397"/>
                  </a:cubicBezTo>
                  <a:cubicBezTo>
                    <a:pt x="294" y="379"/>
                    <a:pt x="241" y="352"/>
                    <a:pt x="189" y="314"/>
                  </a:cubicBezTo>
                  <a:cubicBezTo>
                    <a:pt x="188" y="313"/>
                    <a:pt x="187" y="312"/>
                    <a:pt x="185" y="310"/>
                  </a:cubicBezTo>
                  <a:cubicBezTo>
                    <a:pt x="154" y="288"/>
                    <a:pt x="128" y="262"/>
                    <a:pt x="103" y="23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>
                <a:cs typeface="+mn-ea"/>
                <a:sym typeface="+mn-lt"/>
              </a:endParaRPr>
            </a:p>
          </p:txBody>
        </p:sp>
        <p:sp>
          <p:nvSpPr>
            <p:cNvPr id="33" name="Freeform 52">
              <a:extLst>
                <a:ext uri="{FF2B5EF4-FFF2-40B4-BE49-F238E27FC236}">
                  <a16:creationId xmlns:a16="http://schemas.microsoft.com/office/drawing/2014/main" xmlns="" id="{9324B4AA-B91C-4434-AC04-C5929C76C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596" y="1714682"/>
              <a:ext cx="175597" cy="559368"/>
            </a:xfrm>
            <a:custGeom>
              <a:avLst/>
              <a:gdLst>
                <a:gd name="T0" fmla="*/ 0 w 230"/>
                <a:gd name="T1" fmla="*/ 0 h 719"/>
                <a:gd name="T2" fmla="*/ 57 w 230"/>
                <a:gd name="T3" fmla="*/ 313 h 719"/>
                <a:gd name="T4" fmla="*/ 59 w 230"/>
                <a:gd name="T5" fmla="*/ 387 h 719"/>
                <a:gd name="T6" fmla="*/ 58 w 230"/>
                <a:gd name="T7" fmla="*/ 391 h 719"/>
                <a:gd name="T8" fmla="*/ 75 w 230"/>
                <a:gd name="T9" fmla="*/ 483 h 719"/>
                <a:gd name="T10" fmla="*/ 124 w 230"/>
                <a:gd name="T11" fmla="*/ 607 h 719"/>
                <a:gd name="T12" fmla="*/ 129 w 230"/>
                <a:gd name="T13" fmla="*/ 614 h 719"/>
                <a:gd name="T14" fmla="*/ 203 w 230"/>
                <a:gd name="T15" fmla="*/ 719 h 719"/>
                <a:gd name="T16" fmla="*/ 207 w 230"/>
                <a:gd name="T17" fmla="*/ 690 h 719"/>
                <a:gd name="T18" fmla="*/ 210 w 230"/>
                <a:gd name="T19" fmla="*/ 662 h 719"/>
                <a:gd name="T20" fmla="*/ 212 w 230"/>
                <a:gd name="T21" fmla="*/ 641 h 719"/>
                <a:gd name="T22" fmla="*/ 225 w 230"/>
                <a:gd name="T23" fmla="*/ 456 h 719"/>
                <a:gd name="T24" fmla="*/ 227 w 230"/>
                <a:gd name="T25" fmla="*/ 300 h 719"/>
                <a:gd name="T26" fmla="*/ 226 w 230"/>
                <a:gd name="T27" fmla="*/ 293 h 719"/>
                <a:gd name="T28" fmla="*/ 202 w 230"/>
                <a:gd name="T29" fmla="*/ 151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0" h="719">
                  <a:moveTo>
                    <a:pt x="0" y="0"/>
                  </a:moveTo>
                  <a:cubicBezTo>
                    <a:pt x="48" y="97"/>
                    <a:pt x="68" y="207"/>
                    <a:pt x="57" y="313"/>
                  </a:cubicBezTo>
                  <a:cubicBezTo>
                    <a:pt x="57" y="338"/>
                    <a:pt x="55" y="362"/>
                    <a:pt x="59" y="387"/>
                  </a:cubicBezTo>
                  <a:cubicBezTo>
                    <a:pt x="59" y="388"/>
                    <a:pt x="58" y="390"/>
                    <a:pt x="58" y="391"/>
                  </a:cubicBezTo>
                  <a:cubicBezTo>
                    <a:pt x="62" y="423"/>
                    <a:pt x="66" y="452"/>
                    <a:pt x="75" y="483"/>
                  </a:cubicBezTo>
                  <a:cubicBezTo>
                    <a:pt x="87" y="528"/>
                    <a:pt x="103" y="567"/>
                    <a:pt x="124" y="607"/>
                  </a:cubicBezTo>
                  <a:cubicBezTo>
                    <a:pt x="125" y="609"/>
                    <a:pt x="128" y="612"/>
                    <a:pt x="129" y="614"/>
                  </a:cubicBezTo>
                  <a:cubicBezTo>
                    <a:pt x="149" y="653"/>
                    <a:pt x="175" y="686"/>
                    <a:pt x="203" y="719"/>
                  </a:cubicBezTo>
                  <a:cubicBezTo>
                    <a:pt x="206" y="709"/>
                    <a:pt x="205" y="701"/>
                    <a:pt x="207" y="690"/>
                  </a:cubicBezTo>
                  <a:cubicBezTo>
                    <a:pt x="209" y="681"/>
                    <a:pt x="210" y="672"/>
                    <a:pt x="210" y="662"/>
                  </a:cubicBezTo>
                  <a:cubicBezTo>
                    <a:pt x="210" y="655"/>
                    <a:pt x="211" y="648"/>
                    <a:pt x="212" y="641"/>
                  </a:cubicBezTo>
                  <a:cubicBezTo>
                    <a:pt x="218" y="577"/>
                    <a:pt x="222" y="519"/>
                    <a:pt x="225" y="456"/>
                  </a:cubicBezTo>
                  <a:cubicBezTo>
                    <a:pt x="227" y="402"/>
                    <a:pt x="230" y="353"/>
                    <a:pt x="227" y="300"/>
                  </a:cubicBezTo>
                  <a:cubicBezTo>
                    <a:pt x="227" y="297"/>
                    <a:pt x="226" y="295"/>
                    <a:pt x="226" y="293"/>
                  </a:cubicBezTo>
                  <a:cubicBezTo>
                    <a:pt x="225" y="244"/>
                    <a:pt x="216" y="198"/>
                    <a:pt x="202" y="151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>
                <a:cs typeface="+mn-ea"/>
                <a:sym typeface="+mn-lt"/>
              </a:endParaRPr>
            </a:p>
          </p:txBody>
        </p:sp>
        <p:sp>
          <p:nvSpPr>
            <p:cNvPr id="34" name="Freeform 53">
              <a:extLst>
                <a:ext uri="{FF2B5EF4-FFF2-40B4-BE49-F238E27FC236}">
                  <a16:creationId xmlns:a16="http://schemas.microsoft.com/office/drawing/2014/main" xmlns="" id="{2F1A38E6-996C-44E7-9BDC-9FEFCDE3E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065" y="1810507"/>
              <a:ext cx="222739" cy="474326"/>
            </a:xfrm>
            <a:custGeom>
              <a:avLst/>
              <a:gdLst>
                <a:gd name="T0" fmla="*/ 10 w 292"/>
                <a:gd name="T1" fmla="*/ 0 h 609"/>
                <a:gd name="T2" fmla="*/ 5 w 292"/>
                <a:gd name="T3" fmla="*/ 209 h 609"/>
                <a:gd name="T4" fmla="*/ 6 w 292"/>
                <a:gd name="T5" fmla="*/ 213 h 609"/>
                <a:gd name="T6" fmla="*/ 8 w 292"/>
                <a:gd name="T7" fmla="*/ 239 h 609"/>
                <a:gd name="T8" fmla="*/ 13 w 292"/>
                <a:gd name="T9" fmla="*/ 265 h 609"/>
                <a:gd name="T10" fmla="*/ 19 w 292"/>
                <a:gd name="T11" fmla="*/ 295 h 609"/>
                <a:gd name="T12" fmla="*/ 22 w 292"/>
                <a:gd name="T13" fmla="*/ 303 h 609"/>
                <a:gd name="T14" fmla="*/ 30 w 292"/>
                <a:gd name="T15" fmla="*/ 333 h 609"/>
                <a:gd name="T16" fmla="*/ 40 w 292"/>
                <a:gd name="T17" fmla="*/ 360 h 609"/>
                <a:gd name="T18" fmla="*/ 50 w 292"/>
                <a:gd name="T19" fmla="*/ 382 h 609"/>
                <a:gd name="T20" fmla="*/ 76 w 292"/>
                <a:gd name="T21" fmla="*/ 430 h 609"/>
                <a:gd name="T22" fmla="*/ 114 w 292"/>
                <a:gd name="T23" fmla="*/ 481 h 609"/>
                <a:gd name="T24" fmla="*/ 183 w 292"/>
                <a:gd name="T25" fmla="*/ 547 h 609"/>
                <a:gd name="T26" fmla="*/ 209 w 292"/>
                <a:gd name="T27" fmla="*/ 565 h 609"/>
                <a:gd name="T28" fmla="*/ 213 w 292"/>
                <a:gd name="T29" fmla="*/ 567 h 609"/>
                <a:gd name="T30" fmla="*/ 292 w 292"/>
                <a:gd name="T31" fmla="*/ 609 h 609"/>
                <a:gd name="T32" fmla="*/ 204 w 292"/>
                <a:gd name="T33" fmla="*/ 450 h 609"/>
                <a:gd name="T34" fmla="*/ 198 w 292"/>
                <a:gd name="T35" fmla="*/ 434 h 609"/>
                <a:gd name="T36" fmla="*/ 172 w 292"/>
                <a:gd name="T37" fmla="*/ 319 h 609"/>
                <a:gd name="T38" fmla="*/ 167 w 292"/>
                <a:gd name="T39" fmla="*/ 258 h 609"/>
                <a:gd name="T40" fmla="*/ 176 w 292"/>
                <a:gd name="T41" fmla="*/ 151 h 609"/>
                <a:gd name="T42" fmla="*/ 176 w 292"/>
                <a:gd name="T43" fmla="*/ 143 h 609"/>
                <a:gd name="T44" fmla="*/ 175 w 292"/>
                <a:gd name="T45" fmla="*/ 37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2" h="609">
                  <a:moveTo>
                    <a:pt x="10" y="0"/>
                  </a:moveTo>
                  <a:cubicBezTo>
                    <a:pt x="5" y="72"/>
                    <a:pt x="0" y="137"/>
                    <a:pt x="5" y="209"/>
                  </a:cubicBezTo>
                  <a:cubicBezTo>
                    <a:pt x="5" y="210"/>
                    <a:pt x="6" y="211"/>
                    <a:pt x="6" y="213"/>
                  </a:cubicBezTo>
                  <a:cubicBezTo>
                    <a:pt x="7" y="221"/>
                    <a:pt x="8" y="230"/>
                    <a:pt x="8" y="239"/>
                  </a:cubicBezTo>
                  <a:cubicBezTo>
                    <a:pt x="10" y="247"/>
                    <a:pt x="11" y="256"/>
                    <a:pt x="13" y="265"/>
                  </a:cubicBezTo>
                  <a:cubicBezTo>
                    <a:pt x="15" y="275"/>
                    <a:pt x="16" y="285"/>
                    <a:pt x="19" y="295"/>
                  </a:cubicBezTo>
                  <a:cubicBezTo>
                    <a:pt x="20" y="298"/>
                    <a:pt x="21" y="300"/>
                    <a:pt x="22" y="303"/>
                  </a:cubicBezTo>
                  <a:cubicBezTo>
                    <a:pt x="23" y="314"/>
                    <a:pt x="26" y="323"/>
                    <a:pt x="30" y="333"/>
                  </a:cubicBezTo>
                  <a:cubicBezTo>
                    <a:pt x="34" y="342"/>
                    <a:pt x="35" y="351"/>
                    <a:pt x="40" y="360"/>
                  </a:cubicBezTo>
                  <a:cubicBezTo>
                    <a:pt x="44" y="367"/>
                    <a:pt x="47" y="375"/>
                    <a:pt x="50" y="382"/>
                  </a:cubicBezTo>
                  <a:cubicBezTo>
                    <a:pt x="57" y="399"/>
                    <a:pt x="67" y="414"/>
                    <a:pt x="76" y="430"/>
                  </a:cubicBezTo>
                  <a:cubicBezTo>
                    <a:pt x="88" y="449"/>
                    <a:pt x="101" y="465"/>
                    <a:pt x="114" y="481"/>
                  </a:cubicBezTo>
                  <a:cubicBezTo>
                    <a:pt x="135" y="506"/>
                    <a:pt x="157" y="527"/>
                    <a:pt x="183" y="547"/>
                  </a:cubicBezTo>
                  <a:cubicBezTo>
                    <a:pt x="192" y="553"/>
                    <a:pt x="200" y="559"/>
                    <a:pt x="209" y="565"/>
                  </a:cubicBezTo>
                  <a:cubicBezTo>
                    <a:pt x="210" y="566"/>
                    <a:pt x="212" y="566"/>
                    <a:pt x="213" y="567"/>
                  </a:cubicBezTo>
                  <a:cubicBezTo>
                    <a:pt x="238" y="585"/>
                    <a:pt x="265" y="597"/>
                    <a:pt x="292" y="609"/>
                  </a:cubicBezTo>
                  <a:cubicBezTo>
                    <a:pt x="255" y="561"/>
                    <a:pt x="226" y="508"/>
                    <a:pt x="204" y="450"/>
                  </a:cubicBezTo>
                  <a:cubicBezTo>
                    <a:pt x="202" y="445"/>
                    <a:pt x="199" y="439"/>
                    <a:pt x="198" y="434"/>
                  </a:cubicBezTo>
                  <a:cubicBezTo>
                    <a:pt x="185" y="396"/>
                    <a:pt x="177" y="360"/>
                    <a:pt x="172" y="319"/>
                  </a:cubicBezTo>
                  <a:cubicBezTo>
                    <a:pt x="169" y="299"/>
                    <a:pt x="168" y="279"/>
                    <a:pt x="167" y="258"/>
                  </a:cubicBezTo>
                  <a:cubicBezTo>
                    <a:pt x="167" y="222"/>
                    <a:pt x="171" y="188"/>
                    <a:pt x="176" y="151"/>
                  </a:cubicBezTo>
                  <a:cubicBezTo>
                    <a:pt x="177" y="148"/>
                    <a:pt x="176" y="146"/>
                    <a:pt x="176" y="143"/>
                  </a:cubicBezTo>
                  <a:cubicBezTo>
                    <a:pt x="180" y="106"/>
                    <a:pt x="180" y="73"/>
                    <a:pt x="175" y="37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>
                <a:cs typeface="+mn-ea"/>
                <a:sym typeface="+mn-lt"/>
              </a:endParaRPr>
            </a:p>
          </p:txBody>
        </p:sp>
        <p:sp>
          <p:nvSpPr>
            <p:cNvPr id="35" name="Freeform 54">
              <a:extLst>
                <a:ext uri="{FF2B5EF4-FFF2-40B4-BE49-F238E27FC236}">
                  <a16:creationId xmlns:a16="http://schemas.microsoft.com/office/drawing/2014/main" xmlns="" id="{697B012A-D79D-475A-B370-D3CDD653B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9635" y="2076416"/>
              <a:ext cx="573935" cy="239558"/>
            </a:xfrm>
            <a:custGeom>
              <a:avLst/>
              <a:gdLst>
                <a:gd name="T0" fmla="*/ 74 w 750"/>
                <a:gd name="T1" fmla="*/ 169 h 307"/>
                <a:gd name="T2" fmla="*/ 64 w 750"/>
                <a:gd name="T3" fmla="*/ 157 h 307"/>
                <a:gd name="T4" fmla="*/ 33 w 750"/>
                <a:gd name="T5" fmla="*/ 111 h 307"/>
                <a:gd name="T6" fmla="*/ 0 w 750"/>
                <a:gd name="T7" fmla="*/ 38 h 307"/>
                <a:gd name="T8" fmla="*/ 90 w 750"/>
                <a:gd name="T9" fmla="*/ 24 h 307"/>
                <a:gd name="T10" fmla="*/ 228 w 750"/>
                <a:gd name="T11" fmla="*/ 10 h 307"/>
                <a:gd name="T12" fmla="*/ 406 w 750"/>
                <a:gd name="T13" fmla="*/ 3 h 307"/>
                <a:gd name="T14" fmla="*/ 409 w 750"/>
                <a:gd name="T15" fmla="*/ 4 h 307"/>
                <a:gd name="T16" fmla="*/ 431 w 750"/>
                <a:gd name="T17" fmla="*/ 5 h 307"/>
                <a:gd name="T18" fmla="*/ 454 w 750"/>
                <a:gd name="T19" fmla="*/ 8 h 307"/>
                <a:gd name="T20" fmla="*/ 479 w 750"/>
                <a:gd name="T21" fmla="*/ 13 h 307"/>
                <a:gd name="T22" fmla="*/ 486 w 750"/>
                <a:gd name="T23" fmla="*/ 15 h 307"/>
                <a:gd name="T24" fmla="*/ 512 w 750"/>
                <a:gd name="T25" fmla="*/ 22 h 307"/>
                <a:gd name="T26" fmla="*/ 535 w 750"/>
                <a:gd name="T27" fmla="*/ 30 h 307"/>
                <a:gd name="T28" fmla="*/ 554 w 750"/>
                <a:gd name="T29" fmla="*/ 38 h 307"/>
                <a:gd name="T30" fmla="*/ 595 w 750"/>
                <a:gd name="T31" fmla="*/ 60 h 307"/>
                <a:gd name="T32" fmla="*/ 639 w 750"/>
                <a:gd name="T33" fmla="*/ 91 h 307"/>
                <a:gd name="T34" fmla="*/ 696 w 750"/>
                <a:gd name="T35" fmla="*/ 149 h 307"/>
                <a:gd name="T36" fmla="*/ 712 w 750"/>
                <a:gd name="T37" fmla="*/ 170 h 307"/>
                <a:gd name="T38" fmla="*/ 713 w 750"/>
                <a:gd name="T39" fmla="*/ 174 h 307"/>
                <a:gd name="T40" fmla="*/ 750 w 750"/>
                <a:gd name="T41" fmla="*/ 241 h 307"/>
                <a:gd name="T42" fmla="*/ 614 w 750"/>
                <a:gd name="T43" fmla="*/ 168 h 307"/>
                <a:gd name="T44" fmla="*/ 600 w 750"/>
                <a:gd name="T45" fmla="*/ 163 h 307"/>
                <a:gd name="T46" fmla="*/ 502 w 750"/>
                <a:gd name="T47" fmla="*/ 143 h 307"/>
                <a:gd name="T48" fmla="*/ 450 w 750"/>
                <a:gd name="T49" fmla="*/ 140 h 307"/>
                <a:gd name="T50" fmla="*/ 359 w 750"/>
                <a:gd name="T51" fmla="*/ 149 h 307"/>
                <a:gd name="T52" fmla="*/ 352 w 750"/>
                <a:gd name="T53" fmla="*/ 149 h 307"/>
                <a:gd name="T54" fmla="*/ 262 w 750"/>
                <a:gd name="T55" fmla="*/ 150 h 307"/>
                <a:gd name="T56" fmla="*/ 259 w 750"/>
                <a:gd name="T57" fmla="*/ 151 h 307"/>
                <a:gd name="T58" fmla="*/ 228 w 750"/>
                <a:gd name="T59" fmla="*/ 146 h 307"/>
                <a:gd name="T60" fmla="*/ 207 w 750"/>
                <a:gd name="T61" fmla="*/ 143 h 307"/>
                <a:gd name="T62" fmla="*/ 203 w 750"/>
                <a:gd name="T63" fmla="*/ 141 h 307"/>
                <a:gd name="T64" fmla="*/ 125 w 750"/>
                <a:gd name="T65" fmla="*/ 118 h 307"/>
                <a:gd name="T66" fmla="*/ 392 w 750"/>
                <a:gd name="T67" fmla="*/ 161 h 307"/>
                <a:gd name="T68" fmla="*/ 454 w 750"/>
                <a:gd name="T69" fmla="*/ 161 h 307"/>
                <a:gd name="T70" fmla="*/ 458 w 750"/>
                <a:gd name="T71" fmla="*/ 161 h 307"/>
                <a:gd name="T72" fmla="*/ 537 w 750"/>
                <a:gd name="T73" fmla="*/ 173 h 307"/>
                <a:gd name="T74" fmla="*/ 643 w 750"/>
                <a:gd name="T75" fmla="*/ 214 h 307"/>
                <a:gd name="T76" fmla="*/ 649 w 750"/>
                <a:gd name="T77" fmla="*/ 218 h 307"/>
                <a:gd name="T78" fmla="*/ 739 w 750"/>
                <a:gd name="T79" fmla="*/ 279 h 307"/>
                <a:gd name="T80" fmla="*/ 714 w 750"/>
                <a:gd name="T81" fmla="*/ 283 h 307"/>
                <a:gd name="T82" fmla="*/ 691 w 750"/>
                <a:gd name="T83" fmla="*/ 286 h 307"/>
                <a:gd name="T84" fmla="*/ 672 w 750"/>
                <a:gd name="T85" fmla="*/ 288 h 307"/>
                <a:gd name="T86" fmla="*/ 516 w 750"/>
                <a:gd name="T87" fmla="*/ 302 h 307"/>
                <a:gd name="T88" fmla="*/ 383 w 750"/>
                <a:gd name="T89" fmla="*/ 306 h 307"/>
                <a:gd name="T90" fmla="*/ 377 w 750"/>
                <a:gd name="T91" fmla="*/ 305 h 307"/>
                <a:gd name="T92" fmla="*/ 256 w 750"/>
                <a:gd name="T93" fmla="*/ 287 h 307"/>
                <a:gd name="T94" fmla="*/ 137 w 750"/>
                <a:gd name="T95" fmla="*/ 227 h 307"/>
                <a:gd name="T96" fmla="*/ 134 w 750"/>
                <a:gd name="T97" fmla="*/ 224 h 307"/>
                <a:gd name="T98" fmla="*/ 74 w 750"/>
                <a:gd name="T99" fmla="*/ 16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50" h="307">
                  <a:moveTo>
                    <a:pt x="74" y="169"/>
                  </a:moveTo>
                  <a:cubicBezTo>
                    <a:pt x="71" y="165"/>
                    <a:pt x="67" y="161"/>
                    <a:pt x="64" y="157"/>
                  </a:cubicBezTo>
                  <a:cubicBezTo>
                    <a:pt x="52" y="142"/>
                    <a:pt x="42" y="127"/>
                    <a:pt x="33" y="111"/>
                  </a:cubicBezTo>
                  <a:cubicBezTo>
                    <a:pt x="19" y="87"/>
                    <a:pt x="8" y="64"/>
                    <a:pt x="0" y="38"/>
                  </a:cubicBezTo>
                  <a:cubicBezTo>
                    <a:pt x="29" y="32"/>
                    <a:pt x="59" y="28"/>
                    <a:pt x="90" y="24"/>
                  </a:cubicBezTo>
                  <a:cubicBezTo>
                    <a:pt x="138" y="19"/>
                    <a:pt x="181" y="15"/>
                    <a:pt x="228" y="10"/>
                  </a:cubicBezTo>
                  <a:cubicBezTo>
                    <a:pt x="289" y="5"/>
                    <a:pt x="345" y="0"/>
                    <a:pt x="406" y="3"/>
                  </a:cubicBezTo>
                  <a:cubicBezTo>
                    <a:pt x="407" y="3"/>
                    <a:pt x="408" y="4"/>
                    <a:pt x="409" y="4"/>
                  </a:cubicBezTo>
                  <a:cubicBezTo>
                    <a:pt x="416" y="4"/>
                    <a:pt x="424" y="5"/>
                    <a:pt x="431" y="5"/>
                  </a:cubicBezTo>
                  <a:cubicBezTo>
                    <a:pt x="439" y="6"/>
                    <a:pt x="446" y="7"/>
                    <a:pt x="454" y="8"/>
                  </a:cubicBezTo>
                  <a:cubicBezTo>
                    <a:pt x="463" y="10"/>
                    <a:pt x="471" y="11"/>
                    <a:pt x="479" y="13"/>
                  </a:cubicBezTo>
                  <a:cubicBezTo>
                    <a:pt x="481" y="14"/>
                    <a:pt x="483" y="15"/>
                    <a:pt x="486" y="15"/>
                  </a:cubicBezTo>
                  <a:cubicBezTo>
                    <a:pt x="495" y="17"/>
                    <a:pt x="503" y="19"/>
                    <a:pt x="512" y="22"/>
                  </a:cubicBezTo>
                  <a:cubicBezTo>
                    <a:pt x="519" y="26"/>
                    <a:pt x="527" y="26"/>
                    <a:pt x="535" y="30"/>
                  </a:cubicBezTo>
                  <a:cubicBezTo>
                    <a:pt x="541" y="33"/>
                    <a:pt x="547" y="36"/>
                    <a:pt x="554" y="38"/>
                  </a:cubicBezTo>
                  <a:cubicBezTo>
                    <a:pt x="568" y="44"/>
                    <a:pt x="581" y="52"/>
                    <a:pt x="595" y="60"/>
                  </a:cubicBezTo>
                  <a:cubicBezTo>
                    <a:pt x="611" y="70"/>
                    <a:pt x="625" y="80"/>
                    <a:pt x="639" y="91"/>
                  </a:cubicBezTo>
                  <a:cubicBezTo>
                    <a:pt x="660" y="109"/>
                    <a:pt x="679" y="127"/>
                    <a:pt x="696" y="149"/>
                  </a:cubicBezTo>
                  <a:cubicBezTo>
                    <a:pt x="701" y="156"/>
                    <a:pt x="706" y="163"/>
                    <a:pt x="712" y="170"/>
                  </a:cubicBezTo>
                  <a:cubicBezTo>
                    <a:pt x="713" y="171"/>
                    <a:pt x="712" y="173"/>
                    <a:pt x="713" y="174"/>
                  </a:cubicBezTo>
                  <a:cubicBezTo>
                    <a:pt x="729" y="195"/>
                    <a:pt x="740" y="218"/>
                    <a:pt x="750" y="241"/>
                  </a:cubicBezTo>
                  <a:cubicBezTo>
                    <a:pt x="709" y="210"/>
                    <a:pt x="663" y="186"/>
                    <a:pt x="614" y="168"/>
                  </a:cubicBezTo>
                  <a:cubicBezTo>
                    <a:pt x="610" y="166"/>
                    <a:pt x="605" y="164"/>
                    <a:pt x="600" y="163"/>
                  </a:cubicBezTo>
                  <a:cubicBezTo>
                    <a:pt x="568" y="153"/>
                    <a:pt x="537" y="147"/>
                    <a:pt x="502" y="143"/>
                  </a:cubicBezTo>
                  <a:cubicBezTo>
                    <a:pt x="485" y="141"/>
                    <a:pt x="468" y="140"/>
                    <a:pt x="450" y="140"/>
                  </a:cubicBezTo>
                  <a:cubicBezTo>
                    <a:pt x="419" y="140"/>
                    <a:pt x="391" y="144"/>
                    <a:pt x="359" y="149"/>
                  </a:cubicBezTo>
                  <a:cubicBezTo>
                    <a:pt x="357" y="150"/>
                    <a:pt x="355" y="149"/>
                    <a:pt x="352" y="149"/>
                  </a:cubicBezTo>
                  <a:cubicBezTo>
                    <a:pt x="321" y="153"/>
                    <a:pt x="293" y="154"/>
                    <a:pt x="262" y="150"/>
                  </a:cubicBezTo>
                  <a:cubicBezTo>
                    <a:pt x="261" y="150"/>
                    <a:pt x="260" y="151"/>
                    <a:pt x="259" y="151"/>
                  </a:cubicBezTo>
                  <a:cubicBezTo>
                    <a:pt x="248" y="150"/>
                    <a:pt x="238" y="148"/>
                    <a:pt x="228" y="146"/>
                  </a:cubicBezTo>
                  <a:cubicBezTo>
                    <a:pt x="220" y="145"/>
                    <a:pt x="214" y="144"/>
                    <a:pt x="207" y="143"/>
                  </a:cubicBezTo>
                  <a:cubicBezTo>
                    <a:pt x="205" y="142"/>
                    <a:pt x="205" y="142"/>
                    <a:pt x="203" y="141"/>
                  </a:cubicBezTo>
                  <a:cubicBezTo>
                    <a:pt x="175" y="135"/>
                    <a:pt x="151" y="128"/>
                    <a:pt x="125" y="118"/>
                  </a:cubicBezTo>
                  <a:cubicBezTo>
                    <a:pt x="208" y="156"/>
                    <a:pt x="302" y="172"/>
                    <a:pt x="392" y="161"/>
                  </a:cubicBezTo>
                  <a:cubicBezTo>
                    <a:pt x="413" y="161"/>
                    <a:pt x="433" y="159"/>
                    <a:pt x="454" y="161"/>
                  </a:cubicBezTo>
                  <a:cubicBezTo>
                    <a:pt x="455" y="161"/>
                    <a:pt x="457" y="161"/>
                    <a:pt x="458" y="161"/>
                  </a:cubicBezTo>
                  <a:cubicBezTo>
                    <a:pt x="486" y="163"/>
                    <a:pt x="510" y="167"/>
                    <a:pt x="537" y="173"/>
                  </a:cubicBezTo>
                  <a:cubicBezTo>
                    <a:pt x="575" y="183"/>
                    <a:pt x="608" y="197"/>
                    <a:pt x="643" y="214"/>
                  </a:cubicBezTo>
                  <a:cubicBezTo>
                    <a:pt x="645" y="215"/>
                    <a:pt x="647" y="217"/>
                    <a:pt x="649" y="218"/>
                  </a:cubicBezTo>
                  <a:cubicBezTo>
                    <a:pt x="682" y="235"/>
                    <a:pt x="711" y="256"/>
                    <a:pt x="739" y="279"/>
                  </a:cubicBezTo>
                  <a:cubicBezTo>
                    <a:pt x="731" y="282"/>
                    <a:pt x="723" y="281"/>
                    <a:pt x="714" y="283"/>
                  </a:cubicBezTo>
                  <a:cubicBezTo>
                    <a:pt x="707" y="284"/>
                    <a:pt x="699" y="285"/>
                    <a:pt x="691" y="286"/>
                  </a:cubicBezTo>
                  <a:cubicBezTo>
                    <a:pt x="684" y="286"/>
                    <a:pt x="678" y="287"/>
                    <a:pt x="672" y="288"/>
                  </a:cubicBezTo>
                  <a:cubicBezTo>
                    <a:pt x="619" y="294"/>
                    <a:pt x="569" y="298"/>
                    <a:pt x="516" y="302"/>
                  </a:cubicBezTo>
                  <a:cubicBezTo>
                    <a:pt x="470" y="304"/>
                    <a:pt x="428" y="307"/>
                    <a:pt x="383" y="306"/>
                  </a:cubicBezTo>
                  <a:cubicBezTo>
                    <a:pt x="381" y="306"/>
                    <a:pt x="379" y="305"/>
                    <a:pt x="377" y="305"/>
                  </a:cubicBezTo>
                  <a:cubicBezTo>
                    <a:pt x="335" y="304"/>
                    <a:pt x="297" y="298"/>
                    <a:pt x="256" y="287"/>
                  </a:cubicBezTo>
                  <a:cubicBezTo>
                    <a:pt x="212" y="274"/>
                    <a:pt x="174" y="254"/>
                    <a:pt x="137" y="227"/>
                  </a:cubicBezTo>
                  <a:cubicBezTo>
                    <a:pt x="136" y="226"/>
                    <a:pt x="135" y="225"/>
                    <a:pt x="134" y="224"/>
                  </a:cubicBezTo>
                  <a:cubicBezTo>
                    <a:pt x="111" y="208"/>
                    <a:pt x="92" y="189"/>
                    <a:pt x="74" y="16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>
                <a:cs typeface="+mn-ea"/>
                <a:sym typeface="+mn-lt"/>
              </a:endParaRPr>
            </a:p>
          </p:txBody>
        </p:sp>
        <p:sp>
          <p:nvSpPr>
            <p:cNvPr id="36" name="Freeform 55">
              <a:extLst>
                <a:ext uri="{FF2B5EF4-FFF2-40B4-BE49-F238E27FC236}">
                  <a16:creationId xmlns:a16="http://schemas.microsoft.com/office/drawing/2014/main" xmlns="" id="{B040C90B-BB4E-4827-8F95-F3B9B311F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396" y="1683540"/>
              <a:ext cx="126101" cy="403657"/>
            </a:xfrm>
            <a:custGeom>
              <a:avLst/>
              <a:gdLst>
                <a:gd name="T0" fmla="*/ 0 w 165"/>
                <a:gd name="T1" fmla="*/ 0 h 519"/>
                <a:gd name="T2" fmla="*/ 40 w 165"/>
                <a:gd name="T3" fmla="*/ 226 h 519"/>
                <a:gd name="T4" fmla="*/ 42 w 165"/>
                <a:gd name="T5" fmla="*/ 279 h 519"/>
                <a:gd name="T6" fmla="*/ 41 w 165"/>
                <a:gd name="T7" fmla="*/ 282 h 519"/>
                <a:gd name="T8" fmla="*/ 53 w 165"/>
                <a:gd name="T9" fmla="*/ 349 h 519"/>
                <a:gd name="T10" fmla="*/ 89 w 165"/>
                <a:gd name="T11" fmla="*/ 438 h 519"/>
                <a:gd name="T12" fmla="*/ 92 w 165"/>
                <a:gd name="T13" fmla="*/ 443 h 519"/>
                <a:gd name="T14" fmla="*/ 146 w 165"/>
                <a:gd name="T15" fmla="*/ 519 h 519"/>
                <a:gd name="T16" fmla="*/ 149 w 165"/>
                <a:gd name="T17" fmla="*/ 498 h 519"/>
                <a:gd name="T18" fmla="*/ 151 w 165"/>
                <a:gd name="T19" fmla="*/ 478 h 519"/>
                <a:gd name="T20" fmla="*/ 153 w 165"/>
                <a:gd name="T21" fmla="*/ 462 h 519"/>
                <a:gd name="T22" fmla="*/ 162 w 165"/>
                <a:gd name="T23" fmla="*/ 329 h 519"/>
                <a:gd name="T24" fmla="*/ 163 w 165"/>
                <a:gd name="T25" fmla="*/ 216 h 519"/>
                <a:gd name="T26" fmla="*/ 163 w 165"/>
                <a:gd name="T27" fmla="*/ 211 h 519"/>
                <a:gd name="T28" fmla="*/ 145 w 165"/>
                <a:gd name="T29" fmla="*/ 10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5" h="519">
                  <a:moveTo>
                    <a:pt x="0" y="0"/>
                  </a:moveTo>
                  <a:cubicBezTo>
                    <a:pt x="34" y="69"/>
                    <a:pt x="48" y="149"/>
                    <a:pt x="40" y="226"/>
                  </a:cubicBezTo>
                  <a:cubicBezTo>
                    <a:pt x="40" y="244"/>
                    <a:pt x="39" y="261"/>
                    <a:pt x="42" y="279"/>
                  </a:cubicBezTo>
                  <a:cubicBezTo>
                    <a:pt x="42" y="280"/>
                    <a:pt x="41" y="281"/>
                    <a:pt x="41" y="282"/>
                  </a:cubicBezTo>
                  <a:cubicBezTo>
                    <a:pt x="44" y="306"/>
                    <a:pt x="47" y="326"/>
                    <a:pt x="53" y="349"/>
                  </a:cubicBezTo>
                  <a:cubicBezTo>
                    <a:pt x="62" y="381"/>
                    <a:pt x="74" y="409"/>
                    <a:pt x="89" y="438"/>
                  </a:cubicBezTo>
                  <a:cubicBezTo>
                    <a:pt x="90" y="440"/>
                    <a:pt x="91" y="442"/>
                    <a:pt x="92" y="443"/>
                  </a:cubicBezTo>
                  <a:cubicBezTo>
                    <a:pt x="107" y="471"/>
                    <a:pt x="126" y="496"/>
                    <a:pt x="146" y="519"/>
                  </a:cubicBezTo>
                  <a:cubicBezTo>
                    <a:pt x="148" y="512"/>
                    <a:pt x="147" y="506"/>
                    <a:pt x="149" y="498"/>
                  </a:cubicBezTo>
                  <a:cubicBezTo>
                    <a:pt x="150" y="492"/>
                    <a:pt x="151" y="485"/>
                    <a:pt x="151" y="478"/>
                  </a:cubicBezTo>
                  <a:cubicBezTo>
                    <a:pt x="151" y="473"/>
                    <a:pt x="152" y="468"/>
                    <a:pt x="153" y="462"/>
                  </a:cubicBezTo>
                  <a:cubicBezTo>
                    <a:pt x="157" y="417"/>
                    <a:pt x="160" y="374"/>
                    <a:pt x="162" y="329"/>
                  </a:cubicBezTo>
                  <a:cubicBezTo>
                    <a:pt x="163" y="290"/>
                    <a:pt x="165" y="254"/>
                    <a:pt x="163" y="216"/>
                  </a:cubicBezTo>
                  <a:cubicBezTo>
                    <a:pt x="163" y="214"/>
                    <a:pt x="163" y="213"/>
                    <a:pt x="163" y="211"/>
                  </a:cubicBezTo>
                  <a:cubicBezTo>
                    <a:pt x="161" y="176"/>
                    <a:pt x="155" y="143"/>
                    <a:pt x="145" y="109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>
                <a:cs typeface="+mn-ea"/>
                <a:sym typeface="+mn-lt"/>
              </a:endParaRPr>
            </a:p>
          </p:txBody>
        </p:sp>
        <p:sp>
          <p:nvSpPr>
            <p:cNvPr id="37" name="Freeform 56">
              <a:extLst>
                <a:ext uri="{FF2B5EF4-FFF2-40B4-BE49-F238E27FC236}">
                  <a16:creationId xmlns:a16="http://schemas.microsoft.com/office/drawing/2014/main" xmlns="" id="{B3E67DF0-235F-4CEA-B2B1-F146817B5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9151" y="1753012"/>
              <a:ext cx="161455" cy="341371"/>
            </a:xfrm>
            <a:custGeom>
              <a:avLst/>
              <a:gdLst>
                <a:gd name="T0" fmla="*/ 6 w 211"/>
                <a:gd name="T1" fmla="*/ 0 h 440"/>
                <a:gd name="T2" fmla="*/ 3 w 211"/>
                <a:gd name="T3" fmla="*/ 151 h 440"/>
                <a:gd name="T4" fmla="*/ 4 w 211"/>
                <a:gd name="T5" fmla="*/ 154 h 440"/>
                <a:gd name="T6" fmla="*/ 5 w 211"/>
                <a:gd name="T7" fmla="*/ 173 h 440"/>
                <a:gd name="T8" fmla="*/ 8 w 211"/>
                <a:gd name="T9" fmla="*/ 192 h 440"/>
                <a:gd name="T10" fmla="*/ 13 w 211"/>
                <a:gd name="T11" fmla="*/ 213 h 440"/>
                <a:gd name="T12" fmla="*/ 15 w 211"/>
                <a:gd name="T13" fmla="*/ 219 h 440"/>
                <a:gd name="T14" fmla="*/ 21 w 211"/>
                <a:gd name="T15" fmla="*/ 241 h 440"/>
                <a:gd name="T16" fmla="*/ 28 w 211"/>
                <a:gd name="T17" fmla="*/ 260 h 440"/>
                <a:gd name="T18" fmla="*/ 35 w 211"/>
                <a:gd name="T19" fmla="*/ 276 h 440"/>
                <a:gd name="T20" fmla="*/ 55 w 211"/>
                <a:gd name="T21" fmla="*/ 311 h 440"/>
                <a:gd name="T22" fmla="*/ 82 w 211"/>
                <a:gd name="T23" fmla="*/ 348 h 440"/>
                <a:gd name="T24" fmla="*/ 131 w 211"/>
                <a:gd name="T25" fmla="*/ 395 h 440"/>
                <a:gd name="T26" fmla="*/ 150 w 211"/>
                <a:gd name="T27" fmla="*/ 408 h 440"/>
                <a:gd name="T28" fmla="*/ 153 w 211"/>
                <a:gd name="T29" fmla="*/ 410 h 440"/>
                <a:gd name="T30" fmla="*/ 211 w 211"/>
                <a:gd name="T31" fmla="*/ 440 h 440"/>
                <a:gd name="T32" fmla="*/ 146 w 211"/>
                <a:gd name="T33" fmla="*/ 326 h 440"/>
                <a:gd name="T34" fmla="*/ 142 w 211"/>
                <a:gd name="T35" fmla="*/ 314 h 440"/>
                <a:gd name="T36" fmla="*/ 123 w 211"/>
                <a:gd name="T37" fmla="*/ 231 h 440"/>
                <a:gd name="T38" fmla="*/ 120 w 211"/>
                <a:gd name="T39" fmla="*/ 186 h 440"/>
                <a:gd name="T40" fmla="*/ 127 w 211"/>
                <a:gd name="T41" fmla="*/ 109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1" h="440">
                  <a:moveTo>
                    <a:pt x="6" y="0"/>
                  </a:moveTo>
                  <a:cubicBezTo>
                    <a:pt x="3" y="52"/>
                    <a:pt x="0" y="99"/>
                    <a:pt x="3" y="151"/>
                  </a:cubicBezTo>
                  <a:cubicBezTo>
                    <a:pt x="3" y="152"/>
                    <a:pt x="4" y="153"/>
                    <a:pt x="4" y="154"/>
                  </a:cubicBezTo>
                  <a:cubicBezTo>
                    <a:pt x="4" y="160"/>
                    <a:pt x="5" y="166"/>
                    <a:pt x="5" y="173"/>
                  </a:cubicBezTo>
                  <a:cubicBezTo>
                    <a:pt x="7" y="179"/>
                    <a:pt x="7" y="185"/>
                    <a:pt x="8" y="192"/>
                  </a:cubicBezTo>
                  <a:cubicBezTo>
                    <a:pt x="10" y="199"/>
                    <a:pt x="11" y="206"/>
                    <a:pt x="13" y="213"/>
                  </a:cubicBezTo>
                  <a:cubicBezTo>
                    <a:pt x="14" y="215"/>
                    <a:pt x="15" y="217"/>
                    <a:pt x="15" y="219"/>
                  </a:cubicBezTo>
                  <a:cubicBezTo>
                    <a:pt x="16" y="227"/>
                    <a:pt x="18" y="234"/>
                    <a:pt x="21" y="241"/>
                  </a:cubicBezTo>
                  <a:cubicBezTo>
                    <a:pt x="24" y="247"/>
                    <a:pt x="25" y="254"/>
                    <a:pt x="28" y="260"/>
                  </a:cubicBezTo>
                  <a:cubicBezTo>
                    <a:pt x="31" y="265"/>
                    <a:pt x="33" y="271"/>
                    <a:pt x="35" y="276"/>
                  </a:cubicBezTo>
                  <a:cubicBezTo>
                    <a:pt x="41" y="289"/>
                    <a:pt x="48" y="299"/>
                    <a:pt x="55" y="311"/>
                  </a:cubicBezTo>
                  <a:cubicBezTo>
                    <a:pt x="63" y="325"/>
                    <a:pt x="72" y="336"/>
                    <a:pt x="82" y="348"/>
                  </a:cubicBezTo>
                  <a:cubicBezTo>
                    <a:pt x="97" y="366"/>
                    <a:pt x="113" y="381"/>
                    <a:pt x="131" y="395"/>
                  </a:cubicBezTo>
                  <a:cubicBezTo>
                    <a:pt x="138" y="400"/>
                    <a:pt x="144" y="404"/>
                    <a:pt x="150" y="408"/>
                  </a:cubicBezTo>
                  <a:cubicBezTo>
                    <a:pt x="151" y="409"/>
                    <a:pt x="152" y="409"/>
                    <a:pt x="153" y="410"/>
                  </a:cubicBezTo>
                  <a:cubicBezTo>
                    <a:pt x="171" y="423"/>
                    <a:pt x="191" y="432"/>
                    <a:pt x="211" y="440"/>
                  </a:cubicBezTo>
                  <a:cubicBezTo>
                    <a:pt x="184" y="406"/>
                    <a:pt x="162" y="367"/>
                    <a:pt x="146" y="326"/>
                  </a:cubicBezTo>
                  <a:cubicBezTo>
                    <a:pt x="145" y="322"/>
                    <a:pt x="143" y="318"/>
                    <a:pt x="142" y="314"/>
                  </a:cubicBezTo>
                  <a:cubicBezTo>
                    <a:pt x="133" y="287"/>
                    <a:pt x="127" y="260"/>
                    <a:pt x="123" y="231"/>
                  </a:cubicBezTo>
                  <a:cubicBezTo>
                    <a:pt x="121" y="216"/>
                    <a:pt x="121" y="202"/>
                    <a:pt x="120" y="186"/>
                  </a:cubicBezTo>
                  <a:cubicBezTo>
                    <a:pt x="120" y="160"/>
                    <a:pt x="123" y="136"/>
                    <a:pt x="127" y="109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>
                <a:cs typeface="+mn-ea"/>
                <a:sym typeface="+mn-lt"/>
              </a:endParaRPr>
            </a:p>
          </p:txBody>
        </p:sp>
        <p:sp>
          <p:nvSpPr>
            <p:cNvPr id="38" name="Freeform 57">
              <a:extLst>
                <a:ext uri="{FF2B5EF4-FFF2-40B4-BE49-F238E27FC236}">
                  <a16:creationId xmlns:a16="http://schemas.microsoft.com/office/drawing/2014/main" xmlns="" id="{9386D8DB-FB5F-4261-897E-B33D9D486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2881" y="3177186"/>
              <a:ext cx="1549743" cy="645610"/>
            </a:xfrm>
            <a:custGeom>
              <a:avLst/>
              <a:gdLst>
                <a:gd name="T0" fmla="*/ 1827 w 2028"/>
                <a:gd name="T1" fmla="*/ 456 h 831"/>
                <a:gd name="T2" fmla="*/ 1854 w 2028"/>
                <a:gd name="T3" fmla="*/ 424 h 831"/>
                <a:gd name="T4" fmla="*/ 1939 w 2028"/>
                <a:gd name="T5" fmla="*/ 301 h 831"/>
                <a:gd name="T6" fmla="*/ 2028 w 2028"/>
                <a:gd name="T7" fmla="*/ 105 h 831"/>
                <a:gd name="T8" fmla="*/ 1783 w 2028"/>
                <a:gd name="T9" fmla="*/ 67 h 831"/>
                <a:gd name="T10" fmla="*/ 1410 w 2028"/>
                <a:gd name="T11" fmla="*/ 27 h 831"/>
                <a:gd name="T12" fmla="*/ 930 w 2028"/>
                <a:gd name="T13" fmla="*/ 8 h 831"/>
                <a:gd name="T14" fmla="*/ 922 w 2028"/>
                <a:gd name="T15" fmla="*/ 11 h 831"/>
                <a:gd name="T16" fmla="*/ 862 w 2028"/>
                <a:gd name="T17" fmla="*/ 14 h 831"/>
                <a:gd name="T18" fmla="*/ 802 w 2028"/>
                <a:gd name="T19" fmla="*/ 23 h 831"/>
                <a:gd name="T20" fmla="*/ 732 w 2028"/>
                <a:gd name="T21" fmla="*/ 36 h 831"/>
                <a:gd name="T22" fmla="*/ 715 w 2028"/>
                <a:gd name="T23" fmla="*/ 43 h 831"/>
                <a:gd name="T24" fmla="*/ 645 w 2028"/>
                <a:gd name="T25" fmla="*/ 61 h 831"/>
                <a:gd name="T26" fmla="*/ 583 w 2028"/>
                <a:gd name="T27" fmla="*/ 82 h 831"/>
                <a:gd name="T28" fmla="*/ 531 w 2028"/>
                <a:gd name="T29" fmla="*/ 104 h 831"/>
                <a:gd name="T30" fmla="*/ 419 w 2028"/>
                <a:gd name="T31" fmla="*/ 163 h 831"/>
                <a:gd name="T32" fmla="*/ 301 w 2028"/>
                <a:gd name="T33" fmla="*/ 248 h 831"/>
                <a:gd name="T34" fmla="*/ 148 w 2028"/>
                <a:gd name="T35" fmla="*/ 403 h 831"/>
                <a:gd name="T36" fmla="*/ 105 w 2028"/>
                <a:gd name="T37" fmla="*/ 461 h 831"/>
                <a:gd name="T38" fmla="*/ 101 w 2028"/>
                <a:gd name="T39" fmla="*/ 471 h 831"/>
                <a:gd name="T40" fmla="*/ 0 w 2028"/>
                <a:gd name="T41" fmla="*/ 652 h 831"/>
                <a:gd name="T42" fmla="*/ 369 w 2028"/>
                <a:gd name="T43" fmla="*/ 454 h 831"/>
                <a:gd name="T44" fmla="*/ 406 w 2028"/>
                <a:gd name="T45" fmla="*/ 441 h 831"/>
                <a:gd name="T46" fmla="*/ 670 w 2028"/>
                <a:gd name="T47" fmla="*/ 386 h 831"/>
                <a:gd name="T48" fmla="*/ 812 w 2028"/>
                <a:gd name="T49" fmla="*/ 379 h 831"/>
                <a:gd name="T50" fmla="*/ 1057 w 2028"/>
                <a:gd name="T51" fmla="*/ 404 h 831"/>
                <a:gd name="T52" fmla="*/ 1075 w 2028"/>
                <a:gd name="T53" fmla="*/ 404 h 831"/>
                <a:gd name="T54" fmla="*/ 1319 w 2028"/>
                <a:gd name="T55" fmla="*/ 406 h 831"/>
                <a:gd name="T56" fmla="*/ 1328 w 2028"/>
                <a:gd name="T57" fmla="*/ 408 h 831"/>
                <a:gd name="T58" fmla="*/ 1413 w 2028"/>
                <a:gd name="T59" fmla="*/ 396 h 831"/>
                <a:gd name="T60" fmla="*/ 1469 w 2028"/>
                <a:gd name="T61" fmla="*/ 386 h 831"/>
                <a:gd name="T62" fmla="*/ 1478 w 2028"/>
                <a:gd name="T63" fmla="*/ 382 h 831"/>
                <a:gd name="T64" fmla="*/ 1689 w 2028"/>
                <a:gd name="T65" fmla="*/ 319 h 831"/>
                <a:gd name="T66" fmla="*/ 968 w 2028"/>
                <a:gd name="T67" fmla="*/ 435 h 831"/>
                <a:gd name="T68" fmla="*/ 800 w 2028"/>
                <a:gd name="T69" fmla="*/ 437 h 831"/>
                <a:gd name="T70" fmla="*/ 790 w 2028"/>
                <a:gd name="T71" fmla="*/ 435 h 831"/>
                <a:gd name="T72" fmla="*/ 577 w 2028"/>
                <a:gd name="T73" fmla="*/ 470 h 831"/>
                <a:gd name="T74" fmla="*/ 291 w 2028"/>
                <a:gd name="T75" fmla="*/ 578 h 831"/>
                <a:gd name="T76" fmla="*/ 275 w 2028"/>
                <a:gd name="T77" fmla="*/ 589 h 831"/>
                <a:gd name="T78" fmla="*/ 30 w 2028"/>
                <a:gd name="T79" fmla="*/ 755 h 831"/>
                <a:gd name="T80" fmla="*/ 98 w 2028"/>
                <a:gd name="T81" fmla="*/ 765 h 831"/>
                <a:gd name="T82" fmla="*/ 161 w 2028"/>
                <a:gd name="T83" fmla="*/ 772 h 831"/>
                <a:gd name="T84" fmla="*/ 211 w 2028"/>
                <a:gd name="T85" fmla="*/ 779 h 831"/>
                <a:gd name="T86" fmla="*/ 634 w 2028"/>
                <a:gd name="T87" fmla="*/ 816 h 831"/>
                <a:gd name="T88" fmla="*/ 993 w 2028"/>
                <a:gd name="T89" fmla="*/ 828 h 831"/>
                <a:gd name="T90" fmla="*/ 1009 w 2028"/>
                <a:gd name="T91" fmla="*/ 825 h 831"/>
                <a:gd name="T92" fmla="*/ 1334 w 2028"/>
                <a:gd name="T93" fmla="*/ 776 h 831"/>
                <a:gd name="T94" fmla="*/ 1658 w 2028"/>
                <a:gd name="T95" fmla="*/ 614 h 831"/>
                <a:gd name="T96" fmla="*/ 1666 w 2028"/>
                <a:gd name="T97" fmla="*/ 606 h 831"/>
                <a:gd name="T98" fmla="*/ 1827 w 2028"/>
                <a:gd name="T99" fmla="*/ 456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28" h="831">
                  <a:moveTo>
                    <a:pt x="1827" y="456"/>
                  </a:moveTo>
                  <a:cubicBezTo>
                    <a:pt x="1835" y="446"/>
                    <a:pt x="1846" y="435"/>
                    <a:pt x="1854" y="424"/>
                  </a:cubicBezTo>
                  <a:cubicBezTo>
                    <a:pt x="1886" y="385"/>
                    <a:pt x="1913" y="345"/>
                    <a:pt x="1939" y="301"/>
                  </a:cubicBezTo>
                  <a:cubicBezTo>
                    <a:pt x="1975" y="237"/>
                    <a:pt x="2005" y="173"/>
                    <a:pt x="2028" y="105"/>
                  </a:cubicBezTo>
                  <a:cubicBezTo>
                    <a:pt x="1948" y="88"/>
                    <a:pt x="1869" y="78"/>
                    <a:pt x="1783" y="67"/>
                  </a:cubicBezTo>
                  <a:cubicBezTo>
                    <a:pt x="1655" y="52"/>
                    <a:pt x="1537" y="40"/>
                    <a:pt x="1410" y="27"/>
                  </a:cubicBezTo>
                  <a:cubicBezTo>
                    <a:pt x="1246" y="14"/>
                    <a:pt x="1095" y="0"/>
                    <a:pt x="930" y="8"/>
                  </a:cubicBezTo>
                  <a:cubicBezTo>
                    <a:pt x="928" y="8"/>
                    <a:pt x="925" y="11"/>
                    <a:pt x="922" y="11"/>
                  </a:cubicBezTo>
                  <a:cubicBezTo>
                    <a:pt x="902" y="12"/>
                    <a:pt x="882" y="13"/>
                    <a:pt x="862" y="14"/>
                  </a:cubicBezTo>
                  <a:cubicBezTo>
                    <a:pt x="842" y="18"/>
                    <a:pt x="822" y="19"/>
                    <a:pt x="802" y="23"/>
                  </a:cubicBezTo>
                  <a:cubicBezTo>
                    <a:pt x="778" y="28"/>
                    <a:pt x="755" y="30"/>
                    <a:pt x="732" y="36"/>
                  </a:cubicBezTo>
                  <a:cubicBezTo>
                    <a:pt x="727" y="39"/>
                    <a:pt x="721" y="41"/>
                    <a:pt x="715" y="43"/>
                  </a:cubicBezTo>
                  <a:cubicBezTo>
                    <a:pt x="689" y="46"/>
                    <a:pt x="668" y="52"/>
                    <a:pt x="645" y="61"/>
                  </a:cubicBezTo>
                  <a:cubicBezTo>
                    <a:pt x="625" y="70"/>
                    <a:pt x="603" y="72"/>
                    <a:pt x="583" y="82"/>
                  </a:cubicBezTo>
                  <a:cubicBezTo>
                    <a:pt x="566" y="91"/>
                    <a:pt x="548" y="97"/>
                    <a:pt x="531" y="104"/>
                  </a:cubicBezTo>
                  <a:cubicBezTo>
                    <a:pt x="492" y="121"/>
                    <a:pt x="457" y="142"/>
                    <a:pt x="419" y="163"/>
                  </a:cubicBezTo>
                  <a:cubicBezTo>
                    <a:pt x="376" y="190"/>
                    <a:pt x="340" y="217"/>
                    <a:pt x="301" y="248"/>
                  </a:cubicBezTo>
                  <a:cubicBezTo>
                    <a:pt x="244" y="295"/>
                    <a:pt x="194" y="344"/>
                    <a:pt x="148" y="403"/>
                  </a:cubicBezTo>
                  <a:cubicBezTo>
                    <a:pt x="134" y="423"/>
                    <a:pt x="120" y="441"/>
                    <a:pt x="105" y="461"/>
                  </a:cubicBezTo>
                  <a:cubicBezTo>
                    <a:pt x="102" y="464"/>
                    <a:pt x="104" y="468"/>
                    <a:pt x="101" y="471"/>
                  </a:cubicBezTo>
                  <a:cubicBezTo>
                    <a:pt x="59" y="528"/>
                    <a:pt x="29" y="589"/>
                    <a:pt x="0" y="652"/>
                  </a:cubicBezTo>
                  <a:cubicBezTo>
                    <a:pt x="112" y="568"/>
                    <a:pt x="236" y="503"/>
                    <a:pt x="369" y="454"/>
                  </a:cubicBezTo>
                  <a:cubicBezTo>
                    <a:pt x="381" y="450"/>
                    <a:pt x="394" y="445"/>
                    <a:pt x="406" y="441"/>
                  </a:cubicBezTo>
                  <a:cubicBezTo>
                    <a:pt x="493" y="414"/>
                    <a:pt x="578" y="397"/>
                    <a:pt x="670" y="386"/>
                  </a:cubicBezTo>
                  <a:cubicBezTo>
                    <a:pt x="718" y="381"/>
                    <a:pt x="764" y="379"/>
                    <a:pt x="812" y="379"/>
                  </a:cubicBezTo>
                  <a:cubicBezTo>
                    <a:pt x="895" y="380"/>
                    <a:pt x="971" y="390"/>
                    <a:pt x="1057" y="404"/>
                  </a:cubicBezTo>
                  <a:cubicBezTo>
                    <a:pt x="1063" y="405"/>
                    <a:pt x="1069" y="403"/>
                    <a:pt x="1075" y="404"/>
                  </a:cubicBezTo>
                  <a:cubicBezTo>
                    <a:pt x="1160" y="414"/>
                    <a:pt x="1236" y="416"/>
                    <a:pt x="1319" y="406"/>
                  </a:cubicBezTo>
                  <a:cubicBezTo>
                    <a:pt x="1322" y="406"/>
                    <a:pt x="1326" y="408"/>
                    <a:pt x="1328" y="408"/>
                  </a:cubicBezTo>
                  <a:cubicBezTo>
                    <a:pt x="1358" y="405"/>
                    <a:pt x="1383" y="402"/>
                    <a:pt x="1413" y="396"/>
                  </a:cubicBezTo>
                  <a:cubicBezTo>
                    <a:pt x="1433" y="393"/>
                    <a:pt x="1450" y="389"/>
                    <a:pt x="1469" y="386"/>
                  </a:cubicBezTo>
                  <a:cubicBezTo>
                    <a:pt x="1473" y="385"/>
                    <a:pt x="1474" y="384"/>
                    <a:pt x="1478" y="382"/>
                  </a:cubicBezTo>
                  <a:cubicBezTo>
                    <a:pt x="1553" y="367"/>
                    <a:pt x="1620" y="346"/>
                    <a:pt x="1689" y="319"/>
                  </a:cubicBezTo>
                  <a:cubicBezTo>
                    <a:pt x="1466" y="424"/>
                    <a:pt x="1213" y="466"/>
                    <a:pt x="968" y="435"/>
                  </a:cubicBezTo>
                  <a:cubicBezTo>
                    <a:pt x="912" y="435"/>
                    <a:pt x="857" y="430"/>
                    <a:pt x="800" y="437"/>
                  </a:cubicBezTo>
                  <a:cubicBezTo>
                    <a:pt x="797" y="437"/>
                    <a:pt x="793" y="435"/>
                    <a:pt x="790" y="435"/>
                  </a:cubicBezTo>
                  <a:cubicBezTo>
                    <a:pt x="715" y="443"/>
                    <a:pt x="650" y="451"/>
                    <a:pt x="577" y="470"/>
                  </a:cubicBezTo>
                  <a:cubicBezTo>
                    <a:pt x="475" y="495"/>
                    <a:pt x="384" y="532"/>
                    <a:pt x="291" y="578"/>
                  </a:cubicBezTo>
                  <a:cubicBezTo>
                    <a:pt x="286" y="581"/>
                    <a:pt x="281" y="586"/>
                    <a:pt x="275" y="589"/>
                  </a:cubicBezTo>
                  <a:cubicBezTo>
                    <a:pt x="185" y="635"/>
                    <a:pt x="107" y="693"/>
                    <a:pt x="30" y="755"/>
                  </a:cubicBezTo>
                  <a:cubicBezTo>
                    <a:pt x="53" y="762"/>
                    <a:pt x="73" y="761"/>
                    <a:pt x="98" y="765"/>
                  </a:cubicBezTo>
                  <a:cubicBezTo>
                    <a:pt x="119" y="769"/>
                    <a:pt x="140" y="772"/>
                    <a:pt x="161" y="772"/>
                  </a:cubicBezTo>
                  <a:cubicBezTo>
                    <a:pt x="179" y="774"/>
                    <a:pt x="195" y="777"/>
                    <a:pt x="211" y="779"/>
                  </a:cubicBezTo>
                  <a:cubicBezTo>
                    <a:pt x="356" y="795"/>
                    <a:pt x="490" y="807"/>
                    <a:pt x="634" y="816"/>
                  </a:cubicBezTo>
                  <a:cubicBezTo>
                    <a:pt x="757" y="823"/>
                    <a:pt x="871" y="831"/>
                    <a:pt x="993" y="828"/>
                  </a:cubicBezTo>
                  <a:cubicBezTo>
                    <a:pt x="998" y="828"/>
                    <a:pt x="1004" y="825"/>
                    <a:pt x="1009" y="825"/>
                  </a:cubicBezTo>
                  <a:cubicBezTo>
                    <a:pt x="1121" y="823"/>
                    <a:pt x="1226" y="806"/>
                    <a:pt x="1334" y="776"/>
                  </a:cubicBezTo>
                  <a:cubicBezTo>
                    <a:pt x="1454" y="741"/>
                    <a:pt x="1557" y="687"/>
                    <a:pt x="1658" y="614"/>
                  </a:cubicBezTo>
                  <a:cubicBezTo>
                    <a:pt x="1661" y="611"/>
                    <a:pt x="1664" y="609"/>
                    <a:pt x="1666" y="606"/>
                  </a:cubicBezTo>
                  <a:cubicBezTo>
                    <a:pt x="1727" y="562"/>
                    <a:pt x="1778" y="512"/>
                    <a:pt x="1827" y="4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>
                <a:cs typeface="+mn-ea"/>
                <a:sym typeface="+mn-lt"/>
              </a:endParaRPr>
            </a:p>
          </p:txBody>
        </p:sp>
        <p:sp>
          <p:nvSpPr>
            <p:cNvPr id="39" name="Freeform 58">
              <a:extLst>
                <a:ext uri="{FF2B5EF4-FFF2-40B4-BE49-F238E27FC236}">
                  <a16:creationId xmlns:a16="http://schemas.microsoft.com/office/drawing/2014/main" xmlns="" id="{280C3319-C672-4813-AB57-051FA254B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426" y="1762594"/>
              <a:ext cx="542116" cy="1333143"/>
            </a:xfrm>
            <a:custGeom>
              <a:avLst/>
              <a:gdLst>
                <a:gd name="T0" fmla="*/ 634 w 709"/>
                <a:gd name="T1" fmla="*/ 0 h 1715"/>
                <a:gd name="T2" fmla="*/ 663 w 709"/>
                <a:gd name="T3" fmla="*/ 209 h 1715"/>
                <a:gd name="T4" fmla="*/ 691 w 709"/>
                <a:gd name="T5" fmla="*/ 526 h 1715"/>
                <a:gd name="T6" fmla="*/ 700 w 709"/>
                <a:gd name="T7" fmla="*/ 935 h 1715"/>
                <a:gd name="T8" fmla="*/ 697 w 709"/>
                <a:gd name="T9" fmla="*/ 941 h 1715"/>
                <a:gd name="T10" fmla="*/ 694 w 709"/>
                <a:gd name="T11" fmla="*/ 992 h 1715"/>
                <a:gd name="T12" fmla="*/ 685 w 709"/>
                <a:gd name="T13" fmla="*/ 1044 h 1715"/>
                <a:gd name="T14" fmla="*/ 673 w 709"/>
                <a:gd name="T15" fmla="*/ 1103 h 1715"/>
                <a:gd name="T16" fmla="*/ 667 w 709"/>
                <a:gd name="T17" fmla="*/ 1117 h 1715"/>
                <a:gd name="T18" fmla="*/ 651 w 709"/>
                <a:gd name="T19" fmla="*/ 1176 h 1715"/>
                <a:gd name="T20" fmla="*/ 632 w 709"/>
                <a:gd name="T21" fmla="*/ 1228 h 1715"/>
                <a:gd name="T22" fmla="*/ 613 w 709"/>
                <a:gd name="T23" fmla="*/ 1273 h 1715"/>
                <a:gd name="T24" fmla="*/ 561 w 709"/>
                <a:gd name="T25" fmla="*/ 1367 h 1715"/>
                <a:gd name="T26" fmla="*/ 487 w 709"/>
                <a:gd name="T27" fmla="*/ 1466 h 1715"/>
                <a:gd name="T28" fmla="*/ 353 w 709"/>
                <a:gd name="T29" fmla="*/ 1593 h 1715"/>
                <a:gd name="T30" fmla="*/ 303 w 709"/>
                <a:gd name="T31" fmla="*/ 1629 h 1715"/>
                <a:gd name="T32" fmla="*/ 295 w 709"/>
                <a:gd name="T33" fmla="*/ 1633 h 1715"/>
                <a:gd name="T34" fmla="*/ 139 w 709"/>
                <a:gd name="T35" fmla="*/ 1715 h 1715"/>
                <a:gd name="T36" fmla="*/ 312 w 709"/>
                <a:gd name="T37" fmla="*/ 1405 h 1715"/>
                <a:gd name="T38" fmla="*/ 324 w 709"/>
                <a:gd name="T39" fmla="*/ 1374 h 1715"/>
                <a:gd name="T40" fmla="*/ 375 w 709"/>
                <a:gd name="T41" fmla="*/ 1150 h 1715"/>
                <a:gd name="T42" fmla="*/ 383 w 709"/>
                <a:gd name="T43" fmla="*/ 1030 h 1715"/>
                <a:gd name="T44" fmla="*/ 365 w 709"/>
                <a:gd name="T45" fmla="*/ 821 h 1715"/>
                <a:gd name="T46" fmla="*/ 365 w 709"/>
                <a:gd name="T47" fmla="*/ 805 h 1715"/>
                <a:gd name="T48" fmla="*/ 367 w 709"/>
                <a:gd name="T49" fmla="*/ 598 h 1715"/>
                <a:gd name="T50" fmla="*/ 366 w 709"/>
                <a:gd name="T51" fmla="*/ 591 h 1715"/>
                <a:gd name="T52" fmla="*/ 377 w 709"/>
                <a:gd name="T53" fmla="*/ 519 h 1715"/>
                <a:gd name="T54" fmla="*/ 386 w 709"/>
                <a:gd name="T55" fmla="*/ 471 h 1715"/>
                <a:gd name="T56" fmla="*/ 390 w 709"/>
                <a:gd name="T57" fmla="*/ 463 h 1715"/>
                <a:gd name="T58" fmla="*/ 447 w 709"/>
                <a:gd name="T59" fmla="*/ 285 h 1715"/>
                <a:gd name="T60" fmla="*/ 337 w 709"/>
                <a:gd name="T61" fmla="*/ 896 h 1715"/>
                <a:gd name="T62" fmla="*/ 334 w 709"/>
                <a:gd name="T63" fmla="*/ 1039 h 1715"/>
                <a:gd name="T64" fmla="*/ 335 w 709"/>
                <a:gd name="T65" fmla="*/ 1047 h 1715"/>
                <a:gd name="T66" fmla="*/ 303 w 709"/>
                <a:gd name="T67" fmla="*/ 1228 h 1715"/>
                <a:gd name="T68" fmla="*/ 206 w 709"/>
                <a:gd name="T69" fmla="*/ 1469 h 1715"/>
                <a:gd name="T70" fmla="*/ 197 w 709"/>
                <a:gd name="T71" fmla="*/ 1483 h 1715"/>
                <a:gd name="T72" fmla="*/ 52 w 709"/>
                <a:gd name="T73" fmla="*/ 1688 h 1715"/>
                <a:gd name="T74" fmla="*/ 44 w 709"/>
                <a:gd name="T75" fmla="*/ 1630 h 1715"/>
                <a:gd name="T76" fmla="*/ 39 w 709"/>
                <a:gd name="T77" fmla="*/ 1577 h 1715"/>
                <a:gd name="T78" fmla="*/ 34 w 709"/>
                <a:gd name="T79" fmla="*/ 1535 h 1715"/>
                <a:gd name="T80" fmla="*/ 9 w 709"/>
                <a:gd name="T81" fmla="*/ 1174 h 1715"/>
                <a:gd name="T82" fmla="*/ 4 w 709"/>
                <a:gd name="T83" fmla="*/ 869 h 1715"/>
                <a:gd name="T84" fmla="*/ 7 w 709"/>
                <a:gd name="T85" fmla="*/ 856 h 1715"/>
                <a:gd name="T86" fmla="*/ 54 w 709"/>
                <a:gd name="T87" fmla="*/ 580 h 1715"/>
                <a:gd name="T88" fmla="*/ 196 w 709"/>
                <a:gd name="T89" fmla="*/ 307 h 1715"/>
                <a:gd name="T90" fmla="*/ 203 w 709"/>
                <a:gd name="T91" fmla="*/ 300 h 1715"/>
                <a:gd name="T92" fmla="*/ 332 w 709"/>
                <a:gd name="T93" fmla="*/ 166 h 1715"/>
                <a:gd name="T94" fmla="*/ 360 w 709"/>
                <a:gd name="T95" fmla="*/ 144 h 1715"/>
                <a:gd name="T96" fmla="*/ 466 w 709"/>
                <a:gd name="T97" fmla="*/ 73 h 1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09" h="1715">
                  <a:moveTo>
                    <a:pt x="634" y="0"/>
                  </a:moveTo>
                  <a:cubicBezTo>
                    <a:pt x="647" y="69"/>
                    <a:pt x="654" y="136"/>
                    <a:pt x="663" y="209"/>
                  </a:cubicBezTo>
                  <a:cubicBezTo>
                    <a:pt x="673" y="318"/>
                    <a:pt x="681" y="418"/>
                    <a:pt x="691" y="526"/>
                  </a:cubicBezTo>
                  <a:cubicBezTo>
                    <a:pt x="700" y="666"/>
                    <a:pt x="709" y="795"/>
                    <a:pt x="700" y="935"/>
                  </a:cubicBezTo>
                  <a:cubicBezTo>
                    <a:pt x="700" y="937"/>
                    <a:pt x="697" y="939"/>
                    <a:pt x="697" y="941"/>
                  </a:cubicBezTo>
                  <a:cubicBezTo>
                    <a:pt x="696" y="958"/>
                    <a:pt x="695" y="975"/>
                    <a:pt x="694" y="992"/>
                  </a:cubicBezTo>
                  <a:cubicBezTo>
                    <a:pt x="690" y="1009"/>
                    <a:pt x="689" y="1027"/>
                    <a:pt x="685" y="1044"/>
                  </a:cubicBezTo>
                  <a:cubicBezTo>
                    <a:pt x="680" y="1064"/>
                    <a:pt x="679" y="1083"/>
                    <a:pt x="673" y="1103"/>
                  </a:cubicBezTo>
                  <a:cubicBezTo>
                    <a:pt x="671" y="1107"/>
                    <a:pt x="669" y="1112"/>
                    <a:pt x="667" y="1117"/>
                  </a:cubicBezTo>
                  <a:cubicBezTo>
                    <a:pt x="664" y="1139"/>
                    <a:pt x="659" y="1157"/>
                    <a:pt x="651" y="1176"/>
                  </a:cubicBezTo>
                  <a:cubicBezTo>
                    <a:pt x="643" y="1193"/>
                    <a:pt x="640" y="1211"/>
                    <a:pt x="632" y="1228"/>
                  </a:cubicBezTo>
                  <a:cubicBezTo>
                    <a:pt x="624" y="1243"/>
                    <a:pt x="618" y="1258"/>
                    <a:pt x="613" y="1273"/>
                  </a:cubicBezTo>
                  <a:cubicBezTo>
                    <a:pt x="598" y="1305"/>
                    <a:pt x="579" y="1335"/>
                    <a:pt x="561" y="1367"/>
                  </a:cubicBezTo>
                  <a:cubicBezTo>
                    <a:pt x="538" y="1403"/>
                    <a:pt x="513" y="1433"/>
                    <a:pt x="487" y="1466"/>
                  </a:cubicBezTo>
                  <a:cubicBezTo>
                    <a:pt x="446" y="1513"/>
                    <a:pt x="403" y="1555"/>
                    <a:pt x="353" y="1593"/>
                  </a:cubicBezTo>
                  <a:cubicBezTo>
                    <a:pt x="336" y="1606"/>
                    <a:pt x="320" y="1617"/>
                    <a:pt x="303" y="1629"/>
                  </a:cubicBezTo>
                  <a:cubicBezTo>
                    <a:pt x="300" y="1631"/>
                    <a:pt x="297" y="1630"/>
                    <a:pt x="295" y="1633"/>
                  </a:cubicBezTo>
                  <a:cubicBezTo>
                    <a:pt x="245" y="1667"/>
                    <a:pt x="193" y="1692"/>
                    <a:pt x="139" y="1715"/>
                  </a:cubicBezTo>
                  <a:cubicBezTo>
                    <a:pt x="212" y="1622"/>
                    <a:pt x="269" y="1518"/>
                    <a:pt x="312" y="1405"/>
                  </a:cubicBezTo>
                  <a:cubicBezTo>
                    <a:pt x="316" y="1395"/>
                    <a:pt x="321" y="1384"/>
                    <a:pt x="324" y="1374"/>
                  </a:cubicBezTo>
                  <a:cubicBezTo>
                    <a:pt x="349" y="1300"/>
                    <a:pt x="364" y="1228"/>
                    <a:pt x="375" y="1150"/>
                  </a:cubicBezTo>
                  <a:cubicBezTo>
                    <a:pt x="380" y="1109"/>
                    <a:pt x="382" y="1071"/>
                    <a:pt x="383" y="1030"/>
                  </a:cubicBezTo>
                  <a:cubicBezTo>
                    <a:pt x="383" y="959"/>
                    <a:pt x="376" y="894"/>
                    <a:pt x="365" y="821"/>
                  </a:cubicBezTo>
                  <a:cubicBezTo>
                    <a:pt x="364" y="816"/>
                    <a:pt x="366" y="811"/>
                    <a:pt x="365" y="805"/>
                  </a:cubicBezTo>
                  <a:cubicBezTo>
                    <a:pt x="358" y="734"/>
                    <a:pt x="357" y="669"/>
                    <a:pt x="367" y="598"/>
                  </a:cubicBezTo>
                  <a:cubicBezTo>
                    <a:pt x="367" y="596"/>
                    <a:pt x="366" y="593"/>
                    <a:pt x="366" y="591"/>
                  </a:cubicBezTo>
                  <a:cubicBezTo>
                    <a:pt x="369" y="566"/>
                    <a:pt x="372" y="544"/>
                    <a:pt x="377" y="519"/>
                  </a:cubicBezTo>
                  <a:cubicBezTo>
                    <a:pt x="381" y="502"/>
                    <a:pt x="384" y="487"/>
                    <a:pt x="386" y="471"/>
                  </a:cubicBezTo>
                  <a:cubicBezTo>
                    <a:pt x="388" y="468"/>
                    <a:pt x="389" y="467"/>
                    <a:pt x="390" y="463"/>
                  </a:cubicBezTo>
                  <a:cubicBezTo>
                    <a:pt x="404" y="400"/>
                    <a:pt x="423" y="343"/>
                    <a:pt x="447" y="285"/>
                  </a:cubicBezTo>
                  <a:cubicBezTo>
                    <a:pt x="355" y="473"/>
                    <a:pt x="315" y="688"/>
                    <a:pt x="337" y="896"/>
                  </a:cubicBezTo>
                  <a:cubicBezTo>
                    <a:pt x="337" y="944"/>
                    <a:pt x="340" y="991"/>
                    <a:pt x="334" y="1039"/>
                  </a:cubicBezTo>
                  <a:cubicBezTo>
                    <a:pt x="334" y="1042"/>
                    <a:pt x="335" y="1045"/>
                    <a:pt x="335" y="1047"/>
                  </a:cubicBezTo>
                  <a:cubicBezTo>
                    <a:pt x="327" y="1111"/>
                    <a:pt x="319" y="1167"/>
                    <a:pt x="303" y="1228"/>
                  </a:cubicBezTo>
                  <a:cubicBezTo>
                    <a:pt x="279" y="1314"/>
                    <a:pt x="247" y="1391"/>
                    <a:pt x="206" y="1469"/>
                  </a:cubicBezTo>
                  <a:cubicBezTo>
                    <a:pt x="204" y="1474"/>
                    <a:pt x="199" y="1478"/>
                    <a:pt x="197" y="1483"/>
                  </a:cubicBezTo>
                  <a:cubicBezTo>
                    <a:pt x="156" y="1559"/>
                    <a:pt x="106" y="1624"/>
                    <a:pt x="52" y="1688"/>
                  </a:cubicBezTo>
                  <a:cubicBezTo>
                    <a:pt x="46" y="1669"/>
                    <a:pt x="48" y="1652"/>
                    <a:pt x="44" y="1630"/>
                  </a:cubicBezTo>
                  <a:cubicBezTo>
                    <a:pt x="41" y="1613"/>
                    <a:pt x="39" y="1595"/>
                    <a:pt x="39" y="1577"/>
                  </a:cubicBezTo>
                  <a:cubicBezTo>
                    <a:pt x="38" y="1562"/>
                    <a:pt x="36" y="1548"/>
                    <a:pt x="34" y="1535"/>
                  </a:cubicBezTo>
                  <a:cubicBezTo>
                    <a:pt x="22" y="1411"/>
                    <a:pt x="14" y="1297"/>
                    <a:pt x="9" y="1174"/>
                  </a:cubicBezTo>
                  <a:cubicBezTo>
                    <a:pt x="5" y="1070"/>
                    <a:pt x="0" y="973"/>
                    <a:pt x="4" y="869"/>
                  </a:cubicBezTo>
                  <a:cubicBezTo>
                    <a:pt x="4" y="865"/>
                    <a:pt x="7" y="860"/>
                    <a:pt x="7" y="856"/>
                  </a:cubicBezTo>
                  <a:cubicBezTo>
                    <a:pt x="10" y="760"/>
                    <a:pt x="27" y="672"/>
                    <a:pt x="54" y="580"/>
                  </a:cubicBezTo>
                  <a:cubicBezTo>
                    <a:pt x="85" y="479"/>
                    <a:pt x="132" y="392"/>
                    <a:pt x="196" y="307"/>
                  </a:cubicBezTo>
                  <a:cubicBezTo>
                    <a:pt x="198" y="305"/>
                    <a:pt x="200" y="303"/>
                    <a:pt x="203" y="300"/>
                  </a:cubicBezTo>
                  <a:cubicBezTo>
                    <a:pt x="241" y="249"/>
                    <a:pt x="284" y="207"/>
                    <a:pt x="332" y="166"/>
                  </a:cubicBezTo>
                  <a:cubicBezTo>
                    <a:pt x="341" y="159"/>
                    <a:pt x="351" y="150"/>
                    <a:pt x="360" y="144"/>
                  </a:cubicBezTo>
                  <a:cubicBezTo>
                    <a:pt x="394" y="117"/>
                    <a:pt x="428" y="94"/>
                    <a:pt x="466" y="73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>
                <a:cs typeface="+mn-ea"/>
                <a:sym typeface="+mn-lt"/>
              </a:endParaRPr>
            </a:p>
          </p:txBody>
        </p:sp>
        <p:sp>
          <p:nvSpPr>
            <p:cNvPr id="40" name="Freeform 59">
              <a:extLst>
                <a:ext uri="{FF2B5EF4-FFF2-40B4-BE49-F238E27FC236}">
                  <a16:creationId xmlns:a16="http://schemas.microsoft.com/office/drawing/2014/main" xmlns="" id="{6F1DA05D-4B55-49CE-84F6-C4075960B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4287" y="2700465"/>
              <a:ext cx="1119586" cy="465941"/>
            </a:xfrm>
            <a:custGeom>
              <a:avLst/>
              <a:gdLst>
                <a:gd name="T0" fmla="*/ 1319 w 1465"/>
                <a:gd name="T1" fmla="*/ 329 h 600"/>
                <a:gd name="T2" fmla="*/ 1339 w 1465"/>
                <a:gd name="T3" fmla="*/ 306 h 600"/>
                <a:gd name="T4" fmla="*/ 1401 w 1465"/>
                <a:gd name="T5" fmla="*/ 217 h 600"/>
                <a:gd name="T6" fmla="*/ 1465 w 1465"/>
                <a:gd name="T7" fmla="*/ 76 h 600"/>
                <a:gd name="T8" fmla="*/ 1288 w 1465"/>
                <a:gd name="T9" fmla="*/ 48 h 600"/>
                <a:gd name="T10" fmla="*/ 1019 w 1465"/>
                <a:gd name="T11" fmla="*/ 20 h 600"/>
                <a:gd name="T12" fmla="*/ 672 w 1465"/>
                <a:gd name="T13" fmla="*/ 6 h 600"/>
                <a:gd name="T14" fmla="*/ 666 w 1465"/>
                <a:gd name="T15" fmla="*/ 8 h 600"/>
                <a:gd name="T16" fmla="*/ 623 w 1465"/>
                <a:gd name="T17" fmla="*/ 10 h 600"/>
                <a:gd name="T18" fmla="*/ 579 w 1465"/>
                <a:gd name="T19" fmla="*/ 17 h 600"/>
                <a:gd name="T20" fmla="*/ 529 w 1465"/>
                <a:gd name="T21" fmla="*/ 26 h 600"/>
                <a:gd name="T22" fmla="*/ 516 w 1465"/>
                <a:gd name="T23" fmla="*/ 31 h 600"/>
                <a:gd name="T24" fmla="*/ 466 w 1465"/>
                <a:gd name="T25" fmla="*/ 44 h 600"/>
                <a:gd name="T26" fmla="*/ 421 w 1465"/>
                <a:gd name="T27" fmla="*/ 59 h 600"/>
                <a:gd name="T28" fmla="*/ 383 w 1465"/>
                <a:gd name="T29" fmla="*/ 75 h 600"/>
                <a:gd name="T30" fmla="*/ 303 w 1465"/>
                <a:gd name="T31" fmla="*/ 118 h 600"/>
                <a:gd name="T32" fmla="*/ 217 w 1465"/>
                <a:gd name="T33" fmla="*/ 179 h 600"/>
                <a:gd name="T34" fmla="*/ 107 w 1465"/>
                <a:gd name="T35" fmla="*/ 291 h 600"/>
                <a:gd name="T36" fmla="*/ 76 w 1465"/>
                <a:gd name="T37" fmla="*/ 333 h 600"/>
                <a:gd name="T38" fmla="*/ 73 w 1465"/>
                <a:gd name="T39" fmla="*/ 340 h 600"/>
                <a:gd name="T40" fmla="*/ 0 w 1465"/>
                <a:gd name="T41" fmla="*/ 471 h 600"/>
                <a:gd name="T42" fmla="*/ 266 w 1465"/>
                <a:gd name="T43" fmla="*/ 328 h 600"/>
                <a:gd name="T44" fmla="*/ 293 w 1465"/>
                <a:gd name="T45" fmla="*/ 319 h 600"/>
                <a:gd name="T46" fmla="*/ 484 w 1465"/>
                <a:gd name="T47" fmla="*/ 279 h 600"/>
                <a:gd name="T48" fmla="*/ 586 w 1465"/>
                <a:gd name="T49" fmla="*/ 274 h 600"/>
                <a:gd name="T50" fmla="*/ 763 w 1465"/>
                <a:gd name="T51" fmla="*/ 292 h 600"/>
                <a:gd name="T52" fmla="*/ 777 w 1465"/>
                <a:gd name="T53" fmla="*/ 292 h 600"/>
                <a:gd name="T54" fmla="*/ 953 w 1465"/>
                <a:gd name="T55" fmla="*/ 293 h 600"/>
                <a:gd name="T56" fmla="*/ 959 w 1465"/>
                <a:gd name="T57" fmla="*/ 294 h 600"/>
                <a:gd name="T58" fmla="*/ 1020 w 1465"/>
                <a:gd name="T59" fmla="*/ 286 h 600"/>
                <a:gd name="T60" fmla="*/ 1061 w 1465"/>
                <a:gd name="T61" fmla="*/ 279 h 600"/>
                <a:gd name="T62" fmla="*/ 1068 w 1465"/>
                <a:gd name="T63" fmla="*/ 276 h 600"/>
                <a:gd name="T64" fmla="*/ 1220 w 1465"/>
                <a:gd name="T65" fmla="*/ 230 h 600"/>
                <a:gd name="T66" fmla="*/ 699 w 1465"/>
                <a:gd name="T67" fmla="*/ 314 h 600"/>
                <a:gd name="T68" fmla="*/ 577 w 1465"/>
                <a:gd name="T69" fmla="*/ 315 h 600"/>
                <a:gd name="T70" fmla="*/ 571 w 1465"/>
                <a:gd name="T71" fmla="*/ 314 h 600"/>
                <a:gd name="T72" fmla="*/ 417 w 1465"/>
                <a:gd name="T73" fmla="*/ 339 h 600"/>
                <a:gd name="T74" fmla="*/ 210 w 1465"/>
                <a:gd name="T75" fmla="*/ 417 h 600"/>
                <a:gd name="T76" fmla="*/ 199 w 1465"/>
                <a:gd name="T77" fmla="*/ 425 h 600"/>
                <a:gd name="T78" fmla="*/ 22 w 1465"/>
                <a:gd name="T79" fmla="*/ 545 h 600"/>
                <a:gd name="T80" fmla="*/ 71 w 1465"/>
                <a:gd name="T81" fmla="*/ 553 h 600"/>
                <a:gd name="T82" fmla="*/ 116 w 1465"/>
                <a:gd name="T83" fmla="*/ 558 h 600"/>
                <a:gd name="T84" fmla="*/ 152 w 1465"/>
                <a:gd name="T85" fmla="*/ 563 h 600"/>
                <a:gd name="T86" fmla="*/ 458 w 1465"/>
                <a:gd name="T87" fmla="*/ 590 h 600"/>
                <a:gd name="T88" fmla="*/ 717 w 1465"/>
                <a:gd name="T89" fmla="*/ 598 h 600"/>
                <a:gd name="T90" fmla="*/ 729 w 1465"/>
                <a:gd name="T91" fmla="*/ 596 h 600"/>
                <a:gd name="T92" fmla="*/ 964 w 1465"/>
                <a:gd name="T93" fmla="*/ 560 h 600"/>
                <a:gd name="T94" fmla="*/ 1198 w 1465"/>
                <a:gd name="T95" fmla="*/ 443 h 600"/>
                <a:gd name="T96" fmla="*/ 1204 w 1465"/>
                <a:gd name="T97" fmla="*/ 438 h 600"/>
                <a:gd name="T98" fmla="*/ 1319 w 1465"/>
                <a:gd name="T99" fmla="*/ 329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65" h="600">
                  <a:moveTo>
                    <a:pt x="1319" y="329"/>
                  </a:moveTo>
                  <a:cubicBezTo>
                    <a:pt x="1325" y="322"/>
                    <a:pt x="1333" y="314"/>
                    <a:pt x="1339" y="306"/>
                  </a:cubicBezTo>
                  <a:cubicBezTo>
                    <a:pt x="1362" y="278"/>
                    <a:pt x="1382" y="249"/>
                    <a:pt x="1401" y="217"/>
                  </a:cubicBezTo>
                  <a:cubicBezTo>
                    <a:pt x="1426" y="171"/>
                    <a:pt x="1448" y="125"/>
                    <a:pt x="1465" y="76"/>
                  </a:cubicBezTo>
                  <a:cubicBezTo>
                    <a:pt x="1407" y="63"/>
                    <a:pt x="1350" y="56"/>
                    <a:pt x="1288" y="48"/>
                  </a:cubicBezTo>
                  <a:cubicBezTo>
                    <a:pt x="1195" y="37"/>
                    <a:pt x="1110" y="29"/>
                    <a:pt x="1019" y="20"/>
                  </a:cubicBezTo>
                  <a:cubicBezTo>
                    <a:pt x="900" y="10"/>
                    <a:pt x="791" y="0"/>
                    <a:pt x="672" y="6"/>
                  </a:cubicBezTo>
                  <a:cubicBezTo>
                    <a:pt x="670" y="6"/>
                    <a:pt x="668" y="8"/>
                    <a:pt x="666" y="8"/>
                  </a:cubicBezTo>
                  <a:cubicBezTo>
                    <a:pt x="652" y="9"/>
                    <a:pt x="637" y="9"/>
                    <a:pt x="623" y="10"/>
                  </a:cubicBezTo>
                  <a:cubicBezTo>
                    <a:pt x="608" y="13"/>
                    <a:pt x="593" y="14"/>
                    <a:pt x="579" y="17"/>
                  </a:cubicBezTo>
                  <a:cubicBezTo>
                    <a:pt x="562" y="20"/>
                    <a:pt x="545" y="21"/>
                    <a:pt x="529" y="26"/>
                  </a:cubicBezTo>
                  <a:cubicBezTo>
                    <a:pt x="525" y="28"/>
                    <a:pt x="521" y="30"/>
                    <a:pt x="516" y="31"/>
                  </a:cubicBezTo>
                  <a:cubicBezTo>
                    <a:pt x="498" y="33"/>
                    <a:pt x="482" y="37"/>
                    <a:pt x="466" y="44"/>
                  </a:cubicBezTo>
                  <a:cubicBezTo>
                    <a:pt x="451" y="50"/>
                    <a:pt x="436" y="52"/>
                    <a:pt x="421" y="59"/>
                  </a:cubicBezTo>
                  <a:cubicBezTo>
                    <a:pt x="408" y="65"/>
                    <a:pt x="396" y="70"/>
                    <a:pt x="383" y="75"/>
                  </a:cubicBezTo>
                  <a:cubicBezTo>
                    <a:pt x="355" y="87"/>
                    <a:pt x="330" y="102"/>
                    <a:pt x="303" y="118"/>
                  </a:cubicBezTo>
                  <a:cubicBezTo>
                    <a:pt x="272" y="137"/>
                    <a:pt x="245" y="157"/>
                    <a:pt x="217" y="179"/>
                  </a:cubicBezTo>
                  <a:cubicBezTo>
                    <a:pt x="176" y="213"/>
                    <a:pt x="140" y="249"/>
                    <a:pt x="107" y="291"/>
                  </a:cubicBezTo>
                  <a:cubicBezTo>
                    <a:pt x="96" y="305"/>
                    <a:pt x="86" y="319"/>
                    <a:pt x="76" y="333"/>
                  </a:cubicBezTo>
                  <a:cubicBezTo>
                    <a:pt x="74" y="335"/>
                    <a:pt x="75" y="338"/>
                    <a:pt x="73" y="340"/>
                  </a:cubicBezTo>
                  <a:cubicBezTo>
                    <a:pt x="42" y="381"/>
                    <a:pt x="21" y="425"/>
                    <a:pt x="0" y="471"/>
                  </a:cubicBezTo>
                  <a:cubicBezTo>
                    <a:pt x="81" y="411"/>
                    <a:pt x="170" y="363"/>
                    <a:pt x="266" y="328"/>
                  </a:cubicBezTo>
                  <a:cubicBezTo>
                    <a:pt x="275" y="325"/>
                    <a:pt x="284" y="321"/>
                    <a:pt x="293" y="319"/>
                  </a:cubicBezTo>
                  <a:cubicBezTo>
                    <a:pt x="356" y="299"/>
                    <a:pt x="417" y="287"/>
                    <a:pt x="484" y="279"/>
                  </a:cubicBezTo>
                  <a:cubicBezTo>
                    <a:pt x="519" y="275"/>
                    <a:pt x="552" y="274"/>
                    <a:pt x="586" y="274"/>
                  </a:cubicBezTo>
                  <a:cubicBezTo>
                    <a:pt x="646" y="274"/>
                    <a:pt x="701" y="282"/>
                    <a:pt x="763" y="292"/>
                  </a:cubicBezTo>
                  <a:cubicBezTo>
                    <a:pt x="768" y="293"/>
                    <a:pt x="772" y="291"/>
                    <a:pt x="777" y="292"/>
                  </a:cubicBezTo>
                  <a:cubicBezTo>
                    <a:pt x="837" y="299"/>
                    <a:pt x="893" y="301"/>
                    <a:pt x="953" y="293"/>
                  </a:cubicBezTo>
                  <a:cubicBezTo>
                    <a:pt x="954" y="293"/>
                    <a:pt x="957" y="294"/>
                    <a:pt x="959" y="294"/>
                  </a:cubicBezTo>
                  <a:cubicBezTo>
                    <a:pt x="981" y="293"/>
                    <a:pt x="999" y="290"/>
                    <a:pt x="1020" y="286"/>
                  </a:cubicBezTo>
                  <a:cubicBezTo>
                    <a:pt x="1035" y="283"/>
                    <a:pt x="1047" y="281"/>
                    <a:pt x="1061" y="279"/>
                  </a:cubicBezTo>
                  <a:cubicBezTo>
                    <a:pt x="1064" y="278"/>
                    <a:pt x="1065" y="277"/>
                    <a:pt x="1068" y="276"/>
                  </a:cubicBezTo>
                  <a:cubicBezTo>
                    <a:pt x="1122" y="265"/>
                    <a:pt x="1170" y="250"/>
                    <a:pt x="1220" y="230"/>
                  </a:cubicBezTo>
                  <a:cubicBezTo>
                    <a:pt x="1059" y="306"/>
                    <a:pt x="876" y="336"/>
                    <a:pt x="699" y="314"/>
                  </a:cubicBezTo>
                  <a:cubicBezTo>
                    <a:pt x="659" y="314"/>
                    <a:pt x="619" y="311"/>
                    <a:pt x="577" y="315"/>
                  </a:cubicBezTo>
                  <a:cubicBezTo>
                    <a:pt x="575" y="315"/>
                    <a:pt x="573" y="314"/>
                    <a:pt x="571" y="314"/>
                  </a:cubicBezTo>
                  <a:cubicBezTo>
                    <a:pt x="516" y="320"/>
                    <a:pt x="469" y="326"/>
                    <a:pt x="417" y="339"/>
                  </a:cubicBezTo>
                  <a:cubicBezTo>
                    <a:pt x="343" y="358"/>
                    <a:pt x="277" y="384"/>
                    <a:pt x="210" y="417"/>
                  </a:cubicBezTo>
                  <a:cubicBezTo>
                    <a:pt x="206" y="419"/>
                    <a:pt x="202" y="423"/>
                    <a:pt x="199" y="425"/>
                  </a:cubicBezTo>
                  <a:cubicBezTo>
                    <a:pt x="133" y="458"/>
                    <a:pt x="77" y="500"/>
                    <a:pt x="22" y="545"/>
                  </a:cubicBezTo>
                  <a:cubicBezTo>
                    <a:pt x="38" y="550"/>
                    <a:pt x="52" y="549"/>
                    <a:pt x="71" y="553"/>
                  </a:cubicBezTo>
                  <a:cubicBezTo>
                    <a:pt x="85" y="556"/>
                    <a:pt x="101" y="558"/>
                    <a:pt x="116" y="558"/>
                  </a:cubicBezTo>
                  <a:cubicBezTo>
                    <a:pt x="129" y="559"/>
                    <a:pt x="140" y="561"/>
                    <a:pt x="152" y="563"/>
                  </a:cubicBezTo>
                  <a:cubicBezTo>
                    <a:pt x="257" y="574"/>
                    <a:pt x="354" y="583"/>
                    <a:pt x="458" y="590"/>
                  </a:cubicBezTo>
                  <a:cubicBezTo>
                    <a:pt x="547" y="594"/>
                    <a:pt x="629" y="600"/>
                    <a:pt x="717" y="598"/>
                  </a:cubicBezTo>
                  <a:cubicBezTo>
                    <a:pt x="721" y="598"/>
                    <a:pt x="725" y="596"/>
                    <a:pt x="729" y="596"/>
                  </a:cubicBezTo>
                  <a:cubicBezTo>
                    <a:pt x="810" y="595"/>
                    <a:pt x="885" y="582"/>
                    <a:pt x="964" y="560"/>
                  </a:cubicBezTo>
                  <a:cubicBezTo>
                    <a:pt x="1050" y="535"/>
                    <a:pt x="1125" y="496"/>
                    <a:pt x="1198" y="443"/>
                  </a:cubicBezTo>
                  <a:cubicBezTo>
                    <a:pt x="1200" y="441"/>
                    <a:pt x="1202" y="440"/>
                    <a:pt x="1204" y="438"/>
                  </a:cubicBezTo>
                  <a:cubicBezTo>
                    <a:pt x="1247" y="406"/>
                    <a:pt x="1284" y="370"/>
                    <a:pt x="1319" y="32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>
                <a:cs typeface="+mn-ea"/>
                <a:sym typeface="+mn-lt"/>
              </a:endParaRPr>
            </a:p>
          </p:txBody>
        </p:sp>
        <p:sp>
          <p:nvSpPr>
            <p:cNvPr id="41" name="Freeform 60">
              <a:extLst>
                <a:ext uri="{FF2B5EF4-FFF2-40B4-BE49-F238E27FC236}">
                  <a16:creationId xmlns:a16="http://schemas.microsoft.com/office/drawing/2014/main" xmlns="" id="{A2B878B5-F000-4CAC-A8BE-11E3AADF8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9433" y="1773375"/>
              <a:ext cx="246309" cy="788148"/>
            </a:xfrm>
            <a:custGeom>
              <a:avLst/>
              <a:gdLst>
                <a:gd name="T0" fmla="*/ 323 w 323"/>
                <a:gd name="T1" fmla="*/ 0 h 1013"/>
                <a:gd name="T2" fmla="*/ 244 w 323"/>
                <a:gd name="T3" fmla="*/ 441 h 1013"/>
                <a:gd name="T4" fmla="*/ 241 w 323"/>
                <a:gd name="T5" fmla="*/ 544 h 1013"/>
                <a:gd name="T6" fmla="*/ 242 w 323"/>
                <a:gd name="T7" fmla="*/ 550 h 1013"/>
                <a:gd name="T8" fmla="*/ 218 w 323"/>
                <a:gd name="T9" fmla="*/ 681 h 1013"/>
                <a:gd name="T10" fmla="*/ 149 w 323"/>
                <a:gd name="T11" fmla="*/ 855 h 1013"/>
                <a:gd name="T12" fmla="*/ 142 w 323"/>
                <a:gd name="T13" fmla="*/ 865 h 1013"/>
                <a:gd name="T14" fmla="*/ 37 w 323"/>
                <a:gd name="T15" fmla="*/ 1013 h 1013"/>
                <a:gd name="T16" fmla="*/ 32 w 323"/>
                <a:gd name="T17" fmla="*/ 971 h 1013"/>
                <a:gd name="T18" fmla="*/ 28 w 323"/>
                <a:gd name="T19" fmla="*/ 933 h 1013"/>
                <a:gd name="T20" fmla="*/ 24 w 323"/>
                <a:gd name="T21" fmla="*/ 902 h 1013"/>
                <a:gd name="T22" fmla="*/ 6 w 323"/>
                <a:gd name="T23" fmla="*/ 642 h 1013"/>
                <a:gd name="T24" fmla="*/ 3 w 323"/>
                <a:gd name="T25" fmla="*/ 422 h 1013"/>
                <a:gd name="T26" fmla="*/ 5 w 323"/>
                <a:gd name="T27" fmla="*/ 412 h 1013"/>
                <a:gd name="T28" fmla="*/ 39 w 323"/>
                <a:gd name="T29" fmla="*/ 212 h 1013"/>
                <a:gd name="T30" fmla="*/ 141 w 323"/>
                <a:gd name="T31" fmla="*/ 15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3" h="1013">
                  <a:moveTo>
                    <a:pt x="323" y="0"/>
                  </a:moveTo>
                  <a:cubicBezTo>
                    <a:pt x="256" y="135"/>
                    <a:pt x="228" y="290"/>
                    <a:pt x="244" y="441"/>
                  </a:cubicBezTo>
                  <a:cubicBezTo>
                    <a:pt x="243" y="475"/>
                    <a:pt x="245" y="509"/>
                    <a:pt x="241" y="544"/>
                  </a:cubicBezTo>
                  <a:cubicBezTo>
                    <a:pt x="241" y="546"/>
                    <a:pt x="242" y="549"/>
                    <a:pt x="242" y="550"/>
                  </a:cubicBezTo>
                  <a:cubicBezTo>
                    <a:pt x="236" y="596"/>
                    <a:pt x="230" y="636"/>
                    <a:pt x="218" y="681"/>
                  </a:cubicBezTo>
                  <a:cubicBezTo>
                    <a:pt x="202" y="743"/>
                    <a:pt x="178" y="799"/>
                    <a:pt x="149" y="855"/>
                  </a:cubicBezTo>
                  <a:cubicBezTo>
                    <a:pt x="147" y="858"/>
                    <a:pt x="144" y="862"/>
                    <a:pt x="142" y="865"/>
                  </a:cubicBezTo>
                  <a:cubicBezTo>
                    <a:pt x="113" y="920"/>
                    <a:pt x="76" y="967"/>
                    <a:pt x="37" y="1013"/>
                  </a:cubicBezTo>
                  <a:cubicBezTo>
                    <a:pt x="33" y="999"/>
                    <a:pt x="34" y="987"/>
                    <a:pt x="32" y="971"/>
                  </a:cubicBezTo>
                  <a:cubicBezTo>
                    <a:pt x="30" y="959"/>
                    <a:pt x="28" y="946"/>
                    <a:pt x="28" y="933"/>
                  </a:cubicBezTo>
                  <a:cubicBezTo>
                    <a:pt x="27" y="922"/>
                    <a:pt x="26" y="912"/>
                    <a:pt x="24" y="902"/>
                  </a:cubicBezTo>
                  <a:cubicBezTo>
                    <a:pt x="16" y="813"/>
                    <a:pt x="10" y="731"/>
                    <a:pt x="6" y="642"/>
                  </a:cubicBezTo>
                  <a:cubicBezTo>
                    <a:pt x="3" y="566"/>
                    <a:pt x="0" y="496"/>
                    <a:pt x="3" y="422"/>
                  </a:cubicBezTo>
                  <a:cubicBezTo>
                    <a:pt x="3" y="418"/>
                    <a:pt x="5" y="415"/>
                    <a:pt x="5" y="412"/>
                  </a:cubicBezTo>
                  <a:cubicBezTo>
                    <a:pt x="7" y="343"/>
                    <a:pt x="19" y="279"/>
                    <a:pt x="39" y="212"/>
                  </a:cubicBezTo>
                  <a:cubicBezTo>
                    <a:pt x="61" y="140"/>
                    <a:pt x="96" y="77"/>
                    <a:pt x="141" y="15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>
                <a:cs typeface="+mn-ea"/>
                <a:sym typeface="+mn-lt"/>
              </a:endParaRPr>
            </a:p>
          </p:txBody>
        </p:sp>
        <p:sp>
          <p:nvSpPr>
            <p:cNvPr id="42" name="Freeform 61">
              <a:extLst>
                <a:ext uri="{FF2B5EF4-FFF2-40B4-BE49-F238E27FC236}">
                  <a16:creationId xmlns:a16="http://schemas.microsoft.com/office/drawing/2014/main" xmlns="" id="{3D041782-C0F0-4397-AA18-CA4979353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6037" y="1730255"/>
              <a:ext cx="314662" cy="846839"/>
            </a:xfrm>
            <a:custGeom>
              <a:avLst/>
              <a:gdLst>
                <a:gd name="T0" fmla="*/ 379 w 412"/>
                <a:gd name="T1" fmla="*/ 0 h 1089"/>
                <a:gd name="T2" fmla="*/ 399 w 412"/>
                <a:gd name="T3" fmla="*/ 230 h 1089"/>
                <a:gd name="T4" fmla="*/ 405 w 412"/>
                <a:gd name="T5" fmla="*/ 525 h 1089"/>
                <a:gd name="T6" fmla="*/ 404 w 412"/>
                <a:gd name="T7" fmla="*/ 530 h 1089"/>
                <a:gd name="T8" fmla="*/ 401 w 412"/>
                <a:gd name="T9" fmla="*/ 567 h 1089"/>
                <a:gd name="T10" fmla="*/ 395 w 412"/>
                <a:gd name="T11" fmla="*/ 603 h 1089"/>
                <a:gd name="T12" fmla="*/ 386 w 412"/>
                <a:gd name="T13" fmla="*/ 646 h 1089"/>
                <a:gd name="T14" fmla="*/ 382 w 412"/>
                <a:gd name="T15" fmla="*/ 657 h 1089"/>
                <a:gd name="T16" fmla="*/ 370 w 412"/>
                <a:gd name="T17" fmla="*/ 699 h 1089"/>
                <a:gd name="T18" fmla="*/ 357 w 412"/>
                <a:gd name="T19" fmla="*/ 737 h 1089"/>
                <a:gd name="T20" fmla="*/ 342 w 412"/>
                <a:gd name="T21" fmla="*/ 769 h 1089"/>
                <a:gd name="T22" fmla="*/ 305 w 412"/>
                <a:gd name="T23" fmla="*/ 837 h 1089"/>
                <a:gd name="T24" fmla="*/ 252 w 412"/>
                <a:gd name="T25" fmla="*/ 909 h 1089"/>
                <a:gd name="T26" fmla="*/ 155 w 412"/>
                <a:gd name="T27" fmla="*/ 1001 h 1089"/>
                <a:gd name="T28" fmla="*/ 118 w 412"/>
                <a:gd name="T29" fmla="*/ 1027 h 1089"/>
                <a:gd name="T30" fmla="*/ 113 w 412"/>
                <a:gd name="T31" fmla="*/ 1029 h 1089"/>
                <a:gd name="T32" fmla="*/ 0 w 412"/>
                <a:gd name="T33" fmla="*/ 1089 h 1089"/>
                <a:gd name="T34" fmla="*/ 126 w 412"/>
                <a:gd name="T35" fmla="*/ 865 h 1089"/>
                <a:gd name="T36" fmla="*/ 134 w 412"/>
                <a:gd name="T37" fmla="*/ 842 h 1089"/>
                <a:gd name="T38" fmla="*/ 171 w 412"/>
                <a:gd name="T39" fmla="*/ 680 h 1089"/>
                <a:gd name="T40" fmla="*/ 176 w 412"/>
                <a:gd name="T41" fmla="*/ 593 h 1089"/>
                <a:gd name="T42" fmla="*/ 164 w 412"/>
                <a:gd name="T43" fmla="*/ 443 h 1089"/>
                <a:gd name="T44" fmla="*/ 164 w 412"/>
                <a:gd name="T45" fmla="*/ 431 h 1089"/>
                <a:gd name="T46" fmla="*/ 165 w 412"/>
                <a:gd name="T47" fmla="*/ 282 h 1089"/>
                <a:gd name="T48" fmla="*/ 164 w 412"/>
                <a:gd name="T49" fmla="*/ 276 h 1089"/>
                <a:gd name="T50" fmla="*/ 172 w 412"/>
                <a:gd name="T51" fmla="*/ 224 h 1089"/>
                <a:gd name="T52" fmla="*/ 179 w 412"/>
                <a:gd name="T53" fmla="*/ 190 h 1089"/>
                <a:gd name="T54" fmla="*/ 182 w 412"/>
                <a:gd name="T55" fmla="*/ 184 h 1089"/>
                <a:gd name="T56" fmla="*/ 223 w 412"/>
                <a:gd name="T57" fmla="*/ 56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12" h="1089">
                  <a:moveTo>
                    <a:pt x="379" y="0"/>
                  </a:moveTo>
                  <a:cubicBezTo>
                    <a:pt x="386" y="79"/>
                    <a:pt x="392" y="152"/>
                    <a:pt x="399" y="230"/>
                  </a:cubicBezTo>
                  <a:cubicBezTo>
                    <a:pt x="405" y="331"/>
                    <a:pt x="412" y="424"/>
                    <a:pt x="405" y="525"/>
                  </a:cubicBezTo>
                  <a:cubicBezTo>
                    <a:pt x="405" y="526"/>
                    <a:pt x="404" y="528"/>
                    <a:pt x="404" y="530"/>
                  </a:cubicBezTo>
                  <a:cubicBezTo>
                    <a:pt x="403" y="542"/>
                    <a:pt x="402" y="554"/>
                    <a:pt x="401" y="567"/>
                  </a:cubicBezTo>
                  <a:cubicBezTo>
                    <a:pt x="398" y="579"/>
                    <a:pt x="397" y="591"/>
                    <a:pt x="395" y="603"/>
                  </a:cubicBezTo>
                  <a:cubicBezTo>
                    <a:pt x="391" y="618"/>
                    <a:pt x="391" y="632"/>
                    <a:pt x="386" y="646"/>
                  </a:cubicBezTo>
                  <a:cubicBezTo>
                    <a:pt x="385" y="649"/>
                    <a:pt x="383" y="653"/>
                    <a:pt x="382" y="657"/>
                  </a:cubicBezTo>
                  <a:cubicBezTo>
                    <a:pt x="379" y="672"/>
                    <a:pt x="376" y="685"/>
                    <a:pt x="370" y="699"/>
                  </a:cubicBezTo>
                  <a:cubicBezTo>
                    <a:pt x="364" y="712"/>
                    <a:pt x="363" y="725"/>
                    <a:pt x="357" y="737"/>
                  </a:cubicBezTo>
                  <a:cubicBezTo>
                    <a:pt x="351" y="748"/>
                    <a:pt x="347" y="758"/>
                    <a:pt x="342" y="769"/>
                  </a:cubicBezTo>
                  <a:cubicBezTo>
                    <a:pt x="332" y="793"/>
                    <a:pt x="318" y="814"/>
                    <a:pt x="305" y="837"/>
                  </a:cubicBezTo>
                  <a:cubicBezTo>
                    <a:pt x="288" y="863"/>
                    <a:pt x="271" y="885"/>
                    <a:pt x="252" y="909"/>
                  </a:cubicBezTo>
                  <a:cubicBezTo>
                    <a:pt x="222" y="943"/>
                    <a:pt x="191" y="973"/>
                    <a:pt x="155" y="1001"/>
                  </a:cubicBezTo>
                  <a:cubicBezTo>
                    <a:pt x="142" y="1010"/>
                    <a:pt x="131" y="1018"/>
                    <a:pt x="118" y="1027"/>
                  </a:cubicBezTo>
                  <a:cubicBezTo>
                    <a:pt x="117" y="1028"/>
                    <a:pt x="114" y="1027"/>
                    <a:pt x="113" y="1029"/>
                  </a:cubicBezTo>
                  <a:cubicBezTo>
                    <a:pt x="77" y="1054"/>
                    <a:pt x="39" y="1072"/>
                    <a:pt x="0" y="1089"/>
                  </a:cubicBezTo>
                  <a:cubicBezTo>
                    <a:pt x="53" y="1021"/>
                    <a:pt x="94" y="946"/>
                    <a:pt x="126" y="865"/>
                  </a:cubicBezTo>
                  <a:cubicBezTo>
                    <a:pt x="128" y="857"/>
                    <a:pt x="131" y="849"/>
                    <a:pt x="134" y="842"/>
                  </a:cubicBezTo>
                  <a:cubicBezTo>
                    <a:pt x="152" y="789"/>
                    <a:pt x="163" y="737"/>
                    <a:pt x="171" y="680"/>
                  </a:cubicBezTo>
                  <a:cubicBezTo>
                    <a:pt x="174" y="651"/>
                    <a:pt x="176" y="623"/>
                    <a:pt x="176" y="593"/>
                  </a:cubicBezTo>
                  <a:cubicBezTo>
                    <a:pt x="177" y="542"/>
                    <a:pt x="172" y="496"/>
                    <a:pt x="164" y="443"/>
                  </a:cubicBezTo>
                  <a:cubicBezTo>
                    <a:pt x="163" y="439"/>
                    <a:pt x="165" y="436"/>
                    <a:pt x="164" y="431"/>
                  </a:cubicBezTo>
                  <a:cubicBezTo>
                    <a:pt x="159" y="380"/>
                    <a:pt x="158" y="333"/>
                    <a:pt x="165" y="282"/>
                  </a:cubicBezTo>
                  <a:cubicBezTo>
                    <a:pt x="165" y="280"/>
                    <a:pt x="164" y="278"/>
                    <a:pt x="164" y="276"/>
                  </a:cubicBezTo>
                  <a:cubicBezTo>
                    <a:pt x="166" y="258"/>
                    <a:pt x="169" y="242"/>
                    <a:pt x="172" y="224"/>
                  </a:cubicBezTo>
                  <a:cubicBezTo>
                    <a:pt x="175" y="212"/>
                    <a:pt x="177" y="201"/>
                    <a:pt x="179" y="190"/>
                  </a:cubicBezTo>
                  <a:cubicBezTo>
                    <a:pt x="180" y="188"/>
                    <a:pt x="181" y="187"/>
                    <a:pt x="182" y="184"/>
                  </a:cubicBezTo>
                  <a:cubicBezTo>
                    <a:pt x="192" y="138"/>
                    <a:pt x="205" y="97"/>
                    <a:pt x="223" y="56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>
                <a:cs typeface="+mn-ea"/>
                <a:sym typeface="+mn-lt"/>
              </a:endParaRPr>
            </a:p>
          </p:txBody>
        </p:sp>
        <p:sp>
          <p:nvSpPr>
            <p:cNvPr id="43" name="Freeform 62">
              <a:extLst>
                <a:ext uri="{FF2B5EF4-FFF2-40B4-BE49-F238E27FC236}">
                  <a16:creationId xmlns:a16="http://schemas.microsoft.com/office/drawing/2014/main" xmlns="" id="{728CAA84-F940-4F51-80CF-87B7F39A07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3161" y="2343523"/>
              <a:ext cx="794317" cy="330591"/>
            </a:xfrm>
            <a:custGeom>
              <a:avLst/>
              <a:gdLst>
                <a:gd name="T0" fmla="*/ 935 w 1038"/>
                <a:gd name="T1" fmla="*/ 234 h 425"/>
                <a:gd name="T2" fmla="*/ 949 w 1038"/>
                <a:gd name="T3" fmla="*/ 217 h 425"/>
                <a:gd name="T4" fmla="*/ 993 w 1038"/>
                <a:gd name="T5" fmla="*/ 154 h 425"/>
                <a:gd name="T6" fmla="*/ 1038 w 1038"/>
                <a:gd name="T7" fmla="*/ 53 h 425"/>
                <a:gd name="T8" fmla="*/ 913 w 1038"/>
                <a:gd name="T9" fmla="*/ 34 h 425"/>
                <a:gd name="T10" fmla="*/ 722 w 1038"/>
                <a:gd name="T11" fmla="*/ 14 h 425"/>
                <a:gd name="T12" fmla="*/ 476 w 1038"/>
                <a:gd name="T13" fmla="*/ 4 h 425"/>
                <a:gd name="T14" fmla="*/ 472 w 1038"/>
                <a:gd name="T15" fmla="*/ 5 h 425"/>
                <a:gd name="T16" fmla="*/ 441 w 1038"/>
                <a:gd name="T17" fmla="*/ 7 h 425"/>
                <a:gd name="T18" fmla="*/ 410 w 1038"/>
                <a:gd name="T19" fmla="*/ 12 h 425"/>
                <a:gd name="T20" fmla="*/ 375 w 1038"/>
                <a:gd name="T21" fmla="*/ 18 h 425"/>
                <a:gd name="T22" fmla="*/ 366 w 1038"/>
                <a:gd name="T23" fmla="*/ 22 h 425"/>
                <a:gd name="T24" fmla="*/ 330 w 1038"/>
                <a:gd name="T25" fmla="*/ 31 h 425"/>
                <a:gd name="T26" fmla="*/ 298 w 1038"/>
                <a:gd name="T27" fmla="*/ 42 h 425"/>
                <a:gd name="T28" fmla="*/ 271 w 1038"/>
                <a:gd name="T29" fmla="*/ 53 h 425"/>
                <a:gd name="T30" fmla="*/ 214 w 1038"/>
                <a:gd name="T31" fmla="*/ 83 h 425"/>
                <a:gd name="T32" fmla="*/ 154 w 1038"/>
                <a:gd name="T33" fmla="*/ 127 h 425"/>
                <a:gd name="T34" fmla="*/ 75 w 1038"/>
                <a:gd name="T35" fmla="*/ 206 h 425"/>
                <a:gd name="T36" fmla="*/ 53 w 1038"/>
                <a:gd name="T37" fmla="*/ 236 h 425"/>
                <a:gd name="T38" fmla="*/ 51 w 1038"/>
                <a:gd name="T39" fmla="*/ 241 h 425"/>
                <a:gd name="T40" fmla="*/ 0 w 1038"/>
                <a:gd name="T41" fmla="*/ 334 h 425"/>
                <a:gd name="T42" fmla="*/ 188 w 1038"/>
                <a:gd name="T43" fmla="*/ 233 h 425"/>
                <a:gd name="T44" fmla="*/ 208 w 1038"/>
                <a:gd name="T45" fmla="*/ 226 h 425"/>
                <a:gd name="T46" fmla="*/ 343 w 1038"/>
                <a:gd name="T47" fmla="*/ 198 h 425"/>
                <a:gd name="T48" fmla="*/ 415 w 1038"/>
                <a:gd name="T49" fmla="*/ 194 h 425"/>
                <a:gd name="T50" fmla="*/ 541 w 1038"/>
                <a:gd name="T51" fmla="*/ 207 h 425"/>
                <a:gd name="T52" fmla="*/ 550 w 1038"/>
                <a:gd name="T53" fmla="*/ 207 h 425"/>
                <a:gd name="T54" fmla="*/ 675 w 1038"/>
                <a:gd name="T55" fmla="*/ 208 h 425"/>
                <a:gd name="T56" fmla="*/ 680 w 1038"/>
                <a:gd name="T57" fmla="*/ 209 h 425"/>
                <a:gd name="T58" fmla="*/ 723 w 1038"/>
                <a:gd name="T59" fmla="*/ 203 h 425"/>
                <a:gd name="T60" fmla="*/ 752 w 1038"/>
                <a:gd name="T61" fmla="*/ 198 h 425"/>
                <a:gd name="T62" fmla="*/ 757 w 1038"/>
                <a:gd name="T63" fmla="*/ 196 h 425"/>
                <a:gd name="T64" fmla="*/ 865 w 1038"/>
                <a:gd name="T65" fmla="*/ 163 h 425"/>
                <a:gd name="T66" fmla="*/ 495 w 1038"/>
                <a:gd name="T67" fmla="*/ 223 h 425"/>
                <a:gd name="T68" fmla="*/ 409 w 1038"/>
                <a:gd name="T69" fmla="*/ 223 h 425"/>
                <a:gd name="T70" fmla="*/ 404 w 1038"/>
                <a:gd name="T71" fmla="*/ 223 h 425"/>
                <a:gd name="T72" fmla="*/ 295 w 1038"/>
                <a:gd name="T73" fmla="*/ 240 h 425"/>
                <a:gd name="T74" fmla="*/ 149 w 1038"/>
                <a:gd name="T75" fmla="*/ 296 h 425"/>
                <a:gd name="T76" fmla="*/ 140 w 1038"/>
                <a:gd name="T77" fmla="*/ 301 h 425"/>
                <a:gd name="T78" fmla="*/ 15 w 1038"/>
                <a:gd name="T79" fmla="*/ 387 h 425"/>
                <a:gd name="T80" fmla="*/ 50 w 1038"/>
                <a:gd name="T81" fmla="*/ 392 h 425"/>
                <a:gd name="T82" fmla="*/ 82 w 1038"/>
                <a:gd name="T83" fmla="*/ 395 h 425"/>
                <a:gd name="T84" fmla="*/ 107 w 1038"/>
                <a:gd name="T85" fmla="*/ 399 h 425"/>
                <a:gd name="T86" fmla="*/ 324 w 1038"/>
                <a:gd name="T87" fmla="*/ 418 h 425"/>
                <a:gd name="T88" fmla="*/ 508 w 1038"/>
                <a:gd name="T89" fmla="*/ 424 h 425"/>
                <a:gd name="T90" fmla="*/ 516 w 1038"/>
                <a:gd name="T91" fmla="*/ 422 h 425"/>
                <a:gd name="T92" fmla="*/ 683 w 1038"/>
                <a:gd name="T93" fmla="*/ 397 h 425"/>
                <a:gd name="T94" fmla="*/ 849 w 1038"/>
                <a:gd name="T95" fmla="*/ 314 h 425"/>
                <a:gd name="T96" fmla="*/ 853 w 1038"/>
                <a:gd name="T97" fmla="*/ 310 h 425"/>
                <a:gd name="T98" fmla="*/ 935 w 1038"/>
                <a:gd name="T99" fmla="*/ 234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8" h="425">
                  <a:moveTo>
                    <a:pt x="935" y="234"/>
                  </a:moveTo>
                  <a:cubicBezTo>
                    <a:pt x="940" y="228"/>
                    <a:pt x="945" y="223"/>
                    <a:pt x="949" y="217"/>
                  </a:cubicBezTo>
                  <a:cubicBezTo>
                    <a:pt x="966" y="197"/>
                    <a:pt x="980" y="176"/>
                    <a:pt x="993" y="154"/>
                  </a:cubicBezTo>
                  <a:cubicBezTo>
                    <a:pt x="1011" y="121"/>
                    <a:pt x="1027" y="88"/>
                    <a:pt x="1038" y="53"/>
                  </a:cubicBezTo>
                  <a:cubicBezTo>
                    <a:pt x="997" y="45"/>
                    <a:pt x="957" y="40"/>
                    <a:pt x="913" y="34"/>
                  </a:cubicBezTo>
                  <a:cubicBezTo>
                    <a:pt x="847" y="26"/>
                    <a:pt x="787" y="20"/>
                    <a:pt x="722" y="14"/>
                  </a:cubicBezTo>
                  <a:cubicBezTo>
                    <a:pt x="638" y="7"/>
                    <a:pt x="560" y="0"/>
                    <a:pt x="476" y="4"/>
                  </a:cubicBezTo>
                  <a:cubicBezTo>
                    <a:pt x="475" y="4"/>
                    <a:pt x="473" y="5"/>
                    <a:pt x="472" y="5"/>
                  </a:cubicBezTo>
                  <a:cubicBezTo>
                    <a:pt x="462" y="6"/>
                    <a:pt x="451" y="7"/>
                    <a:pt x="441" y="7"/>
                  </a:cubicBezTo>
                  <a:cubicBezTo>
                    <a:pt x="431" y="9"/>
                    <a:pt x="421" y="10"/>
                    <a:pt x="410" y="12"/>
                  </a:cubicBezTo>
                  <a:cubicBezTo>
                    <a:pt x="398" y="14"/>
                    <a:pt x="386" y="15"/>
                    <a:pt x="375" y="18"/>
                  </a:cubicBezTo>
                  <a:cubicBezTo>
                    <a:pt x="372" y="20"/>
                    <a:pt x="369" y="21"/>
                    <a:pt x="366" y="22"/>
                  </a:cubicBezTo>
                  <a:cubicBezTo>
                    <a:pt x="353" y="23"/>
                    <a:pt x="342" y="26"/>
                    <a:pt x="330" y="31"/>
                  </a:cubicBezTo>
                  <a:cubicBezTo>
                    <a:pt x="320" y="36"/>
                    <a:pt x="309" y="37"/>
                    <a:pt x="298" y="42"/>
                  </a:cubicBezTo>
                  <a:cubicBezTo>
                    <a:pt x="289" y="46"/>
                    <a:pt x="280" y="50"/>
                    <a:pt x="271" y="53"/>
                  </a:cubicBezTo>
                  <a:cubicBezTo>
                    <a:pt x="251" y="62"/>
                    <a:pt x="234" y="72"/>
                    <a:pt x="214" y="83"/>
                  </a:cubicBezTo>
                  <a:cubicBezTo>
                    <a:pt x="192" y="97"/>
                    <a:pt x="174" y="111"/>
                    <a:pt x="154" y="127"/>
                  </a:cubicBezTo>
                  <a:cubicBezTo>
                    <a:pt x="125" y="151"/>
                    <a:pt x="99" y="176"/>
                    <a:pt x="75" y="206"/>
                  </a:cubicBezTo>
                  <a:cubicBezTo>
                    <a:pt x="68" y="216"/>
                    <a:pt x="61" y="226"/>
                    <a:pt x="53" y="236"/>
                  </a:cubicBezTo>
                  <a:cubicBezTo>
                    <a:pt x="52" y="238"/>
                    <a:pt x="52" y="240"/>
                    <a:pt x="51" y="241"/>
                  </a:cubicBezTo>
                  <a:cubicBezTo>
                    <a:pt x="30" y="270"/>
                    <a:pt x="14" y="302"/>
                    <a:pt x="0" y="334"/>
                  </a:cubicBezTo>
                  <a:cubicBezTo>
                    <a:pt x="57" y="291"/>
                    <a:pt x="120" y="257"/>
                    <a:pt x="188" y="233"/>
                  </a:cubicBezTo>
                  <a:cubicBezTo>
                    <a:pt x="194" y="231"/>
                    <a:pt x="201" y="228"/>
                    <a:pt x="208" y="226"/>
                  </a:cubicBezTo>
                  <a:cubicBezTo>
                    <a:pt x="252" y="212"/>
                    <a:pt x="295" y="203"/>
                    <a:pt x="343" y="198"/>
                  </a:cubicBezTo>
                  <a:cubicBezTo>
                    <a:pt x="368" y="195"/>
                    <a:pt x="391" y="194"/>
                    <a:pt x="415" y="194"/>
                  </a:cubicBezTo>
                  <a:cubicBezTo>
                    <a:pt x="458" y="194"/>
                    <a:pt x="497" y="200"/>
                    <a:pt x="541" y="207"/>
                  </a:cubicBezTo>
                  <a:cubicBezTo>
                    <a:pt x="544" y="207"/>
                    <a:pt x="547" y="206"/>
                    <a:pt x="550" y="207"/>
                  </a:cubicBezTo>
                  <a:cubicBezTo>
                    <a:pt x="594" y="212"/>
                    <a:pt x="633" y="213"/>
                    <a:pt x="675" y="208"/>
                  </a:cubicBezTo>
                  <a:cubicBezTo>
                    <a:pt x="677" y="208"/>
                    <a:pt x="679" y="209"/>
                    <a:pt x="680" y="209"/>
                  </a:cubicBezTo>
                  <a:cubicBezTo>
                    <a:pt x="695" y="207"/>
                    <a:pt x="708" y="205"/>
                    <a:pt x="723" y="203"/>
                  </a:cubicBezTo>
                  <a:cubicBezTo>
                    <a:pt x="734" y="201"/>
                    <a:pt x="742" y="199"/>
                    <a:pt x="752" y="198"/>
                  </a:cubicBezTo>
                  <a:cubicBezTo>
                    <a:pt x="754" y="197"/>
                    <a:pt x="755" y="196"/>
                    <a:pt x="757" y="196"/>
                  </a:cubicBezTo>
                  <a:cubicBezTo>
                    <a:pt x="795" y="188"/>
                    <a:pt x="830" y="177"/>
                    <a:pt x="865" y="163"/>
                  </a:cubicBezTo>
                  <a:cubicBezTo>
                    <a:pt x="751" y="217"/>
                    <a:pt x="621" y="238"/>
                    <a:pt x="495" y="223"/>
                  </a:cubicBezTo>
                  <a:cubicBezTo>
                    <a:pt x="467" y="223"/>
                    <a:pt x="439" y="220"/>
                    <a:pt x="409" y="223"/>
                  </a:cubicBezTo>
                  <a:cubicBezTo>
                    <a:pt x="408" y="223"/>
                    <a:pt x="406" y="223"/>
                    <a:pt x="404" y="223"/>
                  </a:cubicBezTo>
                  <a:cubicBezTo>
                    <a:pt x="366" y="227"/>
                    <a:pt x="332" y="231"/>
                    <a:pt x="295" y="240"/>
                  </a:cubicBezTo>
                  <a:cubicBezTo>
                    <a:pt x="243" y="254"/>
                    <a:pt x="196" y="272"/>
                    <a:pt x="149" y="296"/>
                  </a:cubicBezTo>
                  <a:cubicBezTo>
                    <a:pt x="146" y="297"/>
                    <a:pt x="143" y="300"/>
                    <a:pt x="140" y="301"/>
                  </a:cubicBezTo>
                  <a:cubicBezTo>
                    <a:pt x="94" y="325"/>
                    <a:pt x="54" y="355"/>
                    <a:pt x="15" y="387"/>
                  </a:cubicBezTo>
                  <a:cubicBezTo>
                    <a:pt x="26" y="390"/>
                    <a:pt x="37" y="390"/>
                    <a:pt x="50" y="392"/>
                  </a:cubicBezTo>
                  <a:cubicBezTo>
                    <a:pt x="60" y="394"/>
                    <a:pt x="71" y="395"/>
                    <a:pt x="82" y="395"/>
                  </a:cubicBezTo>
                  <a:cubicBezTo>
                    <a:pt x="91" y="396"/>
                    <a:pt x="99" y="398"/>
                    <a:pt x="107" y="399"/>
                  </a:cubicBezTo>
                  <a:cubicBezTo>
                    <a:pt x="182" y="407"/>
                    <a:pt x="250" y="413"/>
                    <a:pt x="324" y="418"/>
                  </a:cubicBezTo>
                  <a:cubicBezTo>
                    <a:pt x="387" y="421"/>
                    <a:pt x="446" y="425"/>
                    <a:pt x="508" y="424"/>
                  </a:cubicBezTo>
                  <a:cubicBezTo>
                    <a:pt x="511" y="424"/>
                    <a:pt x="514" y="422"/>
                    <a:pt x="516" y="422"/>
                  </a:cubicBezTo>
                  <a:cubicBezTo>
                    <a:pt x="574" y="422"/>
                    <a:pt x="627" y="412"/>
                    <a:pt x="683" y="397"/>
                  </a:cubicBezTo>
                  <a:cubicBezTo>
                    <a:pt x="744" y="379"/>
                    <a:pt x="797" y="352"/>
                    <a:pt x="849" y="314"/>
                  </a:cubicBezTo>
                  <a:cubicBezTo>
                    <a:pt x="850" y="313"/>
                    <a:pt x="852" y="312"/>
                    <a:pt x="853" y="310"/>
                  </a:cubicBezTo>
                  <a:cubicBezTo>
                    <a:pt x="884" y="288"/>
                    <a:pt x="911" y="262"/>
                    <a:pt x="935" y="23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>
                <a:cs typeface="+mn-ea"/>
                <a:sym typeface="+mn-lt"/>
              </a:endParaRPr>
            </a:p>
          </p:txBody>
        </p:sp>
        <p:sp>
          <p:nvSpPr>
            <p:cNvPr id="44" name="Freeform 63">
              <a:extLst>
                <a:ext uri="{FF2B5EF4-FFF2-40B4-BE49-F238E27FC236}">
                  <a16:creationId xmlns:a16="http://schemas.microsoft.com/office/drawing/2014/main" xmlns="" id="{BD2DC038-D6B0-455C-AC74-3C8640B4A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805" y="1714682"/>
              <a:ext cx="174419" cy="559368"/>
            </a:xfrm>
            <a:custGeom>
              <a:avLst/>
              <a:gdLst>
                <a:gd name="T0" fmla="*/ 229 w 229"/>
                <a:gd name="T1" fmla="*/ 0 h 719"/>
                <a:gd name="T2" fmla="*/ 173 w 229"/>
                <a:gd name="T3" fmla="*/ 313 h 719"/>
                <a:gd name="T4" fmla="*/ 171 w 229"/>
                <a:gd name="T5" fmla="*/ 387 h 719"/>
                <a:gd name="T6" fmla="*/ 171 w 229"/>
                <a:gd name="T7" fmla="*/ 391 h 719"/>
                <a:gd name="T8" fmla="*/ 155 w 229"/>
                <a:gd name="T9" fmla="*/ 483 h 719"/>
                <a:gd name="T10" fmla="*/ 105 w 229"/>
                <a:gd name="T11" fmla="*/ 607 h 719"/>
                <a:gd name="T12" fmla="*/ 101 w 229"/>
                <a:gd name="T13" fmla="*/ 614 h 719"/>
                <a:gd name="T14" fmla="*/ 26 w 229"/>
                <a:gd name="T15" fmla="*/ 719 h 719"/>
                <a:gd name="T16" fmla="*/ 23 w 229"/>
                <a:gd name="T17" fmla="*/ 690 h 719"/>
                <a:gd name="T18" fmla="*/ 20 w 229"/>
                <a:gd name="T19" fmla="*/ 662 h 719"/>
                <a:gd name="T20" fmla="*/ 17 w 229"/>
                <a:gd name="T21" fmla="*/ 641 h 719"/>
                <a:gd name="T22" fmla="*/ 4 w 229"/>
                <a:gd name="T23" fmla="*/ 456 h 719"/>
                <a:gd name="T24" fmla="*/ 2 w 229"/>
                <a:gd name="T25" fmla="*/ 300 h 719"/>
                <a:gd name="T26" fmla="*/ 3 w 229"/>
                <a:gd name="T27" fmla="*/ 293 h 719"/>
                <a:gd name="T28" fmla="*/ 27 w 229"/>
                <a:gd name="T29" fmla="*/ 151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9" h="719">
                  <a:moveTo>
                    <a:pt x="229" y="0"/>
                  </a:moveTo>
                  <a:cubicBezTo>
                    <a:pt x="181" y="97"/>
                    <a:pt x="161" y="207"/>
                    <a:pt x="173" y="313"/>
                  </a:cubicBezTo>
                  <a:cubicBezTo>
                    <a:pt x="172" y="338"/>
                    <a:pt x="174" y="362"/>
                    <a:pt x="171" y="387"/>
                  </a:cubicBezTo>
                  <a:cubicBezTo>
                    <a:pt x="171" y="388"/>
                    <a:pt x="171" y="390"/>
                    <a:pt x="171" y="391"/>
                  </a:cubicBezTo>
                  <a:cubicBezTo>
                    <a:pt x="168" y="423"/>
                    <a:pt x="163" y="452"/>
                    <a:pt x="155" y="483"/>
                  </a:cubicBezTo>
                  <a:cubicBezTo>
                    <a:pt x="143" y="528"/>
                    <a:pt x="126" y="567"/>
                    <a:pt x="105" y="607"/>
                  </a:cubicBezTo>
                  <a:cubicBezTo>
                    <a:pt x="104" y="609"/>
                    <a:pt x="102" y="612"/>
                    <a:pt x="101" y="614"/>
                  </a:cubicBezTo>
                  <a:cubicBezTo>
                    <a:pt x="80" y="653"/>
                    <a:pt x="54" y="686"/>
                    <a:pt x="26" y="719"/>
                  </a:cubicBezTo>
                  <a:cubicBezTo>
                    <a:pt x="24" y="709"/>
                    <a:pt x="24" y="701"/>
                    <a:pt x="23" y="690"/>
                  </a:cubicBezTo>
                  <a:cubicBezTo>
                    <a:pt x="21" y="681"/>
                    <a:pt x="20" y="672"/>
                    <a:pt x="20" y="662"/>
                  </a:cubicBezTo>
                  <a:cubicBezTo>
                    <a:pt x="19" y="655"/>
                    <a:pt x="18" y="648"/>
                    <a:pt x="17" y="641"/>
                  </a:cubicBezTo>
                  <a:cubicBezTo>
                    <a:pt x="11" y="577"/>
                    <a:pt x="7" y="519"/>
                    <a:pt x="4" y="456"/>
                  </a:cubicBezTo>
                  <a:cubicBezTo>
                    <a:pt x="2" y="402"/>
                    <a:pt x="0" y="353"/>
                    <a:pt x="2" y="300"/>
                  </a:cubicBezTo>
                  <a:cubicBezTo>
                    <a:pt x="2" y="297"/>
                    <a:pt x="3" y="295"/>
                    <a:pt x="3" y="293"/>
                  </a:cubicBezTo>
                  <a:cubicBezTo>
                    <a:pt x="5" y="244"/>
                    <a:pt x="13" y="198"/>
                    <a:pt x="27" y="151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>
                <a:cs typeface="+mn-ea"/>
                <a:sym typeface="+mn-lt"/>
              </a:endParaRPr>
            </a:p>
          </p:txBody>
        </p:sp>
        <p:sp>
          <p:nvSpPr>
            <p:cNvPr id="45" name="Freeform 64">
              <a:extLst>
                <a:ext uri="{FF2B5EF4-FFF2-40B4-BE49-F238E27FC236}">
                  <a16:creationId xmlns:a16="http://schemas.microsoft.com/office/drawing/2014/main" xmlns="" id="{EBC3FDE5-8674-4AA5-B708-16A710EBC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2016" y="1810507"/>
              <a:ext cx="222739" cy="474326"/>
            </a:xfrm>
            <a:custGeom>
              <a:avLst/>
              <a:gdLst>
                <a:gd name="T0" fmla="*/ 283 w 292"/>
                <a:gd name="T1" fmla="*/ 0 h 609"/>
                <a:gd name="T2" fmla="*/ 287 w 292"/>
                <a:gd name="T3" fmla="*/ 209 h 609"/>
                <a:gd name="T4" fmla="*/ 286 w 292"/>
                <a:gd name="T5" fmla="*/ 213 h 609"/>
                <a:gd name="T6" fmla="*/ 284 w 292"/>
                <a:gd name="T7" fmla="*/ 239 h 609"/>
                <a:gd name="T8" fmla="*/ 280 w 292"/>
                <a:gd name="T9" fmla="*/ 265 h 609"/>
                <a:gd name="T10" fmla="*/ 274 w 292"/>
                <a:gd name="T11" fmla="*/ 295 h 609"/>
                <a:gd name="T12" fmla="*/ 271 w 292"/>
                <a:gd name="T13" fmla="*/ 303 h 609"/>
                <a:gd name="T14" fmla="*/ 262 w 292"/>
                <a:gd name="T15" fmla="*/ 333 h 609"/>
                <a:gd name="T16" fmla="*/ 253 w 292"/>
                <a:gd name="T17" fmla="*/ 360 h 609"/>
                <a:gd name="T18" fmla="*/ 243 w 292"/>
                <a:gd name="T19" fmla="*/ 382 h 609"/>
                <a:gd name="T20" fmla="*/ 216 w 292"/>
                <a:gd name="T21" fmla="*/ 430 h 609"/>
                <a:gd name="T22" fmla="*/ 178 w 292"/>
                <a:gd name="T23" fmla="*/ 481 h 609"/>
                <a:gd name="T24" fmla="*/ 110 w 292"/>
                <a:gd name="T25" fmla="*/ 547 h 609"/>
                <a:gd name="T26" fmla="*/ 84 w 292"/>
                <a:gd name="T27" fmla="*/ 565 h 609"/>
                <a:gd name="T28" fmla="*/ 80 w 292"/>
                <a:gd name="T29" fmla="*/ 567 h 609"/>
                <a:gd name="T30" fmla="*/ 0 w 292"/>
                <a:gd name="T31" fmla="*/ 609 h 609"/>
                <a:gd name="T32" fmla="*/ 89 w 292"/>
                <a:gd name="T33" fmla="*/ 450 h 609"/>
                <a:gd name="T34" fmla="*/ 95 w 292"/>
                <a:gd name="T35" fmla="*/ 434 h 609"/>
                <a:gd name="T36" fmla="*/ 121 w 292"/>
                <a:gd name="T37" fmla="*/ 319 h 609"/>
                <a:gd name="T38" fmla="*/ 125 w 292"/>
                <a:gd name="T39" fmla="*/ 258 h 609"/>
                <a:gd name="T40" fmla="*/ 116 w 292"/>
                <a:gd name="T41" fmla="*/ 151 h 609"/>
                <a:gd name="T42" fmla="*/ 116 w 292"/>
                <a:gd name="T43" fmla="*/ 143 h 609"/>
                <a:gd name="T44" fmla="*/ 117 w 292"/>
                <a:gd name="T45" fmla="*/ 37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2" h="609">
                  <a:moveTo>
                    <a:pt x="283" y="0"/>
                  </a:moveTo>
                  <a:cubicBezTo>
                    <a:pt x="287" y="72"/>
                    <a:pt x="292" y="137"/>
                    <a:pt x="287" y="209"/>
                  </a:cubicBezTo>
                  <a:cubicBezTo>
                    <a:pt x="287" y="210"/>
                    <a:pt x="286" y="211"/>
                    <a:pt x="286" y="213"/>
                  </a:cubicBezTo>
                  <a:cubicBezTo>
                    <a:pt x="285" y="221"/>
                    <a:pt x="285" y="230"/>
                    <a:pt x="284" y="239"/>
                  </a:cubicBezTo>
                  <a:cubicBezTo>
                    <a:pt x="282" y="247"/>
                    <a:pt x="282" y="256"/>
                    <a:pt x="280" y="265"/>
                  </a:cubicBezTo>
                  <a:cubicBezTo>
                    <a:pt x="277" y="275"/>
                    <a:pt x="277" y="285"/>
                    <a:pt x="274" y="295"/>
                  </a:cubicBezTo>
                  <a:cubicBezTo>
                    <a:pt x="273" y="298"/>
                    <a:pt x="271" y="300"/>
                    <a:pt x="271" y="303"/>
                  </a:cubicBezTo>
                  <a:cubicBezTo>
                    <a:pt x="269" y="314"/>
                    <a:pt x="267" y="323"/>
                    <a:pt x="262" y="333"/>
                  </a:cubicBezTo>
                  <a:cubicBezTo>
                    <a:pt x="258" y="342"/>
                    <a:pt x="257" y="351"/>
                    <a:pt x="253" y="360"/>
                  </a:cubicBezTo>
                  <a:cubicBezTo>
                    <a:pt x="249" y="367"/>
                    <a:pt x="246" y="375"/>
                    <a:pt x="243" y="382"/>
                  </a:cubicBezTo>
                  <a:cubicBezTo>
                    <a:pt x="235" y="399"/>
                    <a:pt x="226" y="414"/>
                    <a:pt x="216" y="430"/>
                  </a:cubicBezTo>
                  <a:cubicBezTo>
                    <a:pt x="204" y="449"/>
                    <a:pt x="192" y="465"/>
                    <a:pt x="178" y="481"/>
                  </a:cubicBezTo>
                  <a:cubicBezTo>
                    <a:pt x="157" y="506"/>
                    <a:pt x="135" y="527"/>
                    <a:pt x="110" y="547"/>
                  </a:cubicBezTo>
                  <a:cubicBezTo>
                    <a:pt x="101" y="553"/>
                    <a:pt x="93" y="559"/>
                    <a:pt x="84" y="565"/>
                  </a:cubicBezTo>
                  <a:cubicBezTo>
                    <a:pt x="83" y="566"/>
                    <a:pt x="81" y="566"/>
                    <a:pt x="80" y="567"/>
                  </a:cubicBezTo>
                  <a:cubicBezTo>
                    <a:pt x="55" y="585"/>
                    <a:pt x="28" y="597"/>
                    <a:pt x="0" y="609"/>
                  </a:cubicBezTo>
                  <a:cubicBezTo>
                    <a:pt x="37" y="561"/>
                    <a:pt x="67" y="508"/>
                    <a:pt x="89" y="450"/>
                  </a:cubicBezTo>
                  <a:cubicBezTo>
                    <a:pt x="91" y="445"/>
                    <a:pt x="93" y="439"/>
                    <a:pt x="95" y="434"/>
                  </a:cubicBezTo>
                  <a:cubicBezTo>
                    <a:pt x="107" y="396"/>
                    <a:pt x="115" y="360"/>
                    <a:pt x="121" y="319"/>
                  </a:cubicBezTo>
                  <a:cubicBezTo>
                    <a:pt x="123" y="299"/>
                    <a:pt x="125" y="279"/>
                    <a:pt x="125" y="258"/>
                  </a:cubicBezTo>
                  <a:cubicBezTo>
                    <a:pt x="125" y="222"/>
                    <a:pt x="121" y="188"/>
                    <a:pt x="116" y="151"/>
                  </a:cubicBezTo>
                  <a:cubicBezTo>
                    <a:pt x="115" y="148"/>
                    <a:pt x="117" y="146"/>
                    <a:pt x="116" y="143"/>
                  </a:cubicBezTo>
                  <a:cubicBezTo>
                    <a:pt x="112" y="106"/>
                    <a:pt x="112" y="73"/>
                    <a:pt x="117" y="37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>
                <a:cs typeface="+mn-ea"/>
                <a:sym typeface="+mn-lt"/>
              </a:endParaRPr>
            </a:p>
          </p:txBody>
        </p:sp>
        <p:sp>
          <p:nvSpPr>
            <p:cNvPr id="46" name="Freeform 65">
              <a:extLst>
                <a:ext uri="{FF2B5EF4-FFF2-40B4-BE49-F238E27FC236}">
                  <a16:creationId xmlns:a16="http://schemas.microsoft.com/office/drawing/2014/main" xmlns="" id="{D2E10085-9BBF-483D-9653-E56302DF5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252" y="2076416"/>
              <a:ext cx="575113" cy="239558"/>
            </a:xfrm>
            <a:custGeom>
              <a:avLst/>
              <a:gdLst>
                <a:gd name="T0" fmla="*/ 676 w 751"/>
                <a:gd name="T1" fmla="*/ 169 h 307"/>
                <a:gd name="T2" fmla="*/ 686 w 751"/>
                <a:gd name="T3" fmla="*/ 157 h 307"/>
                <a:gd name="T4" fmla="*/ 718 w 751"/>
                <a:gd name="T5" fmla="*/ 111 h 307"/>
                <a:gd name="T6" fmla="*/ 751 w 751"/>
                <a:gd name="T7" fmla="*/ 38 h 307"/>
                <a:gd name="T8" fmla="*/ 660 w 751"/>
                <a:gd name="T9" fmla="*/ 24 h 307"/>
                <a:gd name="T10" fmla="*/ 522 w 751"/>
                <a:gd name="T11" fmla="*/ 10 h 307"/>
                <a:gd name="T12" fmla="*/ 344 w 751"/>
                <a:gd name="T13" fmla="*/ 3 h 307"/>
                <a:gd name="T14" fmla="*/ 341 w 751"/>
                <a:gd name="T15" fmla="*/ 4 h 307"/>
                <a:gd name="T16" fmla="*/ 319 w 751"/>
                <a:gd name="T17" fmla="*/ 5 h 307"/>
                <a:gd name="T18" fmla="*/ 297 w 751"/>
                <a:gd name="T19" fmla="*/ 8 h 307"/>
                <a:gd name="T20" fmla="*/ 271 w 751"/>
                <a:gd name="T21" fmla="*/ 13 h 307"/>
                <a:gd name="T22" fmla="*/ 265 w 751"/>
                <a:gd name="T23" fmla="*/ 15 h 307"/>
                <a:gd name="T24" fmla="*/ 239 w 751"/>
                <a:gd name="T25" fmla="*/ 22 h 307"/>
                <a:gd name="T26" fmla="*/ 216 w 751"/>
                <a:gd name="T27" fmla="*/ 30 h 307"/>
                <a:gd name="T28" fmla="*/ 196 w 751"/>
                <a:gd name="T29" fmla="*/ 38 h 307"/>
                <a:gd name="T30" fmla="*/ 155 w 751"/>
                <a:gd name="T31" fmla="*/ 60 h 307"/>
                <a:gd name="T32" fmla="*/ 111 w 751"/>
                <a:gd name="T33" fmla="*/ 91 h 307"/>
                <a:gd name="T34" fmla="*/ 55 w 751"/>
                <a:gd name="T35" fmla="*/ 149 h 307"/>
                <a:gd name="T36" fmla="*/ 39 w 751"/>
                <a:gd name="T37" fmla="*/ 170 h 307"/>
                <a:gd name="T38" fmla="*/ 37 w 751"/>
                <a:gd name="T39" fmla="*/ 174 h 307"/>
                <a:gd name="T40" fmla="*/ 0 w 751"/>
                <a:gd name="T41" fmla="*/ 241 h 307"/>
                <a:gd name="T42" fmla="*/ 136 w 751"/>
                <a:gd name="T43" fmla="*/ 168 h 307"/>
                <a:gd name="T44" fmla="*/ 150 w 751"/>
                <a:gd name="T45" fmla="*/ 163 h 307"/>
                <a:gd name="T46" fmla="*/ 248 w 751"/>
                <a:gd name="T47" fmla="*/ 143 h 307"/>
                <a:gd name="T48" fmla="*/ 301 w 751"/>
                <a:gd name="T49" fmla="*/ 140 h 307"/>
                <a:gd name="T50" fmla="*/ 391 w 751"/>
                <a:gd name="T51" fmla="*/ 149 h 307"/>
                <a:gd name="T52" fmla="*/ 398 w 751"/>
                <a:gd name="T53" fmla="*/ 149 h 307"/>
                <a:gd name="T54" fmla="*/ 488 w 751"/>
                <a:gd name="T55" fmla="*/ 150 h 307"/>
                <a:gd name="T56" fmla="*/ 492 w 751"/>
                <a:gd name="T57" fmla="*/ 151 h 307"/>
                <a:gd name="T58" fmla="*/ 523 w 751"/>
                <a:gd name="T59" fmla="*/ 146 h 307"/>
                <a:gd name="T60" fmla="*/ 544 w 751"/>
                <a:gd name="T61" fmla="*/ 143 h 307"/>
                <a:gd name="T62" fmla="*/ 547 w 751"/>
                <a:gd name="T63" fmla="*/ 141 h 307"/>
                <a:gd name="T64" fmla="*/ 625 w 751"/>
                <a:gd name="T65" fmla="*/ 118 h 307"/>
                <a:gd name="T66" fmla="*/ 358 w 751"/>
                <a:gd name="T67" fmla="*/ 161 h 307"/>
                <a:gd name="T68" fmla="*/ 296 w 751"/>
                <a:gd name="T69" fmla="*/ 161 h 307"/>
                <a:gd name="T70" fmla="*/ 292 w 751"/>
                <a:gd name="T71" fmla="*/ 161 h 307"/>
                <a:gd name="T72" fmla="*/ 214 w 751"/>
                <a:gd name="T73" fmla="*/ 173 h 307"/>
                <a:gd name="T74" fmla="*/ 108 w 751"/>
                <a:gd name="T75" fmla="*/ 214 h 307"/>
                <a:gd name="T76" fmla="*/ 102 w 751"/>
                <a:gd name="T77" fmla="*/ 218 h 307"/>
                <a:gd name="T78" fmla="*/ 11 w 751"/>
                <a:gd name="T79" fmla="*/ 279 h 307"/>
                <a:gd name="T80" fmla="*/ 36 w 751"/>
                <a:gd name="T81" fmla="*/ 283 h 307"/>
                <a:gd name="T82" fmla="*/ 60 w 751"/>
                <a:gd name="T83" fmla="*/ 286 h 307"/>
                <a:gd name="T84" fmla="*/ 78 w 751"/>
                <a:gd name="T85" fmla="*/ 288 h 307"/>
                <a:gd name="T86" fmla="*/ 235 w 751"/>
                <a:gd name="T87" fmla="*/ 302 h 307"/>
                <a:gd name="T88" fmla="*/ 368 w 751"/>
                <a:gd name="T89" fmla="*/ 306 h 307"/>
                <a:gd name="T90" fmla="*/ 373 w 751"/>
                <a:gd name="T91" fmla="*/ 305 h 307"/>
                <a:gd name="T92" fmla="*/ 494 w 751"/>
                <a:gd name="T93" fmla="*/ 287 h 307"/>
                <a:gd name="T94" fmla="*/ 614 w 751"/>
                <a:gd name="T95" fmla="*/ 227 h 307"/>
                <a:gd name="T96" fmla="*/ 617 w 751"/>
                <a:gd name="T97" fmla="*/ 224 h 307"/>
                <a:gd name="T98" fmla="*/ 676 w 751"/>
                <a:gd name="T99" fmla="*/ 16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51" h="307">
                  <a:moveTo>
                    <a:pt x="676" y="169"/>
                  </a:moveTo>
                  <a:cubicBezTo>
                    <a:pt x="679" y="165"/>
                    <a:pt x="683" y="161"/>
                    <a:pt x="686" y="157"/>
                  </a:cubicBezTo>
                  <a:cubicBezTo>
                    <a:pt x="698" y="142"/>
                    <a:pt x="708" y="127"/>
                    <a:pt x="718" y="111"/>
                  </a:cubicBezTo>
                  <a:cubicBezTo>
                    <a:pt x="731" y="87"/>
                    <a:pt x="742" y="64"/>
                    <a:pt x="751" y="38"/>
                  </a:cubicBezTo>
                  <a:cubicBezTo>
                    <a:pt x="721" y="32"/>
                    <a:pt x="692" y="28"/>
                    <a:pt x="660" y="24"/>
                  </a:cubicBezTo>
                  <a:cubicBezTo>
                    <a:pt x="613" y="19"/>
                    <a:pt x="569" y="15"/>
                    <a:pt x="522" y="10"/>
                  </a:cubicBezTo>
                  <a:cubicBezTo>
                    <a:pt x="461" y="5"/>
                    <a:pt x="405" y="0"/>
                    <a:pt x="344" y="3"/>
                  </a:cubicBezTo>
                  <a:cubicBezTo>
                    <a:pt x="343" y="3"/>
                    <a:pt x="342" y="4"/>
                    <a:pt x="341" y="4"/>
                  </a:cubicBezTo>
                  <a:cubicBezTo>
                    <a:pt x="334" y="4"/>
                    <a:pt x="327" y="5"/>
                    <a:pt x="319" y="5"/>
                  </a:cubicBezTo>
                  <a:cubicBezTo>
                    <a:pt x="312" y="6"/>
                    <a:pt x="304" y="7"/>
                    <a:pt x="297" y="8"/>
                  </a:cubicBezTo>
                  <a:cubicBezTo>
                    <a:pt x="288" y="10"/>
                    <a:pt x="279" y="11"/>
                    <a:pt x="271" y="13"/>
                  </a:cubicBezTo>
                  <a:cubicBezTo>
                    <a:pt x="269" y="14"/>
                    <a:pt x="267" y="15"/>
                    <a:pt x="265" y="15"/>
                  </a:cubicBezTo>
                  <a:cubicBezTo>
                    <a:pt x="255" y="17"/>
                    <a:pt x="247" y="19"/>
                    <a:pt x="239" y="22"/>
                  </a:cubicBezTo>
                  <a:cubicBezTo>
                    <a:pt x="231" y="26"/>
                    <a:pt x="223" y="26"/>
                    <a:pt x="216" y="30"/>
                  </a:cubicBezTo>
                  <a:cubicBezTo>
                    <a:pt x="209" y="33"/>
                    <a:pt x="203" y="36"/>
                    <a:pt x="196" y="38"/>
                  </a:cubicBezTo>
                  <a:cubicBezTo>
                    <a:pt x="182" y="44"/>
                    <a:pt x="169" y="52"/>
                    <a:pt x="155" y="60"/>
                  </a:cubicBezTo>
                  <a:cubicBezTo>
                    <a:pt x="139" y="70"/>
                    <a:pt x="126" y="80"/>
                    <a:pt x="111" y="91"/>
                  </a:cubicBezTo>
                  <a:cubicBezTo>
                    <a:pt x="90" y="109"/>
                    <a:pt x="72" y="127"/>
                    <a:pt x="55" y="149"/>
                  </a:cubicBezTo>
                  <a:cubicBezTo>
                    <a:pt x="49" y="156"/>
                    <a:pt x="44" y="163"/>
                    <a:pt x="39" y="170"/>
                  </a:cubicBezTo>
                  <a:cubicBezTo>
                    <a:pt x="38" y="171"/>
                    <a:pt x="38" y="173"/>
                    <a:pt x="37" y="174"/>
                  </a:cubicBezTo>
                  <a:cubicBezTo>
                    <a:pt x="22" y="195"/>
                    <a:pt x="11" y="218"/>
                    <a:pt x="0" y="241"/>
                  </a:cubicBezTo>
                  <a:cubicBezTo>
                    <a:pt x="41" y="210"/>
                    <a:pt x="87" y="186"/>
                    <a:pt x="136" y="168"/>
                  </a:cubicBezTo>
                  <a:cubicBezTo>
                    <a:pt x="141" y="166"/>
                    <a:pt x="146" y="164"/>
                    <a:pt x="150" y="163"/>
                  </a:cubicBezTo>
                  <a:cubicBezTo>
                    <a:pt x="183" y="153"/>
                    <a:pt x="214" y="147"/>
                    <a:pt x="248" y="143"/>
                  </a:cubicBezTo>
                  <a:cubicBezTo>
                    <a:pt x="266" y="141"/>
                    <a:pt x="283" y="140"/>
                    <a:pt x="301" y="140"/>
                  </a:cubicBezTo>
                  <a:cubicBezTo>
                    <a:pt x="331" y="140"/>
                    <a:pt x="359" y="144"/>
                    <a:pt x="391" y="149"/>
                  </a:cubicBezTo>
                  <a:cubicBezTo>
                    <a:pt x="394" y="150"/>
                    <a:pt x="396" y="149"/>
                    <a:pt x="398" y="149"/>
                  </a:cubicBezTo>
                  <a:cubicBezTo>
                    <a:pt x="429" y="153"/>
                    <a:pt x="457" y="154"/>
                    <a:pt x="488" y="150"/>
                  </a:cubicBezTo>
                  <a:cubicBezTo>
                    <a:pt x="489" y="150"/>
                    <a:pt x="491" y="151"/>
                    <a:pt x="492" y="151"/>
                  </a:cubicBezTo>
                  <a:cubicBezTo>
                    <a:pt x="503" y="150"/>
                    <a:pt x="512" y="148"/>
                    <a:pt x="523" y="146"/>
                  </a:cubicBezTo>
                  <a:cubicBezTo>
                    <a:pt x="530" y="145"/>
                    <a:pt x="537" y="144"/>
                    <a:pt x="544" y="143"/>
                  </a:cubicBezTo>
                  <a:cubicBezTo>
                    <a:pt x="545" y="142"/>
                    <a:pt x="546" y="142"/>
                    <a:pt x="547" y="141"/>
                  </a:cubicBezTo>
                  <a:cubicBezTo>
                    <a:pt x="575" y="135"/>
                    <a:pt x="600" y="128"/>
                    <a:pt x="625" y="118"/>
                  </a:cubicBezTo>
                  <a:cubicBezTo>
                    <a:pt x="543" y="156"/>
                    <a:pt x="449" y="172"/>
                    <a:pt x="358" y="161"/>
                  </a:cubicBezTo>
                  <a:cubicBezTo>
                    <a:pt x="338" y="161"/>
                    <a:pt x="317" y="159"/>
                    <a:pt x="296" y="161"/>
                  </a:cubicBezTo>
                  <a:cubicBezTo>
                    <a:pt x="295" y="161"/>
                    <a:pt x="293" y="161"/>
                    <a:pt x="292" y="161"/>
                  </a:cubicBezTo>
                  <a:cubicBezTo>
                    <a:pt x="265" y="163"/>
                    <a:pt x="240" y="167"/>
                    <a:pt x="214" y="173"/>
                  </a:cubicBezTo>
                  <a:cubicBezTo>
                    <a:pt x="176" y="183"/>
                    <a:pt x="142" y="197"/>
                    <a:pt x="108" y="214"/>
                  </a:cubicBezTo>
                  <a:cubicBezTo>
                    <a:pt x="106" y="215"/>
                    <a:pt x="104" y="217"/>
                    <a:pt x="102" y="218"/>
                  </a:cubicBezTo>
                  <a:cubicBezTo>
                    <a:pt x="68" y="235"/>
                    <a:pt x="40" y="256"/>
                    <a:pt x="11" y="279"/>
                  </a:cubicBezTo>
                  <a:cubicBezTo>
                    <a:pt x="20" y="282"/>
                    <a:pt x="27" y="281"/>
                    <a:pt x="36" y="283"/>
                  </a:cubicBezTo>
                  <a:cubicBezTo>
                    <a:pt x="44" y="284"/>
                    <a:pt x="52" y="285"/>
                    <a:pt x="60" y="286"/>
                  </a:cubicBezTo>
                  <a:cubicBezTo>
                    <a:pt x="66" y="286"/>
                    <a:pt x="72" y="287"/>
                    <a:pt x="78" y="288"/>
                  </a:cubicBezTo>
                  <a:cubicBezTo>
                    <a:pt x="132" y="294"/>
                    <a:pt x="181" y="298"/>
                    <a:pt x="235" y="302"/>
                  </a:cubicBezTo>
                  <a:cubicBezTo>
                    <a:pt x="280" y="304"/>
                    <a:pt x="322" y="307"/>
                    <a:pt x="368" y="306"/>
                  </a:cubicBezTo>
                  <a:cubicBezTo>
                    <a:pt x="369" y="306"/>
                    <a:pt x="371" y="305"/>
                    <a:pt x="373" y="305"/>
                  </a:cubicBezTo>
                  <a:cubicBezTo>
                    <a:pt x="415" y="304"/>
                    <a:pt x="454" y="298"/>
                    <a:pt x="494" y="287"/>
                  </a:cubicBezTo>
                  <a:cubicBezTo>
                    <a:pt x="538" y="274"/>
                    <a:pt x="576" y="254"/>
                    <a:pt x="614" y="227"/>
                  </a:cubicBezTo>
                  <a:cubicBezTo>
                    <a:pt x="615" y="226"/>
                    <a:pt x="616" y="225"/>
                    <a:pt x="617" y="224"/>
                  </a:cubicBezTo>
                  <a:cubicBezTo>
                    <a:pt x="639" y="208"/>
                    <a:pt x="658" y="189"/>
                    <a:pt x="676" y="16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>
                <a:cs typeface="+mn-ea"/>
                <a:sym typeface="+mn-lt"/>
              </a:endParaRPr>
            </a:p>
          </p:txBody>
        </p:sp>
        <p:sp>
          <p:nvSpPr>
            <p:cNvPr id="47" name="Freeform 66">
              <a:extLst>
                <a:ext uri="{FF2B5EF4-FFF2-40B4-BE49-F238E27FC236}">
                  <a16:creationId xmlns:a16="http://schemas.microsoft.com/office/drawing/2014/main" xmlns="" id="{E8AB4637-460C-496D-A1CC-A13BABD7D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1324" y="1683540"/>
              <a:ext cx="127280" cy="403657"/>
            </a:xfrm>
            <a:custGeom>
              <a:avLst/>
              <a:gdLst>
                <a:gd name="T0" fmla="*/ 166 w 166"/>
                <a:gd name="T1" fmla="*/ 0 h 519"/>
                <a:gd name="T2" fmla="*/ 125 w 166"/>
                <a:gd name="T3" fmla="*/ 226 h 519"/>
                <a:gd name="T4" fmla="*/ 124 w 166"/>
                <a:gd name="T5" fmla="*/ 279 h 519"/>
                <a:gd name="T6" fmla="*/ 124 w 166"/>
                <a:gd name="T7" fmla="*/ 282 h 519"/>
                <a:gd name="T8" fmla="*/ 112 w 166"/>
                <a:gd name="T9" fmla="*/ 349 h 519"/>
                <a:gd name="T10" fmla="*/ 77 w 166"/>
                <a:gd name="T11" fmla="*/ 438 h 519"/>
                <a:gd name="T12" fmla="*/ 73 w 166"/>
                <a:gd name="T13" fmla="*/ 443 h 519"/>
                <a:gd name="T14" fmla="*/ 20 w 166"/>
                <a:gd name="T15" fmla="*/ 519 h 519"/>
                <a:gd name="T16" fmla="*/ 17 w 166"/>
                <a:gd name="T17" fmla="*/ 498 h 519"/>
                <a:gd name="T18" fmla="*/ 15 w 166"/>
                <a:gd name="T19" fmla="*/ 478 h 519"/>
                <a:gd name="T20" fmla="*/ 13 w 166"/>
                <a:gd name="T21" fmla="*/ 462 h 519"/>
                <a:gd name="T22" fmla="*/ 3 w 166"/>
                <a:gd name="T23" fmla="*/ 329 h 519"/>
                <a:gd name="T24" fmla="*/ 2 w 166"/>
                <a:gd name="T25" fmla="*/ 216 h 519"/>
                <a:gd name="T26" fmla="*/ 3 w 166"/>
                <a:gd name="T27" fmla="*/ 211 h 519"/>
                <a:gd name="T28" fmla="*/ 20 w 166"/>
                <a:gd name="T29" fmla="*/ 10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6" h="519">
                  <a:moveTo>
                    <a:pt x="166" y="0"/>
                  </a:moveTo>
                  <a:cubicBezTo>
                    <a:pt x="132" y="69"/>
                    <a:pt x="117" y="149"/>
                    <a:pt x="125" y="226"/>
                  </a:cubicBezTo>
                  <a:cubicBezTo>
                    <a:pt x="125" y="244"/>
                    <a:pt x="126" y="261"/>
                    <a:pt x="124" y="279"/>
                  </a:cubicBezTo>
                  <a:cubicBezTo>
                    <a:pt x="124" y="280"/>
                    <a:pt x="124" y="281"/>
                    <a:pt x="124" y="282"/>
                  </a:cubicBezTo>
                  <a:cubicBezTo>
                    <a:pt x="122" y="306"/>
                    <a:pt x="118" y="326"/>
                    <a:pt x="112" y="349"/>
                  </a:cubicBezTo>
                  <a:cubicBezTo>
                    <a:pt x="104" y="381"/>
                    <a:pt x="92" y="409"/>
                    <a:pt x="77" y="438"/>
                  </a:cubicBezTo>
                  <a:cubicBezTo>
                    <a:pt x="76" y="440"/>
                    <a:pt x="74" y="442"/>
                    <a:pt x="73" y="443"/>
                  </a:cubicBezTo>
                  <a:cubicBezTo>
                    <a:pt x="58" y="471"/>
                    <a:pt x="40" y="496"/>
                    <a:pt x="20" y="519"/>
                  </a:cubicBezTo>
                  <a:cubicBezTo>
                    <a:pt x="17" y="512"/>
                    <a:pt x="18" y="506"/>
                    <a:pt x="17" y="498"/>
                  </a:cubicBezTo>
                  <a:cubicBezTo>
                    <a:pt x="16" y="492"/>
                    <a:pt x="15" y="485"/>
                    <a:pt x="15" y="478"/>
                  </a:cubicBezTo>
                  <a:cubicBezTo>
                    <a:pt x="14" y="473"/>
                    <a:pt x="14" y="468"/>
                    <a:pt x="13" y="462"/>
                  </a:cubicBezTo>
                  <a:cubicBezTo>
                    <a:pt x="9" y="417"/>
                    <a:pt x="6" y="374"/>
                    <a:pt x="3" y="329"/>
                  </a:cubicBezTo>
                  <a:cubicBezTo>
                    <a:pt x="2" y="290"/>
                    <a:pt x="0" y="254"/>
                    <a:pt x="2" y="216"/>
                  </a:cubicBezTo>
                  <a:cubicBezTo>
                    <a:pt x="2" y="214"/>
                    <a:pt x="3" y="213"/>
                    <a:pt x="3" y="211"/>
                  </a:cubicBezTo>
                  <a:cubicBezTo>
                    <a:pt x="4" y="176"/>
                    <a:pt x="10" y="143"/>
                    <a:pt x="20" y="109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>
                <a:cs typeface="+mn-ea"/>
                <a:sym typeface="+mn-lt"/>
              </a:endParaRPr>
            </a:p>
          </p:txBody>
        </p:sp>
        <p:sp>
          <p:nvSpPr>
            <p:cNvPr id="48" name="Freeform 67">
              <a:extLst>
                <a:ext uri="{FF2B5EF4-FFF2-40B4-BE49-F238E27FC236}">
                  <a16:creationId xmlns:a16="http://schemas.microsoft.com/office/drawing/2014/main" xmlns="" id="{F4D037C4-9D30-4D32-91C2-E4B1FDC349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394" y="1753012"/>
              <a:ext cx="161455" cy="341371"/>
            </a:xfrm>
            <a:custGeom>
              <a:avLst/>
              <a:gdLst>
                <a:gd name="T0" fmla="*/ 204 w 211"/>
                <a:gd name="T1" fmla="*/ 0 h 440"/>
                <a:gd name="T2" fmla="*/ 207 w 211"/>
                <a:gd name="T3" fmla="*/ 151 h 440"/>
                <a:gd name="T4" fmla="*/ 206 w 211"/>
                <a:gd name="T5" fmla="*/ 154 h 440"/>
                <a:gd name="T6" fmla="*/ 205 w 211"/>
                <a:gd name="T7" fmla="*/ 173 h 440"/>
                <a:gd name="T8" fmla="*/ 202 w 211"/>
                <a:gd name="T9" fmla="*/ 192 h 440"/>
                <a:gd name="T10" fmla="*/ 198 w 211"/>
                <a:gd name="T11" fmla="*/ 213 h 440"/>
                <a:gd name="T12" fmla="*/ 195 w 211"/>
                <a:gd name="T13" fmla="*/ 219 h 440"/>
                <a:gd name="T14" fmla="*/ 189 w 211"/>
                <a:gd name="T15" fmla="*/ 241 h 440"/>
                <a:gd name="T16" fmla="*/ 182 w 211"/>
                <a:gd name="T17" fmla="*/ 260 h 440"/>
                <a:gd name="T18" fmla="*/ 175 w 211"/>
                <a:gd name="T19" fmla="*/ 276 h 440"/>
                <a:gd name="T20" fmla="*/ 156 w 211"/>
                <a:gd name="T21" fmla="*/ 311 h 440"/>
                <a:gd name="T22" fmla="*/ 129 w 211"/>
                <a:gd name="T23" fmla="*/ 348 h 440"/>
                <a:gd name="T24" fmla="*/ 79 w 211"/>
                <a:gd name="T25" fmla="*/ 395 h 440"/>
                <a:gd name="T26" fmla="*/ 60 w 211"/>
                <a:gd name="T27" fmla="*/ 408 h 440"/>
                <a:gd name="T28" fmla="*/ 57 w 211"/>
                <a:gd name="T29" fmla="*/ 410 h 440"/>
                <a:gd name="T30" fmla="*/ 0 w 211"/>
                <a:gd name="T31" fmla="*/ 440 h 440"/>
                <a:gd name="T32" fmla="*/ 64 w 211"/>
                <a:gd name="T33" fmla="*/ 326 h 440"/>
                <a:gd name="T34" fmla="*/ 68 w 211"/>
                <a:gd name="T35" fmla="*/ 314 h 440"/>
                <a:gd name="T36" fmla="*/ 87 w 211"/>
                <a:gd name="T37" fmla="*/ 231 h 440"/>
                <a:gd name="T38" fmla="*/ 90 w 211"/>
                <a:gd name="T39" fmla="*/ 186 h 440"/>
                <a:gd name="T40" fmla="*/ 84 w 211"/>
                <a:gd name="T41" fmla="*/ 109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1" h="440">
                  <a:moveTo>
                    <a:pt x="204" y="0"/>
                  </a:moveTo>
                  <a:cubicBezTo>
                    <a:pt x="207" y="52"/>
                    <a:pt x="211" y="99"/>
                    <a:pt x="207" y="151"/>
                  </a:cubicBezTo>
                  <a:cubicBezTo>
                    <a:pt x="207" y="152"/>
                    <a:pt x="207" y="153"/>
                    <a:pt x="206" y="154"/>
                  </a:cubicBezTo>
                  <a:cubicBezTo>
                    <a:pt x="206" y="160"/>
                    <a:pt x="206" y="166"/>
                    <a:pt x="205" y="173"/>
                  </a:cubicBezTo>
                  <a:cubicBezTo>
                    <a:pt x="204" y="179"/>
                    <a:pt x="203" y="185"/>
                    <a:pt x="202" y="192"/>
                  </a:cubicBezTo>
                  <a:cubicBezTo>
                    <a:pt x="200" y="199"/>
                    <a:pt x="200" y="206"/>
                    <a:pt x="198" y="213"/>
                  </a:cubicBezTo>
                  <a:cubicBezTo>
                    <a:pt x="197" y="215"/>
                    <a:pt x="196" y="217"/>
                    <a:pt x="195" y="219"/>
                  </a:cubicBezTo>
                  <a:cubicBezTo>
                    <a:pt x="194" y="227"/>
                    <a:pt x="192" y="234"/>
                    <a:pt x="189" y="241"/>
                  </a:cubicBezTo>
                  <a:cubicBezTo>
                    <a:pt x="186" y="247"/>
                    <a:pt x="185" y="254"/>
                    <a:pt x="182" y="260"/>
                  </a:cubicBezTo>
                  <a:cubicBezTo>
                    <a:pt x="179" y="265"/>
                    <a:pt x="177" y="271"/>
                    <a:pt x="175" y="276"/>
                  </a:cubicBezTo>
                  <a:cubicBezTo>
                    <a:pt x="170" y="289"/>
                    <a:pt x="163" y="299"/>
                    <a:pt x="156" y="311"/>
                  </a:cubicBezTo>
                  <a:cubicBezTo>
                    <a:pt x="147" y="325"/>
                    <a:pt x="138" y="336"/>
                    <a:pt x="129" y="348"/>
                  </a:cubicBezTo>
                  <a:cubicBezTo>
                    <a:pt x="113" y="366"/>
                    <a:pt x="98" y="381"/>
                    <a:pt x="79" y="395"/>
                  </a:cubicBezTo>
                  <a:cubicBezTo>
                    <a:pt x="73" y="400"/>
                    <a:pt x="67" y="404"/>
                    <a:pt x="60" y="408"/>
                  </a:cubicBezTo>
                  <a:cubicBezTo>
                    <a:pt x="59" y="409"/>
                    <a:pt x="58" y="409"/>
                    <a:pt x="57" y="410"/>
                  </a:cubicBezTo>
                  <a:cubicBezTo>
                    <a:pt x="39" y="423"/>
                    <a:pt x="20" y="432"/>
                    <a:pt x="0" y="440"/>
                  </a:cubicBezTo>
                  <a:cubicBezTo>
                    <a:pt x="27" y="406"/>
                    <a:pt x="48" y="367"/>
                    <a:pt x="64" y="326"/>
                  </a:cubicBezTo>
                  <a:cubicBezTo>
                    <a:pt x="65" y="322"/>
                    <a:pt x="67" y="318"/>
                    <a:pt x="68" y="314"/>
                  </a:cubicBezTo>
                  <a:cubicBezTo>
                    <a:pt x="77" y="287"/>
                    <a:pt x="83" y="260"/>
                    <a:pt x="87" y="231"/>
                  </a:cubicBezTo>
                  <a:cubicBezTo>
                    <a:pt x="89" y="216"/>
                    <a:pt x="90" y="202"/>
                    <a:pt x="90" y="186"/>
                  </a:cubicBezTo>
                  <a:cubicBezTo>
                    <a:pt x="90" y="160"/>
                    <a:pt x="88" y="136"/>
                    <a:pt x="84" y="109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>
                <a:cs typeface="+mn-ea"/>
                <a:sym typeface="+mn-lt"/>
              </a:endParaRPr>
            </a:p>
          </p:txBody>
        </p:sp>
        <p:sp>
          <p:nvSpPr>
            <p:cNvPr id="49" name="Freeform 68">
              <a:extLst>
                <a:ext uri="{FF2B5EF4-FFF2-40B4-BE49-F238E27FC236}">
                  <a16:creationId xmlns:a16="http://schemas.microsoft.com/office/drawing/2014/main" xmlns="" id="{8E4DDC1F-5DB6-4314-9D6D-5088111D3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1698" y="2428566"/>
              <a:ext cx="2896783" cy="4429434"/>
            </a:xfrm>
            <a:custGeom>
              <a:avLst/>
              <a:gdLst>
                <a:gd name="T0" fmla="*/ 2245 w 3788"/>
                <a:gd name="T1" fmla="*/ 2644 h 5698"/>
                <a:gd name="T2" fmla="*/ 2245 w 3788"/>
                <a:gd name="T3" fmla="*/ 2644 h 5698"/>
                <a:gd name="T4" fmla="*/ 2245 w 3788"/>
                <a:gd name="T5" fmla="*/ 2644 h 5698"/>
                <a:gd name="T6" fmla="*/ 2245 w 3788"/>
                <a:gd name="T7" fmla="*/ 2644 h 5698"/>
                <a:gd name="T8" fmla="*/ 3788 w 3788"/>
                <a:gd name="T9" fmla="*/ 0 h 5698"/>
                <a:gd name="T10" fmla="*/ 3703 w 3788"/>
                <a:gd name="T11" fmla="*/ 54 h 5698"/>
                <a:gd name="T12" fmla="*/ 3619 w 3788"/>
                <a:gd name="T13" fmla="*/ 111 h 5698"/>
                <a:gd name="T14" fmla="*/ 3453 w 3788"/>
                <a:gd name="T15" fmla="*/ 229 h 5698"/>
                <a:gd name="T16" fmla="*/ 3133 w 3788"/>
                <a:gd name="T17" fmla="*/ 479 h 5698"/>
                <a:gd name="T18" fmla="*/ 2532 w 3788"/>
                <a:gd name="T19" fmla="*/ 1042 h 5698"/>
                <a:gd name="T20" fmla="*/ 2258 w 3788"/>
                <a:gd name="T21" fmla="*/ 1356 h 5698"/>
                <a:gd name="T22" fmla="*/ 2007 w 3788"/>
                <a:gd name="T23" fmla="*/ 1698 h 5698"/>
                <a:gd name="T24" fmla="*/ 1915 w 3788"/>
                <a:gd name="T25" fmla="*/ 1840 h 5698"/>
                <a:gd name="T26" fmla="*/ 1806 w 3788"/>
                <a:gd name="T27" fmla="*/ 1674 h 5698"/>
                <a:gd name="T28" fmla="*/ 1550 w 3788"/>
                <a:gd name="T29" fmla="*/ 1338 h 5698"/>
                <a:gd name="T30" fmla="*/ 1271 w 3788"/>
                <a:gd name="T31" fmla="*/ 1028 h 5698"/>
                <a:gd name="T32" fmla="*/ 663 w 3788"/>
                <a:gd name="T33" fmla="*/ 476 h 5698"/>
                <a:gd name="T34" fmla="*/ 338 w 3788"/>
                <a:gd name="T35" fmla="*/ 230 h 5698"/>
                <a:gd name="T36" fmla="*/ 171 w 3788"/>
                <a:gd name="T37" fmla="*/ 115 h 5698"/>
                <a:gd name="T38" fmla="*/ 86 w 3788"/>
                <a:gd name="T39" fmla="*/ 60 h 5698"/>
                <a:gd name="T40" fmla="*/ 0 w 3788"/>
                <a:gd name="T41" fmla="*/ 7 h 5698"/>
                <a:gd name="T42" fmla="*/ 74 w 3788"/>
                <a:gd name="T43" fmla="*/ 76 h 5698"/>
                <a:gd name="T44" fmla="*/ 146 w 3788"/>
                <a:gd name="T45" fmla="*/ 146 h 5698"/>
                <a:gd name="T46" fmla="*/ 286 w 3788"/>
                <a:gd name="T47" fmla="*/ 290 h 5698"/>
                <a:gd name="T48" fmla="*/ 552 w 3788"/>
                <a:gd name="T49" fmla="*/ 589 h 5698"/>
                <a:gd name="T50" fmla="*/ 1024 w 3788"/>
                <a:gd name="T51" fmla="*/ 1226 h 5698"/>
                <a:gd name="T52" fmla="*/ 1391 w 3788"/>
                <a:gd name="T53" fmla="*/ 1907 h 5698"/>
                <a:gd name="T54" fmla="*/ 1607 w 3788"/>
                <a:gd name="T55" fmla="*/ 2849 h 5698"/>
                <a:gd name="T56" fmla="*/ 1917 w 3788"/>
                <a:gd name="T57" fmla="*/ 5698 h 5698"/>
                <a:gd name="T58" fmla="*/ 1934 w 3788"/>
                <a:gd name="T59" fmla="*/ 5698 h 5698"/>
                <a:gd name="T60" fmla="*/ 2239 w 3788"/>
                <a:gd name="T61" fmla="*/ 2883 h 5698"/>
                <a:gd name="T62" fmla="*/ 2444 w 3788"/>
                <a:gd name="T63" fmla="*/ 1932 h 5698"/>
                <a:gd name="T64" fmla="*/ 2795 w 3788"/>
                <a:gd name="T65" fmla="*/ 1243 h 5698"/>
                <a:gd name="T66" fmla="*/ 3250 w 3788"/>
                <a:gd name="T67" fmla="*/ 595 h 5698"/>
                <a:gd name="T68" fmla="*/ 3509 w 3788"/>
                <a:gd name="T69" fmla="*/ 290 h 5698"/>
                <a:gd name="T70" fmla="*/ 3646 w 3788"/>
                <a:gd name="T71" fmla="*/ 142 h 5698"/>
                <a:gd name="T72" fmla="*/ 3716 w 3788"/>
                <a:gd name="T73" fmla="*/ 70 h 5698"/>
                <a:gd name="T74" fmla="*/ 3788 w 3788"/>
                <a:gd name="T75" fmla="*/ 0 h 5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788" h="5698">
                  <a:moveTo>
                    <a:pt x="2245" y="2644"/>
                  </a:moveTo>
                  <a:cubicBezTo>
                    <a:pt x="2245" y="2644"/>
                    <a:pt x="2245" y="2644"/>
                    <a:pt x="2245" y="2644"/>
                  </a:cubicBezTo>
                  <a:cubicBezTo>
                    <a:pt x="2245" y="2644"/>
                    <a:pt x="2245" y="2644"/>
                    <a:pt x="2245" y="2644"/>
                  </a:cubicBezTo>
                  <a:cubicBezTo>
                    <a:pt x="2245" y="2644"/>
                    <a:pt x="2245" y="2644"/>
                    <a:pt x="2245" y="2644"/>
                  </a:cubicBezTo>
                  <a:moveTo>
                    <a:pt x="3788" y="0"/>
                  </a:moveTo>
                  <a:cubicBezTo>
                    <a:pt x="3759" y="18"/>
                    <a:pt x="3731" y="36"/>
                    <a:pt x="3703" y="54"/>
                  </a:cubicBezTo>
                  <a:cubicBezTo>
                    <a:pt x="3675" y="73"/>
                    <a:pt x="3647" y="92"/>
                    <a:pt x="3619" y="111"/>
                  </a:cubicBezTo>
                  <a:cubicBezTo>
                    <a:pt x="3563" y="149"/>
                    <a:pt x="3508" y="189"/>
                    <a:pt x="3453" y="229"/>
                  </a:cubicBezTo>
                  <a:cubicBezTo>
                    <a:pt x="3344" y="309"/>
                    <a:pt x="3237" y="393"/>
                    <a:pt x="3133" y="479"/>
                  </a:cubicBezTo>
                  <a:cubicBezTo>
                    <a:pt x="2923" y="653"/>
                    <a:pt x="2722" y="840"/>
                    <a:pt x="2532" y="1042"/>
                  </a:cubicBezTo>
                  <a:cubicBezTo>
                    <a:pt x="2437" y="1143"/>
                    <a:pt x="2346" y="1247"/>
                    <a:pt x="2258" y="1356"/>
                  </a:cubicBezTo>
                  <a:cubicBezTo>
                    <a:pt x="2170" y="1466"/>
                    <a:pt x="2086" y="1579"/>
                    <a:pt x="2007" y="1698"/>
                  </a:cubicBezTo>
                  <a:cubicBezTo>
                    <a:pt x="1975" y="1744"/>
                    <a:pt x="1945" y="1792"/>
                    <a:pt x="1915" y="1840"/>
                  </a:cubicBezTo>
                  <a:cubicBezTo>
                    <a:pt x="1880" y="1784"/>
                    <a:pt x="1844" y="1728"/>
                    <a:pt x="1806" y="1674"/>
                  </a:cubicBezTo>
                  <a:cubicBezTo>
                    <a:pt x="1725" y="1557"/>
                    <a:pt x="1640" y="1445"/>
                    <a:pt x="1550" y="1338"/>
                  </a:cubicBezTo>
                  <a:cubicBezTo>
                    <a:pt x="1461" y="1230"/>
                    <a:pt x="1368" y="1127"/>
                    <a:pt x="1271" y="1028"/>
                  </a:cubicBezTo>
                  <a:cubicBezTo>
                    <a:pt x="1079" y="829"/>
                    <a:pt x="875" y="646"/>
                    <a:pt x="663" y="476"/>
                  </a:cubicBezTo>
                  <a:cubicBezTo>
                    <a:pt x="557" y="391"/>
                    <a:pt x="449" y="309"/>
                    <a:pt x="338" y="230"/>
                  </a:cubicBezTo>
                  <a:cubicBezTo>
                    <a:pt x="283" y="191"/>
                    <a:pt x="227" y="153"/>
                    <a:pt x="171" y="115"/>
                  </a:cubicBezTo>
                  <a:cubicBezTo>
                    <a:pt x="143" y="97"/>
                    <a:pt x="115" y="78"/>
                    <a:pt x="86" y="60"/>
                  </a:cubicBezTo>
                  <a:cubicBezTo>
                    <a:pt x="58" y="42"/>
                    <a:pt x="29" y="24"/>
                    <a:pt x="0" y="7"/>
                  </a:cubicBezTo>
                  <a:cubicBezTo>
                    <a:pt x="26" y="30"/>
                    <a:pt x="50" y="53"/>
                    <a:pt x="74" y="76"/>
                  </a:cubicBezTo>
                  <a:cubicBezTo>
                    <a:pt x="98" y="99"/>
                    <a:pt x="122" y="123"/>
                    <a:pt x="146" y="146"/>
                  </a:cubicBezTo>
                  <a:cubicBezTo>
                    <a:pt x="194" y="194"/>
                    <a:pt x="240" y="242"/>
                    <a:pt x="286" y="290"/>
                  </a:cubicBezTo>
                  <a:cubicBezTo>
                    <a:pt x="378" y="388"/>
                    <a:pt x="467" y="487"/>
                    <a:pt x="552" y="589"/>
                  </a:cubicBezTo>
                  <a:cubicBezTo>
                    <a:pt x="723" y="793"/>
                    <a:pt x="882" y="1006"/>
                    <a:pt x="1024" y="1226"/>
                  </a:cubicBezTo>
                  <a:cubicBezTo>
                    <a:pt x="1165" y="1446"/>
                    <a:pt x="1291" y="1674"/>
                    <a:pt x="1391" y="1907"/>
                  </a:cubicBezTo>
                  <a:cubicBezTo>
                    <a:pt x="1406" y="1942"/>
                    <a:pt x="1625" y="2368"/>
                    <a:pt x="1607" y="2849"/>
                  </a:cubicBezTo>
                  <a:cubicBezTo>
                    <a:pt x="1565" y="3969"/>
                    <a:pt x="1320" y="5698"/>
                    <a:pt x="1917" y="5698"/>
                  </a:cubicBezTo>
                  <a:cubicBezTo>
                    <a:pt x="1923" y="5698"/>
                    <a:pt x="1928" y="5698"/>
                    <a:pt x="1934" y="5698"/>
                  </a:cubicBezTo>
                  <a:cubicBezTo>
                    <a:pt x="2551" y="5666"/>
                    <a:pt x="2290" y="3985"/>
                    <a:pt x="2239" y="2883"/>
                  </a:cubicBezTo>
                  <a:cubicBezTo>
                    <a:pt x="2217" y="2412"/>
                    <a:pt x="2430" y="1967"/>
                    <a:pt x="2444" y="1932"/>
                  </a:cubicBezTo>
                  <a:cubicBezTo>
                    <a:pt x="2539" y="1697"/>
                    <a:pt x="2658" y="1466"/>
                    <a:pt x="2795" y="1243"/>
                  </a:cubicBezTo>
                  <a:cubicBezTo>
                    <a:pt x="2931" y="1020"/>
                    <a:pt x="3084" y="803"/>
                    <a:pt x="3250" y="595"/>
                  </a:cubicBezTo>
                  <a:cubicBezTo>
                    <a:pt x="3333" y="491"/>
                    <a:pt x="3420" y="390"/>
                    <a:pt x="3509" y="290"/>
                  </a:cubicBezTo>
                  <a:cubicBezTo>
                    <a:pt x="3554" y="240"/>
                    <a:pt x="3599" y="191"/>
                    <a:pt x="3646" y="142"/>
                  </a:cubicBezTo>
                  <a:cubicBezTo>
                    <a:pt x="3669" y="118"/>
                    <a:pt x="3692" y="94"/>
                    <a:pt x="3716" y="70"/>
                  </a:cubicBezTo>
                  <a:cubicBezTo>
                    <a:pt x="3740" y="47"/>
                    <a:pt x="3763" y="23"/>
                    <a:pt x="3788" y="0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>
                <a:cs typeface="+mn-ea"/>
                <a:sym typeface="+mn-lt"/>
              </a:endParaRPr>
            </a:p>
          </p:txBody>
        </p:sp>
        <p:sp>
          <p:nvSpPr>
            <p:cNvPr id="50" name="Oval 69">
              <a:extLst>
                <a:ext uri="{FF2B5EF4-FFF2-40B4-BE49-F238E27FC236}">
                  <a16:creationId xmlns:a16="http://schemas.microsoft.com/office/drawing/2014/main" xmlns="" id="{0955FAE9-457F-4442-83F0-0D7F94B95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1961" y="2968770"/>
              <a:ext cx="586899" cy="595302"/>
            </a:xfrm>
            <a:prstGeom prst="ellipse">
              <a:avLst/>
            </a:prstGeom>
            <a:grpFill/>
            <a:ln>
              <a:noFill/>
            </a:ln>
            <a:effectLst/>
            <a:ex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>
                <a:cs typeface="+mn-ea"/>
                <a:sym typeface="+mn-lt"/>
              </a:endParaRPr>
            </a:p>
          </p:txBody>
        </p: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xmlns="" id="{17E2DB15-A048-4937-8034-15BD8B2D28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9" t="11296" r="13734" b="61752"/>
          <a:stretch/>
        </p:blipFill>
        <p:spPr>
          <a:xfrm>
            <a:off x="4802738" y="474266"/>
            <a:ext cx="1064342" cy="955788"/>
          </a:xfrm>
          <a:prstGeom prst="rect">
            <a:avLst/>
          </a:prstGeom>
        </p:spPr>
      </p:pic>
      <p:sp>
        <p:nvSpPr>
          <p:cNvPr id="57" name="Rounded Rectangle 34">
            <a:extLst>
              <a:ext uri="{FF2B5EF4-FFF2-40B4-BE49-F238E27FC236}">
                <a16:creationId xmlns:a16="http://schemas.microsoft.com/office/drawing/2014/main" xmlns="" id="{C70F129B-9D72-48C7-99DF-386645AAA73C}"/>
              </a:ext>
            </a:extLst>
          </p:cNvPr>
          <p:cNvSpPr/>
          <p:nvPr/>
        </p:nvSpPr>
        <p:spPr>
          <a:xfrm>
            <a:off x="1702779" y="3264428"/>
            <a:ext cx="656813" cy="656813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cs typeface="+mn-ea"/>
                <a:sym typeface="+mn-lt"/>
              </a:rPr>
              <a:t>45.4</a:t>
            </a:r>
            <a:endParaRPr 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8" name="TextBox 36">
            <a:extLst>
              <a:ext uri="{FF2B5EF4-FFF2-40B4-BE49-F238E27FC236}">
                <a16:creationId xmlns:a16="http://schemas.microsoft.com/office/drawing/2014/main" xmlns="" id="{B8E8B2D9-EA62-4413-94B9-FC520753269C}"/>
              </a:ext>
            </a:extLst>
          </p:cNvPr>
          <p:cNvSpPr txBox="1"/>
          <p:nvPr/>
        </p:nvSpPr>
        <p:spPr>
          <a:xfrm>
            <a:off x="2224454" y="3373191"/>
            <a:ext cx="2980592" cy="720693"/>
          </a:xfrm>
          <a:prstGeom prst="rect">
            <a:avLst/>
          </a:prstGeom>
          <a:noFill/>
        </p:spPr>
        <p:txBody>
          <a:bodyPr wrap="square" lIns="192000" tIns="0" rIns="0" bIns="0" rtlCol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我们的地球诞生于</a:t>
            </a:r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45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亿年前</a:t>
            </a:r>
            <a:endParaRPr lang="en-US" dirty="0">
              <a:solidFill>
                <a:schemeClr val="bg2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+mn-ea"/>
              <a:sym typeface="+mn-lt"/>
            </a:endParaRPr>
          </a:p>
        </p:txBody>
      </p:sp>
      <p:sp>
        <p:nvSpPr>
          <p:cNvPr id="59" name="Rounded Rectangle 37">
            <a:extLst>
              <a:ext uri="{FF2B5EF4-FFF2-40B4-BE49-F238E27FC236}">
                <a16:creationId xmlns:a16="http://schemas.microsoft.com/office/drawing/2014/main" xmlns="" id="{AFDADED7-E870-4E6E-8D85-A93E01004AAB}"/>
              </a:ext>
            </a:extLst>
          </p:cNvPr>
          <p:cNvSpPr/>
          <p:nvPr/>
        </p:nvSpPr>
        <p:spPr>
          <a:xfrm>
            <a:off x="2793025" y="4604147"/>
            <a:ext cx="656813" cy="656813"/>
          </a:xfrm>
          <a:prstGeom prst="ellipse">
            <a:avLst/>
          </a:prstGeom>
          <a:solidFill>
            <a:schemeClr val="accent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cs typeface="+mn-ea"/>
                <a:sym typeface="+mn-lt"/>
              </a:rPr>
              <a:t>76.6</a:t>
            </a:r>
            <a:endParaRPr 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1" name="TextBox 36">
            <a:extLst>
              <a:ext uri="{FF2B5EF4-FFF2-40B4-BE49-F238E27FC236}">
                <a16:creationId xmlns:a16="http://schemas.microsoft.com/office/drawing/2014/main" xmlns="" id="{B8E8B2D9-EA62-4413-94B9-FC520753269C}"/>
              </a:ext>
            </a:extLst>
          </p:cNvPr>
          <p:cNvSpPr txBox="1"/>
          <p:nvPr/>
        </p:nvSpPr>
        <p:spPr>
          <a:xfrm>
            <a:off x="3253154" y="4706691"/>
            <a:ext cx="2980592" cy="720693"/>
          </a:xfrm>
          <a:prstGeom prst="rect">
            <a:avLst/>
          </a:prstGeom>
          <a:noFill/>
        </p:spPr>
        <p:txBody>
          <a:bodyPr wrap="square" lIns="192000" tIns="0" rIns="0" bIns="0" rtlCol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+mn-ea"/>
                <a:sym typeface="+mn-lt"/>
              </a:rPr>
              <a:t> 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+mn-ea"/>
                <a:sym typeface="+mn-lt"/>
              </a:rPr>
              <a:t>地球有</a:t>
            </a:r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+mn-ea"/>
                <a:sym typeface="+mn-lt"/>
              </a:rPr>
              <a:t>76.6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+mn-ea"/>
                <a:sym typeface="+mn-lt"/>
              </a:rPr>
              <a:t>亿人口</a:t>
            </a:r>
            <a:endParaRPr lang="en-US" dirty="0">
              <a:solidFill>
                <a:schemeClr val="bg2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+mn-ea"/>
              <a:sym typeface="+mn-lt"/>
            </a:endParaRPr>
          </a:p>
        </p:txBody>
      </p:sp>
      <p:sp>
        <p:nvSpPr>
          <p:cNvPr id="62" name="Rounded Rectangle 40">
            <a:extLst>
              <a:ext uri="{FF2B5EF4-FFF2-40B4-BE49-F238E27FC236}">
                <a16:creationId xmlns:a16="http://schemas.microsoft.com/office/drawing/2014/main" xmlns="" id="{EA431CB8-D51C-4BD1-83D3-A7B614CCACD9}"/>
              </a:ext>
            </a:extLst>
          </p:cNvPr>
          <p:cNvSpPr/>
          <p:nvPr/>
        </p:nvSpPr>
        <p:spPr>
          <a:xfrm flipH="1">
            <a:off x="10166518" y="2464894"/>
            <a:ext cx="656813" cy="656814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cs typeface="+mn-ea"/>
                <a:sym typeface="+mn-lt"/>
              </a:rPr>
              <a:t>71</a:t>
            </a:r>
            <a:endParaRPr 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3" name="TextBox 42">
            <a:extLst>
              <a:ext uri="{FF2B5EF4-FFF2-40B4-BE49-F238E27FC236}">
                <a16:creationId xmlns:a16="http://schemas.microsoft.com/office/drawing/2014/main" xmlns="" id="{EB1989DE-A626-4B01-91E8-6A96EB00EF74}"/>
              </a:ext>
            </a:extLst>
          </p:cNvPr>
          <p:cNvSpPr txBox="1"/>
          <p:nvPr/>
        </p:nvSpPr>
        <p:spPr>
          <a:xfrm flipH="1">
            <a:off x="7691315" y="2579517"/>
            <a:ext cx="2659184" cy="646283"/>
          </a:xfrm>
          <a:prstGeom prst="rect">
            <a:avLst/>
          </a:prstGeom>
          <a:noFill/>
        </p:spPr>
        <p:txBody>
          <a:bodyPr wrap="square" lIns="0" tIns="0" rIns="192000" bIns="0" rtlCol="0" anchor="ctr" anchorCtr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地球表面</a:t>
            </a:r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71%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被水覆盖</a:t>
            </a:r>
            <a:endParaRPr lang="en-US" dirty="0">
              <a:solidFill>
                <a:schemeClr val="bg2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+mn-ea"/>
              <a:sym typeface="+mn-lt"/>
            </a:endParaRPr>
          </a:p>
        </p:txBody>
      </p:sp>
      <p:sp>
        <p:nvSpPr>
          <p:cNvPr id="64" name="Rounded Rectangle 43">
            <a:extLst>
              <a:ext uri="{FF2B5EF4-FFF2-40B4-BE49-F238E27FC236}">
                <a16:creationId xmlns:a16="http://schemas.microsoft.com/office/drawing/2014/main" xmlns="" id="{AB4570EE-0422-446F-9149-688ABCA53A7A}"/>
              </a:ext>
            </a:extLst>
          </p:cNvPr>
          <p:cNvSpPr/>
          <p:nvPr/>
        </p:nvSpPr>
        <p:spPr>
          <a:xfrm flipH="1">
            <a:off x="10166518" y="3876960"/>
            <a:ext cx="656813" cy="656814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cs typeface="+mn-ea"/>
                <a:sym typeface="+mn-lt"/>
              </a:rPr>
              <a:t>5.1</a:t>
            </a:r>
            <a:endParaRPr 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5" name="TextBox 45">
            <a:extLst>
              <a:ext uri="{FF2B5EF4-FFF2-40B4-BE49-F238E27FC236}">
                <a16:creationId xmlns:a16="http://schemas.microsoft.com/office/drawing/2014/main" xmlns="" id="{91355029-8A4F-4FFB-A56F-BAA94C676B47}"/>
              </a:ext>
            </a:extLst>
          </p:cNvPr>
          <p:cNvSpPr txBox="1"/>
          <p:nvPr/>
        </p:nvSpPr>
        <p:spPr>
          <a:xfrm flipH="1">
            <a:off x="7473462" y="3939807"/>
            <a:ext cx="2807353" cy="720693"/>
          </a:xfrm>
          <a:prstGeom prst="rect">
            <a:avLst/>
          </a:prstGeom>
          <a:noFill/>
        </p:spPr>
        <p:txBody>
          <a:bodyPr wrap="square" lIns="0" tIns="0" rIns="192000" bIns="0" rtlCol="0" anchor="ctr" anchorCtr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地球表面积</a:t>
            </a:r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5.1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亿平方公里</a:t>
            </a:r>
            <a:endParaRPr lang="en-US" dirty="0">
              <a:solidFill>
                <a:schemeClr val="bg2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+mn-ea"/>
              <a:sym typeface="+mn-lt"/>
            </a:endParaRPr>
          </a:p>
        </p:txBody>
      </p:sp>
      <p:sp>
        <p:nvSpPr>
          <p:cNvPr id="66" name="TextBox 45">
            <a:extLst>
              <a:ext uri="{FF2B5EF4-FFF2-40B4-BE49-F238E27FC236}">
                <a16:creationId xmlns:a16="http://schemas.microsoft.com/office/drawing/2014/main" xmlns="" id="{91355029-8A4F-4FFB-A56F-BAA94C676B47}"/>
              </a:ext>
            </a:extLst>
          </p:cNvPr>
          <p:cNvSpPr txBox="1"/>
          <p:nvPr/>
        </p:nvSpPr>
        <p:spPr>
          <a:xfrm flipH="1">
            <a:off x="5835162" y="650507"/>
            <a:ext cx="2807353" cy="720693"/>
          </a:xfrm>
          <a:prstGeom prst="rect">
            <a:avLst/>
          </a:prstGeom>
          <a:noFill/>
        </p:spPr>
        <p:txBody>
          <a:bodyPr wrap="square" lIns="0" tIns="0" rIns="192000" bIns="0" rtlCol="0" anchor="ctr" anchorCtr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2">
                    <a:lumMod val="50000"/>
                  </a:schemeClr>
                </a:solidFill>
                <a:latin typeface="汉仪清韵体简" pitchFamily="2" charset="-122"/>
                <a:ea typeface="汉仪清韵体简" pitchFamily="2" charset="-122"/>
                <a:cs typeface="+mn-ea"/>
                <a:sym typeface="+mn-lt"/>
              </a:rPr>
              <a:t>关于我们的地球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汉仪清韵体简" pitchFamily="2" charset="-122"/>
              <a:ea typeface="汉仪清韵体简" pitchFamily="2" charset="-122"/>
              <a:cs typeface="+mn-ea"/>
              <a:sym typeface="+mn-lt"/>
            </a:endParaRPr>
          </a:p>
        </p:txBody>
      </p:sp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917" y="400470"/>
            <a:ext cx="2507327" cy="59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0664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/>
      <p:bldP spid="59" grpId="0" animBg="1"/>
      <p:bldP spid="61" grpId="0"/>
      <p:bldP spid="62" grpId="0" animBg="1"/>
      <p:bldP spid="63" grpId="0"/>
      <p:bldP spid="64" grpId="0" animBg="1"/>
      <p:bldP spid="65" grpId="0"/>
      <p:bldP spid="6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778F2818-D079-4204-93B6-CB6AD9FE6E51}"/>
              </a:ext>
            </a:extLst>
          </p:cNvPr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D557A62-3105-472A-B861-200A9632CF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/>
        </p:blipFill>
        <p:spPr>
          <a:xfrm>
            <a:off x="571346" y="1066311"/>
            <a:ext cx="5973055" cy="431897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B3D7D5F2-977C-4C9A-B9D7-B266372240E2}"/>
              </a:ext>
            </a:extLst>
          </p:cNvPr>
          <p:cNvSpPr txBox="1"/>
          <p:nvPr/>
        </p:nvSpPr>
        <p:spPr>
          <a:xfrm>
            <a:off x="5008552" y="2229428"/>
            <a:ext cx="6383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 smtClean="0">
                <a:solidFill>
                  <a:srgbClr val="F3D03E"/>
                </a:solidFill>
                <a:latin typeface="迷你简凌波" pitchFamily="2" charset="-122"/>
                <a:ea typeface="迷你简凌波" pitchFamily="2" charset="-122"/>
              </a:rPr>
              <a:t>保护环境，从我做起</a:t>
            </a:r>
            <a:endParaRPr lang="zh-CN" altLang="en-US" sz="5400" b="1" dirty="0">
              <a:solidFill>
                <a:srgbClr val="F3D03E"/>
              </a:solidFill>
              <a:latin typeface="迷你简凌波" pitchFamily="2" charset="-122"/>
              <a:ea typeface="迷你简凌波" pitchFamily="2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A0E47D03-B22D-4A72-9CE7-61D8C4D71B0F}"/>
              </a:ext>
            </a:extLst>
          </p:cNvPr>
          <p:cNvSpPr/>
          <p:nvPr/>
        </p:nvSpPr>
        <p:spPr>
          <a:xfrm flipV="1">
            <a:off x="6261100" y="3969603"/>
            <a:ext cx="4561596" cy="136489"/>
          </a:xfrm>
          <a:prstGeom prst="roundRect">
            <a:avLst>
              <a:gd name="adj" fmla="val 50000"/>
            </a:avLst>
          </a:prstGeom>
          <a:solidFill>
            <a:srgbClr val="F3D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991E1493-CB89-4B0F-BAC2-DAA8C2E2F6CD}"/>
              </a:ext>
            </a:extLst>
          </p:cNvPr>
          <p:cNvSpPr txBox="1"/>
          <p:nvPr/>
        </p:nvSpPr>
        <p:spPr>
          <a:xfrm>
            <a:off x="8585200" y="3225800"/>
            <a:ext cx="4468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solidFill>
                  <a:srgbClr val="438CCB"/>
                </a:solidFill>
                <a:latin typeface="DFPWaWaW5-GB" pitchFamily="82" charset="-122"/>
                <a:ea typeface="DFPWaWaW5-GB" pitchFamily="82" charset="-122"/>
              </a:rPr>
              <a:t>THANKS</a:t>
            </a:r>
            <a:endParaRPr lang="zh-CN" altLang="en-US" sz="4400" dirty="0">
              <a:solidFill>
                <a:srgbClr val="438CCB"/>
              </a:solidFill>
              <a:latin typeface="DFPWaWaW5-GB" pitchFamily="82" charset="-122"/>
              <a:ea typeface="DFPWaWaW5-GB" pitchFamily="82" charset="-122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917" y="400470"/>
            <a:ext cx="2507327" cy="59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07345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F23057D4-A9DF-42E9-8D00-2258FC4FB146}"/>
              </a:ext>
            </a:extLst>
          </p:cNvPr>
          <p:cNvSpPr/>
          <p:nvPr/>
        </p:nvSpPr>
        <p:spPr>
          <a:xfrm>
            <a:off x="322580" y="26868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64618C8-689E-48DD-9ADB-E7375675A9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6" t="52897" r="67408" b="19510"/>
          <a:stretch/>
        </p:blipFill>
        <p:spPr>
          <a:xfrm>
            <a:off x="1695450" y="1991618"/>
            <a:ext cx="2870200" cy="240258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C383C7D7-6417-4AAE-A3D6-A5212DD4B93D}"/>
              </a:ext>
            </a:extLst>
          </p:cNvPr>
          <p:cNvSpPr txBox="1"/>
          <p:nvPr/>
        </p:nvSpPr>
        <p:spPr>
          <a:xfrm>
            <a:off x="4127989" y="1543665"/>
            <a:ext cx="9969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48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我们的朋友</a:t>
            </a:r>
            <a:endParaRPr lang="zh-CN" altLang="en-US" sz="48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A2DD64E1-0601-410E-8338-49864FA756DF}"/>
              </a:ext>
            </a:extLst>
          </p:cNvPr>
          <p:cNvGrpSpPr/>
          <p:nvPr/>
        </p:nvGrpSpPr>
        <p:grpSpPr>
          <a:xfrm>
            <a:off x="6570391" y="1219008"/>
            <a:ext cx="797831" cy="782766"/>
            <a:chOff x="930412" y="834959"/>
            <a:chExt cx="2830961" cy="2777506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xmlns="" id="{EE0CF05E-04DC-440D-8937-71D3759CDEC7}"/>
                </a:ext>
              </a:extLst>
            </p:cNvPr>
            <p:cNvSpPr txBox="1"/>
            <p:nvPr/>
          </p:nvSpPr>
          <p:spPr>
            <a:xfrm>
              <a:off x="1306101" y="1216130"/>
              <a:ext cx="2455272" cy="2074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latin typeface="Microsoft YaHei" pitchFamily="34" charset="-122"/>
                  <a:ea typeface="Microsoft YaHei" pitchFamily="34" charset="-122"/>
                </a:rPr>
                <a:t>1</a:t>
              </a:r>
              <a:endParaRPr lang="zh-CN" altLang="en-US" sz="4000" b="1" dirty="0">
                <a:latin typeface="Microsoft YaHei" pitchFamily="34" charset="-122"/>
                <a:ea typeface="Microsoft YaHei" pitchFamily="34" charset="-122"/>
              </a:endParaRPr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42A6105C-070A-4B66-A3A8-D2523122454F}"/>
                </a:ext>
              </a:extLst>
            </p:cNvPr>
            <p:cNvGrpSpPr/>
            <p:nvPr/>
          </p:nvGrpSpPr>
          <p:grpSpPr>
            <a:xfrm>
              <a:off x="930412" y="923147"/>
              <a:ext cx="2597598" cy="2659693"/>
              <a:chOff x="659606" y="358563"/>
              <a:chExt cx="3201178" cy="3277703"/>
            </a:xfrm>
            <a:solidFill>
              <a:srgbClr val="A7D001"/>
            </a:solidFill>
          </p:grpSpPr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xmlns="" id="{3FCFDCCF-47BF-4323-969C-38DB4B382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606" y="757743"/>
                <a:ext cx="2756185" cy="2878523"/>
              </a:xfrm>
              <a:custGeom>
                <a:avLst/>
                <a:gdLst>
                  <a:gd name="T0" fmla="*/ 71 w 540"/>
                  <a:gd name="T1" fmla="*/ 536 h 564"/>
                  <a:gd name="T2" fmla="*/ 24 w 540"/>
                  <a:gd name="T3" fmla="*/ 488 h 564"/>
                  <a:gd name="T4" fmla="*/ 24 w 540"/>
                  <a:gd name="T5" fmla="*/ 0 h 564"/>
                  <a:gd name="T6" fmla="*/ 0 w 540"/>
                  <a:gd name="T7" fmla="*/ 0 h 564"/>
                  <a:gd name="T8" fmla="*/ 0 w 540"/>
                  <a:gd name="T9" fmla="*/ 489 h 564"/>
                  <a:gd name="T10" fmla="*/ 72 w 540"/>
                  <a:gd name="T11" fmla="*/ 564 h 564"/>
                  <a:gd name="T12" fmla="*/ 540 w 540"/>
                  <a:gd name="T13" fmla="*/ 564 h 564"/>
                  <a:gd name="T14" fmla="*/ 540 w 540"/>
                  <a:gd name="T15" fmla="*/ 536 h 564"/>
                  <a:gd name="T16" fmla="*/ 71 w 540"/>
                  <a:gd name="T17" fmla="*/ 536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0" h="564">
                    <a:moveTo>
                      <a:pt x="71" y="536"/>
                    </a:moveTo>
                    <a:cubicBezTo>
                      <a:pt x="44" y="536"/>
                      <a:pt x="24" y="515"/>
                      <a:pt x="24" y="488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89"/>
                      <a:pt x="0" y="489"/>
                      <a:pt x="0" y="489"/>
                    </a:cubicBezTo>
                    <a:cubicBezTo>
                      <a:pt x="0" y="529"/>
                      <a:pt x="32" y="564"/>
                      <a:pt x="72" y="564"/>
                    </a:cubicBezTo>
                    <a:cubicBezTo>
                      <a:pt x="540" y="564"/>
                      <a:pt x="540" y="564"/>
                      <a:pt x="540" y="564"/>
                    </a:cubicBezTo>
                    <a:cubicBezTo>
                      <a:pt x="540" y="536"/>
                      <a:pt x="540" y="536"/>
                      <a:pt x="540" y="536"/>
                    </a:cubicBezTo>
                    <a:lnTo>
                      <a:pt x="71" y="5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xmlns="" id="{FED47F6C-9855-493B-90B6-CB3992A300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2590" y="358563"/>
                <a:ext cx="2738194" cy="2817356"/>
              </a:xfrm>
              <a:custGeom>
                <a:avLst/>
                <a:gdLst>
                  <a:gd name="T0" fmla="*/ 461 w 536"/>
                  <a:gd name="T1" fmla="*/ 24 h 552"/>
                  <a:gd name="T2" fmla="*/ 508 w 536"/>
                  <a:gd name="T3" fmla="*/ 70 h 552"/>
                  <a:gd name="T4" fmla="*/ 508 w 536"/>
                  <a:gd name="T5" fmla="*/ 552 h 552"/>
                  <a:gd name="T6" fmla="*/ 536 w 536"/>
                  <a:gd name="T7" fmla="*/ 552 h 552"/>
                  <a:gd name="T8" fmla="*/ 536 w 536"/>
                  <a:gd name="T9" fmla="*/ 72 h 552"/>
                  <a:gd name="T10" fmla="*/ 462 w 536"/>
                  <a:gd name="T11" fmla="*/ 0 h 552"/>
                  <a:gd name="T12" fmla="*/ 0 w 536"/>
                  <a:gd name="T13" fmla="*/ 0 h 552"/>
                  <a:gd name="T14" fmla="*/ 0 w 536"/>
                  <a:gd name="T15" fmla="*/ 24 h 552"/>
                  <a:gd name="T16" fmla="*/ 461 w 536"/>
                  <a:gd name="T17" fmla="*/ 24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6" h="552">
                    <a:moveTo>
                      <a:pt x="461" y="24"/>
                    </a:moveTo>
                    <a:cubicBezTo>
                      <a:pt x="488" y="24"/>
                      <a:pt x="508" y="44"/>
                      <a:pt x="508" y="70"/>
                    </a:cubicBezTo>
                    <a:cubicBezTo>
                      <a:pt x="508" y="552"/>
                      <a:pt x="508" y="552"/>
                      <a:pt x="508" y="552"/>
                    </a:cubicBezTo>
                    <a:cubicBezTo>
                      <a:pt x="536" y="552"/>
                      <a:pt x="536" y="552"/>
                      <a:pt x="536" y="552"/>
                    </a:cubicBezTo>
                    <a:cubicBezTo>
                      <a:pt x="536" y="72"/>
                      <a:pt x="536" y="72"/>
                      <a:pt x="536" y="72"/>
                    </a:cubicBezTo>
                    <a:cubicBezTo>
                      <a:pt x="536" y="32"/>
                      <a:pt x="502" y="0"/>
                      <a:pt x="46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461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xmlns="" id="{A2B8443C-2181-4689-9A28-067D2A141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412" y="834959"/>
              <a:ext cx="331392" cy="295886"/>
            </a:xfrm>
            <a:custGeom>
              <a:avLst/>
              <a:gdLst>
                <a:gd name="T0" fmla="*/ 115 w 158"/>
                <a:gd name="T1" fmla="*/ 72 h 141"/>
                <a:gd name="T2" fmla="*/ 124 w 158"/>
                <a:gd name="T3" fmla="*/ 80 h 141"/>
                <a:gd name="T4" fmla="*/ 134 w 158"/>
                <a:gd name="T5" fmla="*/ 80 h 141"/>
                <a:gd name="T6" fmla="*/ 151 w 158"/>
                <a:gd name="T7" fmla="*/ 89 h 141"/>
                <a:gd name="T8" fmla="*/ 158 w 158"/>
                <a:gd name="T9" fmla="*/ 109 h 141"/>
                <a:gd name="T10" fmla="*/ 149 w 158"/>
                <a:gd name="T11" fmla="*/ 132 h 141"/>
                <a:gd name="T12" fmla="*/ 125 w 158"/>
                <a:gd name="T13" fmla="*/ 141 h 141"/>
                <a:gd name="T14" fmla="*/ 98 w 158"/>
                <a:gd name="T15" fmla="*/ 128 h 141"/>
                <a:gd name="T16" fmla="*/ 87 w 158"/>
                <a:gd name="T17" fmla="*/ 94 h 141"/>
                <a:gd name="T18" fmla="*/ 117 w 158"/>
                <a:gd name="T19" fmla="*/ 15 h 141"/>
                <a:gd name="T20" fmla="*/ 136 w 158"/>
                <a:gd name="T21" fmla="*/ 0 h 141"/>
                <a:gd name="T22" fmla="*/ 145 w 158"/>
                <a:gd name="T23" fmla="*/ 10 h 141"/>
                <a:gd name="T24" fmla="*/ 140 w 158"/>
                <a:gd name="T25" fmla="*/ 21 h 141"/>
                <a:gd name="T26" fmla="*/ 123 w 158"/>
                <a:gd name="T27" fmla="*/ 48 h 141"/>
                <a:gd name="T28" fmla="*/ 115 w 158"/>
                <a:gd name="T29" fmla="*/ 72 h 141"/>
                <a:gd name="T30" fmla="*/ 28 w 158"/>
                <a:gd name="T31" fmla="*/ 72 h 141"/>
                <a:gd name="T32" fmla="*/ 37 w 158"/>
                <a:gd name="T33" fmla="*/ 80 h 141"/>
                <a:gd name="T34" fmla="*/ 47 w 158"/>
                <a:gd name="T35" fmla="*/ 80 h 141"/>
                <a:gd name="T36" fmla="*/ 64 w 158"/>
                <a:gd name="T37" fmla="*/ 89 h 141"/>
                <a:gd name="T38" fmla="*/ 72 w 158"/>
                <a:gd name="T39" fmla="*/ 109 h 141"/>
                <a:gd name="T40" fmla="*/ 62 w 158"/>
                <a:gd name="T41" fmla="*/ 132 h 141"/>
                <a:gd name="T42" fmla="*/ 38 w 158"/>
                <a:gd name="T43" fmla="*/ 141 h 141"/>
                <a:gd name="T44" fmla="*/ 10 w 158"/>
                <a:gd name="T45" fmla="*/ 128 h 141"/>
                <a:gd name="T46" fmla="*/ 0 w 158"/>
                <a:gd name="T47" fmla="*/ 94 h 141"/>
                <a:gd name="T48" fmla="*/ 30 w 158"/>
                <a:gd name="T49" fmla="*/ 15 h 141"/>
                <a:gd name="T50" fmla="*/ 49 w 158"/>
                <a:gd name="T51" fmla="*/ 0 h 141"/>
                <a:gd name="T52" fmla="*/ 58 w 158"/>
                <a:gd name="T53" fmla="*/ 10 h 141"/>
                <a:gd name="T54" fmla="*/ 53 w 158"/>
                <a:gd name="T55" fmla="*/ 21 h 141"/>
                <a:gd name="T56" fmla="*/ 36 w 158"/>
                <a:gd name="T57" fmla="*/ 48 h 141"/>
                <a:gd name="T58" fmla="*/ 28 w 158"/>
                <a:gd name="T59" fmla="*/ 7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8" h="141">
                  <a:moveTo>
                    <a:pt x="115" y="72"/>
                  </a:moveTo>
                  <a:cubicBezTo>
                    <a:pt x="115" y="77"/>
                    <a:pt x="118" y="80"/>
                    <a:pt x="124" y="80"/>
                  </a:cubicBezTo>
                  <a:cubicBezTo>
                    <a:pt x="134" y="80"/>
                    <a:pt x="134" y="80"/>
                    <a:pt x="134" y="80"/>
                  </a:cubicBezTo>
                  <a:cubicBezTo>
                    <a:pt x="140" y="80"/>
                    <a:pt x="146" y="83"/>
                    <a:pt x="151" y="89"/>
                  </a:cubicBezTo>
                  <a:cubicBezTo>
                    <a:pt x="156" y="95"/>
                    <a:pt x="158" y="101"/>
                    <a:pt x="158" y="109"/>
                  </a:cubicBezTo>
                  <a:cubicBezTo>
                    <a:pt x="158" y="118"/>
                    <a:pt x="155" y="126"/>
                    <a:pt x="149" y="132"/>
                  </a:cubicBezTo>
                  <a:cubicBezTo>
                    <a:pt x="142" y="138"/>
                    <a:pt x="134" y="141"/>
                    <a:pt x="125" y="141"/>
                  </a:cubicBezTo>
                  <a:cubicBezTo>
                    <a:pt x="114" y="141"/>
                    <a:pt x="105" y="137"/>
                    <a:pt x="98" y="128"/>
                  </a:cubicBezTo>
                  <a:cubicBezTo>
                    <a:pt x="90" y="119"/>
                    <a:pt x="87" y="108"/>
                    <a:pt x="87" y="94"/>
                  </a:cubicBezTo>
                  <a:cubicBezTo>
                    <a:pt x="87" y="68"/>
                    <a:pt x="97" y="42"/>
                    <a:pt x="117" y="15"/>
                  </a:cubicBezTo>
                  <a:cubicBezTo>
                    <a:pt x="124" y="5"/>
                    <a:pt x="130" y="0"/>
                    <a:pt x="136" y="0"/>
                  </a:cubicBezTo>
                  <a:cubicBezTo>
                    <a:pt x="142" y="0"/>
                    <a:pt x="145" y="4"/>
                    <a:pt x="145" y="10"/>
                  </a:cubicBezTo>
                  <a:cubicBezTo>
                    <a:pt x="145" y="13"/>
                    <a:pt x="144" y="16"/>
                    <a:pt x="140" y="21"/>
                  </a:cubicBezTo>
                  <a:cubicBezTo>
                    <a:pt x="134" y="29"/>
                    <a:pt x="128" y="38"/>
                    <a:pt x="123" y="48"/>
                  </a:cubicBezTo>
                  <a:cubicBezTo>
                    <a:pt x="118" y="59"/>
                    <a:pt x="115" y="67"/>
                    <a:pt x="115" y="72"/>
                  </a:cubicBezTo>
                  <a:close/>
                  <a:moveTo>
                    <a:pt x="28" y="72"/>
                  </a:moveTo>
                  <a:cubicBezTo>
                    <a:pt x="28" y="77"/>
                    <a:pt x="31" y="80"/>
                    <a:pt x="37" y="8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53" y="80"/>
                    <a:pt x="59" y="83"/>
                    <a:pt x="64" y="89"/>
                  </a:cubicBezTo>
                  <a:cubicBezTo>
                    <a:pt x="69" y="95"/>
                    <a:pt x="72" y="101"/>
                    <a:pt x="72" y="109"/>
                  </a:cubicBezTo>
                  <a:cubicBezTo>
                    <a:pt x="72" y="118"/>
                    <a:pt x="68" y="126"/>
                    <a:pt x="62" y="132"/>
                  </a:cubicBezTo>
                  <a:cubicBezTo>
                    <a:pt x="56" y="138"/>
                    <a:pt x="48" y="141"/>
                    <a:pt x="38" y="141"/>
                  </a:cubicBezTo>
                  <a:cubicBezTo>
                    <a:pt x="27" y="141"/>
                    <a:pt x="18" y="137"/>
                    <a:pt x="10" y="128"/>
                  </a:cubicBezTo>
                  <a:cubicBezTo>
                    <a:pt x="3" y="119"/>
                    <a:pt x="0" y="108"/>
                    <a:pt x="0" y="94"/>
                  </a:cubicBezTo>
                  <a:cubicBezTo>
                    <a:pt x="0" y="68"/>
                    <a:pt x="10" y="42"/>
                    <a:pt x="30" y="15"/>
                  </a:cubicBezTo>
                  <a:cubicBezTo>
                    <a:pt x="37" y="5"/>
                    <a:pt x="44" y="0"/>
                    <a:pt x="49" y="0"/>
                  </a:cubicBezTo>
                  <a:cubicBezTo>
                    <a:pt x="55" y="0"/>
                    <a:pt x="58" y="4"/>
                    <a:pt x="58" y="10"/>
                  </a:cubicBezTo>
                  <a:cubicBezTo>
                    <a:pt x="58" y="13"/>
                    <a:pt x="56" y="16"/>
                    <a:pt x="53" y="21"/>
                  </a:cubicBezTo>
                  <a:cubicBezTo>
                    <a:pt x="47" y="29"/>
                    <a:pt x="41" y="38"/>
                    <a:pt x="36" y="48"/>
                  </a:cubicBezTo>
                  <a:cubicBezTo>
                    <a:pt x="31" y="59"/>
                    <a:pt x="28" y="67"/>
                    <a:pt x="28" y="72"/>
                  </a:cubicBezTo>
                  <a:close/>
                </a:path>
              </a:pathLst>
            </a:custGeom>
            <a:solidFill>
              <a:srgbClr val="A7D00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xmlns="" id="{E70A30C8-CD43-4C66-965F-8B56CCECBD7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281168" y="3316579"/>
              <a:ext cx="331392" cy="295886"/>
            </a:xfrm>
            <a:custGeom>
              <a:avLst/>
              <a:gdLst>
                <a:gd name="T0" fmla="*/ 115 w 158"/>
                <a:gd name="T1" fmla="*/ 72 h 141"/>
                <a:gd name="T2" fmla="*/ 124 w 158"/>
                <a:gd name="T3" fmla="*/ 80 h 141"/>
                <a:gd name="T4" fmla="*/ 134 w 158"/>
                <a:gd name="T5" fmla="*/ 80 h 141"/>
                <a:gd name="T6" fmla="*/ 151 w 158"/>
                <a:gd name="T7" fmla="*/ 89 h 141"/>
                <a:gd name="T8" fmla="*/ 158 w 158"/>
                <a:gd name="T9" fmla="*/ 109 h 141"/>
                <a:gd name="T10" fmla="*/ 149 w 158"/>
                <a:gd name="T11" fmla="*/ 132 h 141"/>
                <a:gd name="T12" fmla="*/ 125 w 158"/>
                <a:gd name="T13" fmla="*/ 141 h 141"/>
                <a:gd name="T14" fmla="*/ 98 w 158"/>
                <a:gd name="T15" fmla="*/ 128 h 141"/>
                <a:gd name="T16" fmla="*/ 87 w 158"/>
                <a:gd name="T17" fmla="*/ 94 h 141"/>
                <a:gd name="T18" fmla="*/ 117 w 158"/>
                <a:gd name="T19" fmla="*/ 15 h 141"/>
                <a:gd name="T20" fmla="*/ 136 w 158"/>
                <a:gd name="T21" fmla="*/ 0 h 141"/>
                <a:gd name="T22" fmla="*/ 145 w 158"/>
                <a:gd name="T23" fmla="*/ 10 h 141"/>
                <a:gd name="T24" fmla="*/ 140 w 158"/>
                <a:gd name="T25" fmla="*/ 21 h 141"/>
                <a:gd name="T26" fmla="*/ 123 w 158"/>
                <a:gd name="T27" fmla="*/ 48 h 141"/>
                <a:gd name="T28" fmla="*/ 115 w 158"/>
                <a:gd name="T29" fmla="*/ 72 h 141"/>
                <a:gd name="T30" fmla="*/ 28 w 158"/>
                <a:gd name="T31" fmla="*/ 72 h 141"/>
                <a:gd name="T32" fmla="*/ 37 w 158"/>
                <a:gd name="T33" fmla="*/ 80 h 141"/>
                <a:gd name="T34" fmla="*/ 47 w 158"/>
                <a:gd name="T35" fmla="*/ 80 h 141"/>
                <a:gd name="T36" fmla="*/ 64 w 158"/>
                <a:gd name="T37" fmla="*/ 89 h 141"/>
                <a:gd name="T38" fmla="*/ 72 w 158"/>
                <a:gd name="T39" fmla="*/ 109 h 141"/>
                <a:gd name="T40" fmla="*/ 62 w 158"/>
                <a:gd name="T41" fmla="*/ 132 h 141"/>
                <a:gd name="T42" fmla="*/ 38 w 158"/>
                <a:gd name="T43" fmla="*/ 141 h 141"/>
                <a:gd name="T44" fmla="*/ 10 w 158"/>
                <a:gd name="T45" fmla="*/ 128 h 141"/>
                <a:gd name="T46" fmla="*/ 0 w 158"/>
                <a:gd name="T47" fmla="*/ 94 h 141"/>
                <a:gd name="T48" fmla="*/ 30 w 158"/>
                <a:gd name="T49" fmla="*/ 15 h 141"/>
                <a:gd name="T50" fmla="*/ 49 w 158"/>
                <a:gd name="T51" fmla="*/ 0 h 141"/>
                <a:gd name="T52" fmla="*/ 58 w 158"/>
                <a:gd name="T53" fmla="*/ 10 h 141"/>
                <a:gd name="T54" fmla="*/ 53 w 158"/>
                <a:gd name="T55" fmla="*/ 21 h 141"/>
                <a:gd name="T56" fmla="*/ 36 w 158"/>
                <a:gd name="T57" fmla="*/ 48 h 141"/>
                <a:gd name="T58" fmla="*/ 28 w 158"/>
                <a:gd name="T59" fmla="*/ 7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8" h="141">
                  <a:moveTo>
                    <a:pt x="115" y="72"/>
                  </a:moveTo>
                  <a:cubicBezTo>
                    <a:pt x="115" y="77"/>
                    <a:pt x="118" y="80"/>
                    <a:pt x="124" y="80"/>
                  </a:cubicBezTo>
                  <a:cubicBezTo>
                    <a:pt x="134" y="80"/>
                    <a:pt x="134" y="80"/>
                    <a:pt x="134" y="80"/>
                  </a:cubicBezTo>
                  <a:cubicBezTo>
                    <a:pt x="140" y="80"/>
                    <a:pt x="146" y="83"/>
                    <a:pt x="151" y="89"/>
                  </a:cubicBezTo>
                  <a:cubicBezTo>
                    <a:pt x="156" y="95"/>
                    <a:pt x="158" y="101"/>
                    <a:pt x="158" y="109"/>
                  </a:cubicBezTo>
                  <a:cubicBezTo>
                    <a:pt x="158" y="118"/>
                    <a:pt x="155" y="126"/>
                    <a:pt x="149" y="132"/>
                  </a:cubicBezTo>
                  <a:cubicBezTo>
                    <a:pt x="142" y="138"/>
                    <a:pt x="134" y="141"/>
                    <a:pt x="125" y="141"/>
                  </a:cubicBezTo>
                  <a:cubicBezTo>
                    <a:pt x="114" y="141"/>
                    <a:pt x="105" y="137"/>
                    <a:pt x="98" y="128"/>
                  </a:cubicBezTo>
                  <a:cubicBezTo>
                    <a:pt x="90" y="119"/>
                    <a:pt x="87" y="108"/>
                    <a:pt x="87" y="94"/>
                  </a:cubicBezTo>
                  <a:cubicBezTo>
                    <a:pt x="87" y="68"/>
                    <a:pt x="97" y="42"/>
                    <a:pt x="117" y="15"/>
                  </a:cubicBezTo>
                  <a:cubicBezTo>
                    <a:pt x="124" y="5"/>
                    <a:pt x="130" y="0"/>
                    <a:pt x="136" y="0"/>
                  </a:cubicBezTo>
                  <a:cubicBezTo>
                    <a:pt x="142" y="0"/>
                    <a:pt x="145" y="4"/>
                    <a:pt x="145" y="10"/>
                  </a:cubicBezTo>
                  <a:cubicBezTo>
                    <a:pt x="145" y="13"/>
                    <a:pt x="144" y="16"/>
                    <a:pt x="140" y="21"/>
                  </a:cubicBezTo>
                  <a:cubicBezTo>
                    <a:pt x="134" y="29"/>
                    <a:pt x="128" y="38"/>
                    <a:pt x="123" y="48"/>
                  </a:cubicBezTo>
                  <a:cubicBezTo>
                    <a:pt x="118" y="59"/>
                    <a:pt x="115" y="67"/>
                    <a:pt x="115" y="72"/>
                  </a:cubicBezTo>
                  <a:close/>
                  <a:moveTo>
                    <a:pt x="28" y="72"/>
                  </a:moveTo>
                  <a:cubicBezTo>
                    <a:pt x="28" y="77"/>
                    <a:pt x="31" y="80"/>
                    <a:pt x="37" y="8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53" y="80"/>
                    <a:pt x="59" y="83"/>
                    <a:pt x="64" y="89"/>
                  </a:cubicBezTo>
                  <a:cubicBezTo>
                    <a:pt x="69" y="95"/>
                    <a:pt x="72" y="101"/>
                    <a:pt x="72" y="109"/>
                  </a:cubicBezTo>
                  <a:cubicBezTo>
                    <a:pt x="72" y="118"/>
                    <a:pt x="68" y="126"/>
                    <a:pt x="62" y="132"/>
                  </a:cubicBezTo>
                  <a:cubicBezTo>
                    <a:pt x="56" y="138"/>
                    <a:pt x="48" y="141"/>
                    <a:pt x="38" y="141"/>
                  </a:cubicBezTo>
                  <a:cubicBezTo>
                    <a:pt x="27" y="141"/>
                    <a:pt x="18" y="137"/>
                    <a:pt x="10" y="128"/>
                  </a:cubicBezTo>
                  <a:cubicBezTo>
                    <a:pt x="3" y="119"/>
                    <a:pt x="0" y="108"/>
                    <a:pt x="0" y="94"/>
                  </a:cubicBezTo>
                  <a:cubicBezTo>
                    <a:pt x="0" y="68"/>
                    <a:pt x="10" y="42"/>
                    <a:pt x="30" y="15"/>
                  </a:cubicBezTo>
                  <a:cubicBezTo>
                    <a:pt x="37" y="5"/>
                    <a:pt x="44" y="0"/>
                    <a:pt x="49" y="0"/>
                  </a:cubicBezTo>
                  <a:cubicBezTo>
                    <a:pt x="55" y="0"/>
                    <a:pt x="58" y="4"/>
                    <a:pt x="58" y="10"/>
                  </a:cubicBezTo>
                  <a:cubicBezTo>
                    <a:pt x="58" y="13"/>
                    <a:pt x="56" y="16"/>
                    <a:pt x="53" y="21"/>
                  </a:cubicBezTo>
                  <a:cubicBezTo>
                    <a:pt x="47" y="29"/>
                    <a:pt x="41" y="38"/>
                    <a:pt x="36" y="48"/>
                  </a:cubicBezTo>
                  <a:cubicBezTo>
                    <a:pt x="31" y="59"/>
                    <a:pt x="28" y="67"/>
                    <a:pt x="28" y="72"/>
                  </a:cubicBezTo>
                  <a:close/>
                </a:path>
              </a:pathLst>
            </a:custGeom>
            <a:solidFill>
              <a:srgbClr val="A7D00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TextBox 18">
            <a:extLst>
              <a:ext uri="{FF2B5EF4-FFF2-40B4-BE49-F238E27FC236}">
                <a16:creationId xmlns:a16="http://schemas.microsoft.com/office/drawing/2014/main" xmlns="" id="{62B2388F-1803-4072-877C-BCE9F1E3EEE3}"/>
              </a:ext>
            </a:extLst>
          </p:cNvPr>
          <p:cNvSpPr txBox="1"/>
          <p:nvPr/>
        </p:nvSpPr>
        <p:spPr>
          <a:xfrm>
            <a:off x="7279586" y="1213625"/>
            <a:ext cx="3126842" cy="644288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lvl="0">
              <a:defRPr/>
            </a:pPr>
            <a:r>
              <a:rPr lang="zh-CN" altLang="en-US" sz="2800" b="1" dirty="0" smtClean="0">
                <a:latin typeface="Microsoft YaHei" pitchFamily="34" charset="-122"/>
                <a:ea typeface="Microsoft YaHei" pitchFamily="34" charset="-122"/>
                <a:cs typeface="Microsoft Tai Le" pitchFamily="34" charset="0"/>
              </a:rPr>
              <a:t>动物</a:t>
            </a:r>
            <a:endParaRPr lang="zh-CN" altLang="en-US" sz="2800" b="1" dirty="0">
              <a:latin typeface="Microsoft YaHei" pitchFamily="34" charset="-122"/>
              <a:ea typeface="Microsoft YaHei" pitchFamily="34" charset="-122"/>
              <a:cs typeface="Microsoft Tai Le" pitchFamily="34" charset="0"/>
            </a:endParaRP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xmlns="" id="{084E33F1-424B-4C89-92DB-7327B45A8485}"/>
              </a:ext>
            </a:extLst>
          </p:cNvPr>
          <p:cNvGrpSpPr/>
          <p:nvPr/>
        </p:nvGrpSpPr>
        <p:grpSpPr>
          <a:xfrm>
            <a:off x="6586172" y="2339330"/>
            <a:ext cx="797831" cy="782766"/>
            <a:chOff x="930412" y="834959"/>
            <a:chExt cx="2830961" cy="2777506"/>
          </a:xfrm>
        </p:grpSpPr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xmlns="" id="{A943931D-D252-474E-BD42-A6EB9A21BA7F}"/>
                </a:ext>
              </a:extLst>
            </p:cNvPr>
            <p:cNvSpPr txBox="1"/>
            <p:nvPr/>
          </p:nvSpPr>
          <p:spPr>
            <a:xfrm>
              <a:off x="1306101" y="1216130"/>
              <a:ext cx="2455272" cy="1856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latin typeface="Microsoft YaHei" pitchFamily="34" charset="-122"/>
                  <a:ea typeface="Microsoft YaHei" pitchFamily="34" charset="-122"/>
                </a:rPr>
                <a:t>2</a:t>
              </a:r>
              <a:endParaRPr lang="zh-CN" altLang="en-US" sz="3600" b="1" dirty="0">
                <a:latin typeface="Microsoft YaHei" pitchFamily="34" charset="-122"/>
                <a:ea typeface="Microsoft YaHei" pitchFamily="34" charset="-122"/>
              </a:endParaRPr>
            </a:p>
          </p:txBody>
        </p: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xmlns="" id="{D0F06E97-C07F-44EE-935B-45413B4880AF}"/>
                </a:ext>
              </a:extLst>
            </p:cNvPr>
            <p:cNvGrpSpPr/>
            <p:nvPr/>
          </p:nvGrpSpPr>
          <p:grpSpPr>
            <a:xfrm>
              <a:off x="930412" y="923147"/>
              <a:ext cx="2597598" cy="2659693"/>
              <a:chOff x="659606" y="358563"/>
              <a:chExt cx="3201178" cy="3277703"/>
            </a:xfrm>
            <a:solidFill>
              <a:srgbClr val="A7D001"/>
            </a:solidFill>
          </p:grpSpPr>
          <p:sp>
            <p:nvSpPr>
              <p:cNvPr id="45" name="任意多边形: 形状 44">
                <a:extLst>
                  <a:ext uri="{FF2B5EF4-FFF2-40B4-BE49-F238E27FC236}">
                    <a16:creationId xmlns:a16="http://schemas.microsoft.com/office/drawing/2014/main" xmlns="" id="{5699A3EA-F152-43CD-9A6B-1855D70769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606" y="757743"/>
                <a:ext cx="2756185" cy="2878523"/>
              </a:xfrm>
              <a:custGeom>
                <a:avLst/>
                <a:gdLst>
                  <a:gd name="T0" fmla="*/ 71 w 540"/>
                  <a:gd name="T1" fmla="*/ 536 h 564"/>
                  <a:gd name="T2" fmla="*/ 24 w 540"/>
                  <a:gd name="T3" fmla="*/ 488 h 564"/>
                  <a:gd name="T4" fmla="*/ 24 w 540"/>
                  <a:gd name="T5" fmla="*/ 0 h 564"/>
                  <a:gd name="T6" fmla="*/ 0 w 540"/>
                  <a:gd name="T7" fmla="*/ 0 h 564"/>
                  <a:gd name="T8" fmla="*/ 0 w 540"/>
                  <a:gd name="T9" fmla="*/ 489 h 564"/>
                  <a:gd name="T10" fmla="*/ 72 w 540"/>
                  <a:gd name="T11" fmla="*/ 564 h 564"/>
                  <a:gd name="T12" fmla="*/ 540 w 540"/>
                  <a:gd name="T13" fmla="*/ 564 h 564"/>
                  <a:gd name="T14" fmla="*/ 540 w 540"/>
                  <a:gd name="T15" fmla="*/ 536 h 564"/>
                  <a:gd name="T16" fmla="*/ 71 w 540"/>
                  <a:gd name="T17" fmla="*/ 536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0" h="564">
                    <a:moveTo>
                      <a:pt x="71" y="536"/>
                    </a:moveTo>
                    <a:cubicBezTo>
                      <a:pt x="44" y="536"/>
                      <a:pt x="24" y="515"/>
                      <a:pt x="24" y="488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89"/>
                      <a:pt x="0" y="489"/>
                      <a:pt x="0" y="489"/>
                    </a:cubicBezTo>
                    <a:cubicBezTo>
                      <a:pt x="0" y="529"/>
                      <a:pt x="32" y="564"/>
                      <a:pt x="72" y="564"/>
                    </a:cubicBezTo>
                    <a:cubicBezTo>
                      <a:pt x="540" y="564"/>
                      <a:pt x="540" y="564"/>
                      <a:pt x="540" y="564"/>
                    </a:cubicBezTo>
                    <a:cubicBezTo>
                      <a:pt x="540" y="536"/>
                      <a:pt x="540" y="536"/>
                      <a:pt x="540" y="536"/>
                    </a:cubicBezTo>
                    <a:lnTo>
                      <a:pt x="71" y="5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xmlns="" id="{7A47D812-3173-4819-AC41-9E25426F3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2590" y="358563"/>
                <a:ext cx="2738194" cy="2817356"/>
              </a:xfrm>
              <a:custGeom>
                <a:avLst/>
                <a:gdLst>
                  <a:gd name="T0" fmla="*/ 461 w 536"/>
                  <a:gd name="T1" fmla="*/ 24 h 552"/>
                  <a:gd name="T2" fmla="*/ 508 w 536"/>
                  <a:gd name="T3" fmla="*/ 70 h 552"/>
                  <a:gd name="T4" fmla="*/ 508 w 536"/>
                  <a:gd name="T5" fmla="*/ 552 h 552"/>
                  <a:gd name="T6" fmla="*/ 536 w 536"/>
                  <a:gd name="T7" fmla="*/ 552 h 552"/>
                  <a:gd name="T8" fmla="*/ 536 w 536"/>
                  <a:gd name="T9" fmla="*/ 72 h 552"/>
                  <a:gd name="T10" fmla="*/ 462 w 536"/>
                  <a:gd name="T11" fmla="*/ 0 h 552"/>
                  <a:gd name="T12" fmla="*/ 0 w 536"/>
                  <a:gd name="T13" fmla="*/ 0 h 552"/>
                  <a:gd name="T14" fmla="*/ 0 w 536"/>
                  <a:gd name="T15" fmla="*/ 24 h 552"/>
                  <a:gd name="T16" fmla="*/ 461 w 536"/>
                  <a:gd name="T17" fmla="*/ 24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6" h="552">
                    <a:moveTo>
                      <a:pt x="461" y="24"/>
                    </a:moveTo>
                    <a:cubicBezTo>
                      <a:pt x="488" y="24"/>
                      <a:pt x="508" y="44"/>
                      <a:pt x="508" y="70"/>
                    </a:cubicBezTo>
                    <a:cubicBezTo>
                      <a:pt x="508" y="552"/>
                      <a:pt x="508" y="552"/>
                      <a:pt x="508" y="552"/>
                    </a:cubicBezTo>
                    <a:cubicBezTo>
                      <a:pt x="536" y="552"/>
                      <a:pt x="536" y="552"/>
                      <a:pt x="536" y="552"/>
                    </a:cubicBezTo>
                    <a:cubicBezTo>
                      <a:pt x="536" y="72"/>
                      <a:pt x="536" y="72"/>
                      <a:pt x="536" y="72"/>
                    </a:cubicBezTo>
                    <a:cubicBezTo>
                      <a:pt x="536" y="32"/>
                      <a:pt x="502" y="0"/>
                      <a:pt x="46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461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xmlns="" id="{702BCAAF-AD10-41A8-8485-248A09F1E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412" y="834959"/>
              <a:ext cx="331392" cy="295886"/>
            </a:xfrm>
            <a:custGeom>
              <a:avLst/>
              <a:gdLst>
                <a:gd name="T0" fmla="*/ 115 w 158"/>
                <a:gd name="T1" fmla="*/ 72 h 141"/>
                <a:gd name="T2" fmla="*/ 124 w 158"/>
                <a:gd name="T3" fmla="*/ 80 h 141"/>
                <a:gd name="T4" fmla="*/ 134 w 158"/>
                <a:gd name="T5" fmla="*/ 80 h 141"/>
                <a:gd name="T6" fmla="*/ 151 w 158"/>
                <a:gd name="T7" fmla="*/ 89 h 141"/>
                <a:gd name="T8" fmla="*/ 158 w 158"/>
                <a:gd name="T9" fmla="*/ 109 h 141"/>
                <a:gd name="T10" fmla="*/ 149 w 158"/>
                <a:gd name="T11" fmla="*/ 132 h 141"/>
                <a:gd name="T12" fmla="*/ 125 w 158"/>
                <a:gd name="T13" fmla="*/ 141 h 141"/>
                <a:gd name="T14" fmla="*/ 98 w 158"/>
                <a:gd name="T15" fmla="*/ 128 h 141"/>
                <a:gd name="T16" fmla="*/ 87 w 158"/>
                <a:gd name="T17" fmla="*/ 94 h 141"/>
                <a:gd name="T18" fmla="*/ 117 w 158"/>
                <a:gd name="T19" fmla="*/ 15 h 141"/>
                <a:gd name="T20" fmla="*/ 136 w 158"/>
                <a:gd name="T21" fmla="*/ 0 h 141"/>
                <a:gd name="T22" fmla="*/ 145 w 158"/>
                <a:gd name="T23" fmla="*/ 10 h 141"/>
                <a:gd name="T24" fmla="*/ 140 w 158"/>
                <a:gd name="T25" fmla="*/ 21 h 141"/>
                <a:gd name="T26" fmla="*/ 123 w 158"/>
                <a:gd name="T27" fmla="*/ 48 h 141"/>
                <a:gd name="T28" fmla="*/ 115 w 158"/>
                <a:gd name="T29" fmla="*/ 72 h 141"/>
                <a:gd name="T30" fmla="*/ 28 w 158"/>
                <a:gd name="T31" fmla="*/ 72 h 141"/>
                <a:gd name="T32" fmla="*/ 37 w 158"/>
                <a:gd name="T33" fmla="*/ 80 h 141"/>
                <a:gd name="T34" fmla="*/ 47 w 158"/>
                <a:gd name="T35" fmla="*/ 80 h 141"/>
                <a:gd name="T36" fmla="*/ 64 w 158"/>
                <a:gd name="T37" fmla="*/ 89 h 141"/>
                <a:gd name="T38" fmla="*/ 72 w 158"/>
                <a:gd name="T39" fmla="*/ 109 h 141"/>
                <a:gd name="T40" fmla="*/ 62 w 158"/>
                <a:gd name="T41" fmla="*/ 132 h 141"/>
                <a:gd name="T42" fmla="*/ 38 w 158"/>
                <a:gd name="T43" fmla="*/ 141 h 141"/>
                <a:gd name="T44" fmla="*/ 10 w 158"/>
                <a:gd name="T45" fmla="*/ 128 h 141"/>
                <a:gd name="T46" fmla="*/ 0 w 158"/>
                <a:gd name="T47" fmla="*/ 94 h 141"/>
                <a:gd name="T48" fmla="*/ 30 w 158"/>
                <a:gd name="T49" fmla="*/ 15 h 141"/>
                <a:gd name="T50" fmla="*/ 49 w 158"/>
                <a:gd name="T51" fmla="*/ 0 h 141"/>
                <a:gd name="T52" fmla="*/ 58 w 158"/>
                <a:gd name="T53" fmla="*/ 10 h 141"/>
                <a:gd name="T54" fmla="*/ 53 w 158"/>
                <a:gd name="T55" fmla="*/ 21 h 141"/>
                <a:gd name="T56" fmla="*/ 36 w 158"/>
                <a:gd name="T57" fmla="*/ 48 h 141"/>
                <a:gd name="T58" fmla="*/ 28 w 158"/>
                <a:gd name="T59" fmla="*/ 7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8" h="141">
                  <a:moveTo>
                    <a:pt x="115" y="72"/>
                  </a:moveTo>
                  <a:cubicBezTo>
                    <a:pt x="115" y="77"/>
                    <a:pt x="118" y="80"/>
                    <a:pt x="124" y="80"/>
                  </a:cubicBezTo>
                  <a:cubicBezTo>
                    <a:pt x="134" y="80"/>
                    <a:pt x="134" y="80"/>
                    <a:pt x="134" y="80"/>
                  </a:cubicBezTo>
                  <a:cubicBezTo>
                    <a:pt x="140" y="80"/>
                    <a:pt x="146" y="83"/>
                    <a:pt x="151" y="89"/>
                  </a:cubicBezTo>
                  <a:cubicBezTo>
                    <a:pt x="156" y="95"/>
                    <a:pt x="158" y="101"/>
                    <a:pt x="158" y="109"/>
                  </a:cubicBezTo>
                  <a:cubicBezTo>
                    <a:pt x="158" y="118"/>
                    <a:pt x="155" y="126"/>
                    <a:pt x="149" y="132"/>
                  </a:cubicBezTo>
                  <a:cubicBezTo>
                    <a:pt x="142" y="138"/>
                    <a:pt x="134" y="141"/>
                    <a:pt x="125" y="141"/>
                  </a:cubicBezTo>
                  <a:cubicBezTo>
                    <a:pt x="114" y="141"/>
                    <a:pt x="105" y="137"/>
                    <a:pt x="98" y="128"/>
                  </a:cubicBezTo>
                  <a:cubicBezTo>
                    <a:pt x="90" y="119"/>
                    <a:pt x="87" y="108"/>
                    <a:pt x="87" y="94"/>
                  </a:cubicBezTo>
                  <a:cubicBezTo>
                    <a:pt x="87" y="68"/>
                    <a:pt x="97" y="42"/>
                    <a:pt x="117" y="15"/>
                  </a:cubicBezTo>
                  <a:cubicBezTo>
                    <a:pt x="124" y="5"/>
                    <a:pt x="130" y="0"/>
                    <a:pt x="136" y="0"/>
                  </a:cubicBezTo>
                  <a:cubicBezTo>
                    <a:pt x="142" y="0"/>
                    <a:pt x="145" y="4"/>
                    <a:pt x="145" y="10"/>
                  </a:cubicBezTo>
                  <a:cubicBezTo>
                    <a:pt x="145" y="13"/>
                    <a:pt x="144" y="16"/>
                    <a:pt x="140" y="21"/>
                  </a:cubicBezTo>
                  <a:cubicBezTo>
                    <a:pt x="134" y="29"/>
                    <a:pt x="128" y="38"/>
                    <a:pt x="123" y="48"/>
                  </a:cubicBezTo>
                  <a:cubicBezTo>
                    <a:pt x="118" y="59"/>
                    <a:pt x="115" y="67"/>
                    <a:pt x="115" y="72"/>
                  </a:cubicBezTo>
                  <a:close/>
                  <a:moveTo>
                    <a:pt x="28" y="72"/>
                  </a:moveTo>
                  <a:cubicBezTo>
                    <a:pt x="28" y="77"/>
                    <a:pt x="31" y="80"/>
                    <a:pt x="37" y="8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53" y="80"/>
                    <a:pt x="59" y="83"/>
                    <a:pt x="64" y="89"/>
                  </a:cubicBezTo>
                  <a:cubicBezTo>
                    <a:pt x="69" y="95"/>
                    <a:pt x="72" y="101"/>
                    <a:pt x="72" y="109"/>
                  </a:cubicBezTo>
                  <a:cubicBezTo>
                    <a:pt x="72" y="118"/>
                    <a:pt x="68" y="126"/>
                    <a:pt x="62" y="132"/>
                  </a:cubicBezTo>
                  <a:cubicBezTo>
                    <a:pt x="56" y="138"/>
                    <a:pt x="48" y="141"/>
                    <a:pt x="38" y="141"/>
                  </a:cubicBezTo>
                  <a:cubicBezTo>
                    <a:pt x="27" y="141"/>
                    <a:pt x="18" y="137"/>
                    <a:pt x="10" y="128"/>
                  </a:cubicBezTo>
                  <a:cubicBezTo>
                    <a:pt x="3" y="119"/>
                    <a:pt x="0" y="108"/>
                    <a:pt x="0" y="94"/>
                  </a:cubicBezTo>
                  <a:cubicBezTo>
                    <a:pt x="0" y="68"/>
                    <a:pt x="10" y="42"/>
                    <a:pt x="30" y="15"/>
                  </a:cubicBezTo>
                  <a:cubicBezTo>
                    <a:pt x="37" y="5"/>
                    <a:pt x="44" y="0"/>
                    <a:pt x="49" y="0"/>
                  </a:cubicBezTo>
                  <a:cubicBezTo>
                    <a:pt x="55" y="0"/>
                    <a:pt x="58" y="4"/>
                    <a:pt x="58" y="10"/>
                  </a:cubicBezTo>
                  <a:cubicBezTo>
                    <a:pt x="58" y="13"/>
                    <a:pt x="56" y="16"/>
                    <a:pt x="53" y="21"/>
                  </a:cubicBezTo>
                  <a:cubicBezTo>
                    <a:pt x="47" y="29"/>
                    <a:pt x="41" y="38"/>
                    <a:pt x="36" y="48"/>
                  </a:cubicBezTo>
                  <a:cubicBezTo>
                    <a:pt x="31" y="59"/>
                    <a:pt x="28" y="67"/>
                    <a:pt x="28" y="72"/>
                  </a:cubicBezTo>
                  <a:close/>
                </a:path>
              </a:pathLst>
            </a:custGeom>
            <a:solidFill>
              <a:srgbClr val="A7D00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xmlns="" id="{025D6078-2C9B-4A98-ACB2-98E8AE92929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281168" y="3316579"/>
              <a:ext cx="331392" cy="295886"/>
            </a:xfrm>
            <a:custGeom>
              <a:avLst/>
              <a:gdLst>
                <a:gd name="T0" fmla="*/ 115 w 158"/>
                <a:gd name="T1" fmla="*/ 72 h 141"/>
                <a:gd name="T2" fmla="*/ 124 w 158"/>
                <a:gd name="T3" fmla="*/ 80 h 141"/>
                <a:gd name="T4" fmla="*/ 134 w 158"/>
                <a:gd name="T5" fmla="*/ 80 h 141"/>
                <a:gd name="T6" fmla="*/ 151 w 158"/>
                <a:gd name="T7" fmla="*/ 89 h 141"/>
                <a:gd name="T8" fmla="*/ 158 w 158"/>
                <a:gd name="T9" fmla="*/ 109 h 141"/>
                <a:gd name="T10" fmla="*/ 149 w 158"/>
                <a:gd name="T11" fmla="*/ 132 h 141"/>
                <a:gd name="T12" fmla="*/ 125 w 158"/>
                <a:gd name="T13" fmla="*/ 141 h 141"/>
                <a:gd name="T14" fmla="*/ 98 w 158"/>
                <a:gd name="T15" fmla="*/ 128 h 141"/>
                <a:gd name="T16" fmla="*/ 87 w 158"/>
                <a:gd name="T17" fmla="*/ 94 h 141"/>
                <a:gd name="T18" fmla="*/ 117 w 158"/>
                <a:gd name="T19" fmla="*/ 15 h 141"/>
                <a:gd name="T20" fmla="*/ 136 w 158"/>
                <a:gd name="T21" fmla="*/ 0 h 141"/>
                <a:gd name="T22" fmla="*/ 145 w 158"/>
                <a:gd name="T23" fmla="*/ 10 h 141"/>
                <a:gd name="T24" fmla="*/ 140 w 158"/>
                <a:gd name="T25" fmla="*/ 21 h 141"/>
                <a:gd name="T26" fmla="*/ 123 w 158"/>
                <a:gd name="T27" fmla="*/ 48 h 141"/>
                <a:gd name="T28" fmla="*/ 115 w 158"/>
                <a:gd name="T29" fmla="*/ 72 h 141"/>
                <a:gd name="T30" fmla="*/ 28 w 158"/>
                <a:gd name="T31" fmla="*/ 72 h 141"/>
                <a:gd name="T32" fmla="*/ 37 w 158"/>
                <a:gd name="T33" fmla="*/ 80 h 141"/>
                <a:gd name="T34" fmla="*/ 47 w 158"/>
                <a:gd name="T35" fmla="*/ 80 h 141"/>
                <a:gd name="T36" fmla="*/ 64 w 158"/>
                <a:gd name="T37" fmla="*/ 89 h 141"/>
                <a:gd name="T38" fmla="*/ 72 w 158"/>
                <a:gd name="T39" fmla="*/ 109 h 141"/>
                <a:gd name="T40" fmla="*/ 62 w 158"/>
                <a:gd name="T41" fmla="*/ 132 h 141"/>
                <a:gd name="T42" fmla="*/ 38 w 158"/>
                <a:gd name="T43" fmla="*/ 141 h 141"/>
                <a:gd name="T44" fmla="*/ 10 w 158"/>
                <a:gd name="T45" fmla="*/ 128 h 141"/>
                <a:gd name="T46" fmla="*/ 0 w 158"/>
                <a:gd name="T47" fmla="*/ 94 h 141"/>
                <a:gd name="T48" fmla="*/ 30 w 158"/>
                <a:gd name="T49" fmla="*/ 15 h 141"/>
                <a:gd name="T50" fmla="*/ 49 w 158"/>
                <a:gd name="T51" fmla="*/ 0 h 141"/>
                <a:gd name="T52" fmla="*/ 58 w 158"/>
                <a:gd name="T53" fmla="*/ 10 h 141"/>
                <a:gd name="T54" fmla="*/ 53 w 158"/>
                <a:gd name="T55" fmla="*/ 21 h 141"/>
                <a:gd name="T56" fmla="*/ 36 w 158"/>
                <a:gd name="T57" fmla="*/ 48 h 141"/>
                <a:gd name="T58" fmla="*/ 28 w 158"/>
                <a:gd name="T59" fmla="*/ 7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8" h="141">
                  <a:moveTo>
                    <a:pt x="115" y="72"/>
                  </a:moveTo>
                  <a:cubicBezTo>
                    <a:pt x="115" y="77"/>
                    <a:pt x="118" y="80"/>
                    <a:pt x="124" y="80"/>
                  </a:cubicBezTo>
                  <a:cubicBezTo>
                    <a:pt x="134" y="80"/>
                    <a:pt x="134" y="80"/>
                    <a:pt x="134" y="80"/>
                  </a:cubicBezTo>
                  <a:cubicBezTo>
                    <a:pt x="140" y="80"/>
                    <a:pt x="146" y="83"/>
                    <a:pt x="151" y="89"/>
                  </a:cubicBezTo>
                  <a:cubicBezTo>
                    <a:pt x="156" y="95"/>
                    <a:pt x="158" y="101"/>
                    <a:pt x="158" y="109"/>
                  </a:cubicBezTo>
                  <a:cubicBezTo>
                    <a:pt x="158" y="118"/>
                    <a:pt x="155" y="126"/>
                    <a:pt x="149" y="132"/>
                  </a:cubicBezTo>
                  <a:cubicBezTo>
                    <a:pt x="142" y="138"/>
                    <a:pt x="134" y="141"/>
                    <a:pt x="125" y="141"/>
                  </a:cubicBezTo>
                  <a:cubicBezTo>
                    <a:pt x="114" y="141"/>
                    <a:pt x="105" y="137"/>
                    <a:pt x="98" y="128"/>
                  </a:cubicBezTo>
                  <a:cubicBezTo>
                    <a:pt x="90" y="119"/>
                    <a:pt x="87" y="108"/>
                    <a:pt x="87" y="94"/>
                  </a:cubicBezTo>
                  <a:cubicBezTo>
                    <a:pt x="87" y="68"/>
                    <a:pt x="97" y="42"/>
                    <a:pt x="117" y="15"/>
                  </a:cubicBezTo>
                  <a:cubicBezTo>
                    <a:pt x="124" y="5"/>
                    <a:pt x="130" y="0"/>
                    <a:pt x="136" y="0"/>
                  </a:cubicBezTo>
                  <a:cubicBezTo>
                    <a:pt x="142" y="0"/>
                    <a:pt x="145" y="4"/>
                    <a:pt x="145" y="10"/>
                  </a:cubicBezTo>
                  <a:cubicBezTo>
                    <a:pt x="145" y="13"/>
                    <a:pt x="144" y="16"/>
                    <a:pt x="140" y="21"/>
                  </a:cubicBezTo>
                  <a:cubicBezTo>
                    <a:pt x="134" y="29"/>
                    <a:pt x="128" y="38"/>
                    <a:pt x="123" y="48"/>
                  </a:cubicBezTo>
                  <a:cubicBezTo>
                    <a:pt x="118" y="59"/>
                    <a:pt x="115" y="67"/>
                    <a:pt x="115" y="72"/>
                  </a:cubicBezTo>
                  <a:close/>
                  <a:moveTo>
                    <a:pt x="28" y="72"/>
                  </a:moveTo>
                  <a:cubicBezTo>
                    <a:pt x="28" y="77"/>
                    <a:pt x="31" y="80"/>
                    <a:pt x="37" y="8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53" y="80"/>
                    <a:pt x="59" y="83"/>
                    <a:pt x="64" y="89"/>
                  </a:cubicBezTo>
                  <a:cubicBezTo>
                    <a:pt x="69" y="95"/>
                    <a:pt x="72" y="101"/>
                    <a:pt x="72" y="109"/>
                  </a:cubicBezTo>
                  <a:cubicBezTo>
                    <a:pt x="72" y="118"/>
                    <a:pt x="68" y="126"/>
                    <a:pt x="62" y="132"/>
                  </a:cubicBezTo>
                  <a:cubicBezTo>
                    <a:pt x="56" y="138"/>
                    <a:pt x="48" y="141"/>
                    <a:pt x="38" y="141"/>
                  </a:cubicBezTo>
                  <a:cubicBezTo>
                    <a:pt x="27" y="141"/>
                    <a:pt x="18" y="137"/>
                    <a:pt x="10" y="128"/>
                  </a:cubicBezTo>
                  <a:cubicBezTo>
                    <a:pt x="3" y="119"/>
                    <a:pt x="0" y="108"/>
                    <a:pt x="0" y="94"/>
                  </a:cubicBezTo>
                  <a:cubicBezTo>
                    <a:pt x="0" y="68"/>
                    <a:pt x="10" y="42"/>
                    <a:pt x="30" y="15"/>
                  </a:cubicBezTo>
                  <a:cubicBezTo>
                    <a:pt x="37" y="5"/>
                    <a:pt x="44" y="0"/>
                    <a:pt x="49" y="0"/>
                  </a:cubicBezTo>
                  <a:cubicBezTo>
                    <a:pt x="55" y="0"/>
                    <a:pt x="58" y="4"/>
                    <a:pt x="58" y="10"/>
                  </a:cubicBezTo>
                  <a:cubicBezTo>
                    <a:pt x="58" y="13"/>
                    <a:pt x="56" y="16"/>
                    <a:pt x="53" y="21"/>
                  </a:cubicBezTo>
                  <a:cubicBezTo>
                    <a:pt x="47" y="29"/>
                    <a:pt x="41" y="38"/>
                    <a:pt x="36" y="48"/>
                  </a:cubicBezTo>
                  <a:cubicBezTo>
                    <a:pt x="31" y="59"/>
                    <a:pt x="28" y="67"/>
                    <a:pt x="28" y="72"/>
                  </a:cubicBezTo>
                  <a:close/>
                </a:path>
              </a:pathLst>
            </a:custGeom>
            <a:solidFill>
              <a:srgbClr val="A7D00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7" name="TextBox 18">
            <a:extLst>
              <a:ext uri="{FF2B5EF4-FFF2-40B4-BE49-F238E27FC236}">
                <a16:creationId xmlns:a16="http://schemas.microsoft.com/office/drawing/2014/main" xmlns="" id="{FECDE329-A90E-4702-B0F2-4149204E8C03}"/>
              </a:ext>
            </a:extLst>
          </p:cNvPr>
          <p:cNvSpPr txBox="1"/>
          <p:nvPr/>
        </p:nvSpPr>
        <p:spPr>
          <a:xfrm>
            <a:off x="7295367" y="2333947"/>
            <a:ext cx="3126842" cy="644288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lvl="0">
              <a:defRPr/>
            </a:pPr>
            <a:r>
              <a:rPr lang="zh-CN" altLang="en-US" sz="2800" b="1" dirty="0" smtClean="0">
                <a:latin typeface="Microsoft YaHei" pitchFamily="34" charset="-122"/>
                <a:ea typeface="Microsoft YaHei" pitchFamily="34" charset="-122"/>
              </a:rPr>
              <a:t>植物</a:t>
            </a:r>
            <a:endParaRPr lang="zh-CN" altLang="en-US" sz="2800" b="1" dirty="0">
              <a:latin typeface="Microsoft YaHei" pitchFamily="34" charset="-122"/>
              <a:ea typeface="Microsoft YaHei" pitchFamily="34" charset="-122"/>
            </a:endParaRP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xmlns="" id="{6C6229C1-D038-491B-AB9F-35406D58E4B0}"/>
              </a:ext>
            </a:extLst>
          </p:cNvPr>
          <p:cNvGrpSpPr/>
          <p:nvPr/>
        </p:nvGrpSpPr>
        <p:grpSpPr>
          <a:xfrm>
            <a:off x="6586172" y="3516734"/>
            <a:ext cx="797831" cy="782766"/>
            <a:chOff x="930412" y="834959"/>
            <a:chExt cx="2830961" cy="2777506"/>
          </a:xfrm>
        </p:grpSpPr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xmlns="" id="{DC8EBEAC-E9FD-4849-8E7C-D211DE1F0AF0}"/>
                </a:ext>
              </a:extLst>
            </p:cNvPr>
            <p:cNvSpPr txBox="1"/>
            <p:nvPr/>
          </p:nvSpPr>
          <p:spPr>
            <a:xfrm>
              <a:off x="1306101" y="1216130"/>
              <a:ext cx="2455272" cy="2074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latin typeface="Microsoft YaHei" pitchFamily="34" charset="-122"/>
                  <a:ea typeface="Microsoft YaHei" pitchFamily="34" charset="-122"/>
                </a:rPr>
                <a:t>3</a:t>
              </a:r>
              <a:endParaRPr lang="zh-CN" altLang="en-US" sz="4000" b="1" dirty="0">
                <a:latin typeface="Microsoft YaHei" pitchFamily="34" charset="-122"/>
                <a:ea typeface="Microsoft YaHei" pitchFamily="34" charset="-122"/>
              </a:endParaRPr>
            </a:p>
          </p:txBody>
        </p: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xmlns="" id="{2CC5446F-A344-4FE5-9761-D0194AE8D8C1}"/>
                </a:ext>
              </a:extLst>
            </p:cNvPr>
            <p:cNvGrpSpPr/>
            <p:nvPr/>
          </p:nvGrpSpPr>
          <p:grpSpPr>
            <a:xfrm>
              <a:off x="930412" y="923147"/>
              <a:ext cx="2597598" cy="2659693"/>
              <a:chOff x="659606" y="358563"/>
              <a:chExt cx="3201178" cy="3277703"/>
            </a:xfrm>
            <a:solidFill>
              <a:srgbClr val="A7D001"/>
            </a:solidFill>
          </p:grpSpPr>
          <p:sp>
            <p:nvSpPr>
              <p:cNvPr id="53" name="任意多边形: 形状 52">
                <a:extLst>
                  <a:ext uri="{FF2B5EF4-FFF2-40B4-BE49-F238E27FC236}">
                    <a16:creationId xmlns:a16="http://schemas.microsoft.com/office/drawing/2014/main" xmlns="" id="{C7F64378-91A4-4096-B3F2-F1896D0C9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606" y="757743"/>
                <a:ext cx="2756185" cy="2878523"/>
              </a:xfrm>
              <a:custGeom>
                <a:avLst/>
                <a:gdLst>
                  <a:gd name="T0" fmla="*/ 71 w 540"/>
                  <a:gd name="T1" fmla="*/ 536 h 564"/>
                  <a:gd name="T2" fmla="*/ 24 w 540"/>
                  <a:gd name="T3" fmla="*/ 488 h 564"/>
                  <a:gd name="T4" fmla="*/ 24 w 540"/>
                  <a:gd name="T5" fmla="*/ 0 h 564"/>
                  <a:gd name="T6" fmla="*/ 0 w 540"/>
                  <a:gd name="T7" fmla="*/ 0 h 564"/>
                  <a:gd name="T8" fmla="*/ 0 w 540"/>
                  <a:gd name="T9" fmla="*/ 489 h 564"/>
                  <a:gd name="T10" fmla="*/ 72 w 540"/>
                  <a:gd name="T11" fmla="*/ 564 h 564"/>
                  <a:gd name="T12" fmla="*/ 540 w 540"/>
                  <a:gd name="T13" fmla="*/ 564 h 564"/>
                  <a:gd name="T14" fmla="*/ 540 w 540"/>
                  <a:gd name="T15" fmla="*/ 536 h 564"/>
                  <a:gd name="T16" fmla="*/ 71 w 540"/>
                  <a:gd name="T17" fmla="*/ 536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0" h="564">
                    <a:moveTo>
                      <a:pt x="71" y="536"/>
                    </a:moveTo>
                    <a:cubicBezTo>
                      <a:pt x="44" y="536"/>
                      <a:pt x="24" y="515"/>
                      <a:pt x="24" y="488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89"/>
                      <a:pt x="0" y="489"/>
                      <a:pt x="0" y="489"/>
                    </a:cubicBezTo>
                    <a:cubicBezTo>
                      <a:pt x="0" y="529"/>
                      <a:pt x="32" y="564"/>
                      <a:pt x="72" y="564"/>
                    </a:cubicBezTo>
                    <a:cubicBezTo>
                      <a:pt x="540" y="564"/>
                      <a:pt x="540" y="564"/>
                      <a:pt x="540" y="564"/>
                    </a:cubicBezTo>
                    <a:cubicBezTo>
                      <a:pt x="540" y="536"/>
                      <a:pt x="540" y="536"/>
                      <a:pt x="540" y="536"/>
                    </a:cubicBezTo>
                    <a:lnTo>
                      <a:pt x="71" y="5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任意多边形: 形状 53">
                <a:extLst>
                  <a:ext uri="{FF2B5EF4-FFF2-40B4-BE49-F238E27FC236}">
                    <a16:creationId xmlns:a16="http://schemas.microsoft.com/office/drawing/2014/main" xmlns="" id="{2E6865F8-BCD8-4D8A-9D50-9DAEE23E22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2590" y="358563"/>
                <a:ext cx="2738194" cy="2817356"/>
              </a:xfrm>
              <a:custGeom>
                <a:avLst/>
                <a:gdLst>
                  <a:gd name="T0" fmla="*/ 461 w 536"/>
                  <a:gd name="T1" fmla="*/ 24 h 552"/>
                  <a:gd name="T2" fmla="*/ 508 w 536"/>
                  <a:gd name="T3" fmla="*/ 70 h 552"/>
                  <a:gd name="T4" fmla="*/ 508 w 536"/>
                  <a:gd name="T5" fmla="*/ 552 h 552"/>
                  <a:gd name="T6" fmla="*/ 536 w 536"/>
                  <a:gd name="T7" fmla="*/ 552 h 552"/>
                  <a:gd name="T8" fmla="*/ 536 w 536"/>
                  <a:gd name="T9" fmla="*/ 72 h 552"/>
                  <a:gd name="T10" fmla="*/ 462 w 536"/>
                  <a:gd name="T11" fmla="*/ 0 h 552"/>
                  <a:gd name="T12" fmla="*/ 0 w 536"/>
                  <a:gd name="T13" fmla="*/ 0 h 552"/>
                  <a:gd name="T14" fmla="*/ 0 w 536"/>
                  <a:gd name="T15" fmla="*/ 24 h 552"/>
                  <a:gd name="T16" fmla="*/ 461 w 536"/>
                  <a:gd name="T17" fmla="*/ 24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6" h="552">
                    <a:moveTo>
                      <a:pt x="461" y="24"/>
                    </a:moveTo>
                    <a:cubicBezTo>
                      <a:pt x="488" y="24"/>
                      <a:pt x="508" y="44"/>
                      <a:pt x="508" y="70"/>
                    </a:cubicBezTo>
                    <a:cubicBezTo>
                      <a:pt x="508" y="552"/>
                      <a:pt x="508" y="552"/>
                      <a:pt x="508" y="552"/>
                    </a:cubicBezTo>
                    <a:cubicBezTo>
                      <a:pt x="536" y="552"/>
                      <a:pt x="536" y="552"/>
                      <a:pt x="536" y="552"/>
                    </a:cubicBezTo>
                    <a:cubicBezTo>
                      <a:pt x="536" y="72"/>
                      <a:pt x="536" y="72"/>
                      <a:pt x="536" y="72"/>
                    </a:cubicBezTo>
                    <a:cubicBezTo>
                      <a:pt x="536" y="32"/>
                      <a:pt x="502" y="0"/>
                      <a:pt x="46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461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xmlns="" id="{D219E92F-721C-46C6-B98C-08E367B36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412" y="834959"/>
              <a:ext cx="331392" cy="295886"/>
            </a:xfrm>
            <a:custGeom>
              <a:avLst/>
              <a:gdLst>
                <a:gd name="T0" fmla="*/ 115 w 158"/>
                <a:gd name="T1" fmla="*/ 72 h 141"/>
                <a:gd name="T2" fmla="*/ 124 w 158"/>
                <a:gd name="T3" fmla="*/ 80 h 141"/>
                <a:gd name="T4" fmla="*/ 134 w 158"/>
                <a:gd name="T5" fmla="*/ 80 h 141"/>
                <a:gd name="T6" fmla="*/ 151 w 158"/>
                <a:gd name="T7" fmla="*/ 89 h 141"/>
                <a:gd name="T8" fmla="*/ 158 w 158"/>
                <a:gd name="T9" fmla="*/ 109 h 141"/>
                <a:gd name="T10" fmla="*/ 149 w 158"/>
                <a:gd name="T11" fmla="*/ 132 h 141"/>
                <a:gd name="T12" fmla="*/ 125 w 158"/>
                <a:gd name="T13" fmla="*/ 141 h 141"/>
                <a:gd name="T14" fmla="*/ 98 w 158"/>
                <a:gd name="T15" fmla="*/ 128 h 141"/>
                <a:gd name="T16" fmla="*/ 87 w 158"/>
                <a:gd name="T17" fmla="*/ 94 h 141"/>
                <a:gd name="T18" fmla="*/ 117 w 158"/>
                <a:gd name="T19" fmla="*/ 15 h 141"/>
                <a:gd name="T20" fmla="*/ 136 w 158"/>
                <a:gd name="T21" fmla="*/ 0 h 141"/>
                <a:gd name="T22" fmla="*/ 145 w 158"/>
                <a:gd name="T23" fmla="*/ 10 h 141"/>
                <a:gd name="T24" fmla="*/ 140 w 158"/>
                <a:gd name="T25" fmla="*/ 21 h 141"/>
                <a:gd name="T26" fmla="*/ 123 w 158"/>
                <a:gd name="T27" fmla="*/ 48 h 141"/>
                <a:gd name="T28" fmla="*/ 115 w 158"/>
                <a:gd name="T29" fmla="*/ 72 h 141"/>
                <a:gd name="T30" fmla="*/ 28 w 158"/>
                <a:gd name="T31" fmla="*/ 72 h 141"/>
                <a:gd name="T32" fmla="*/ 37 w 158"/>
                <a:gd name="T33" fmla="*/ 80 h 141"/>
                <a:gd name="T34" fmla="*/ 47 w 158"/>
                <a:gd name="T35" fmla="*/ 80 h 141"/>
                <a:gd name="T36" fmla="*/ 64 w 158"/>
                <a:gd name="T37" fmla="*/ 89 h 141"/>
                <a:gd name="T38" fmla="*/ 72 w 158"/>
                <a:gd name="T39" fmla="*/ 109 h 141"/>
                <a:gd name="T40" fmla="*/ 62 w 158"/>
                <a:gd name="T41" fmla="*/ 132 h 141"/>
                <a:gd name="T42" fmla="*/ 38 w 158"/>
                <a:gd name="T43" fmla="*/ 141 h 141"/>
                <a:gd name="T44" fmla="*/ 10 w 158"/>
                <a:gd name="T45" fmla="*/ 128 h 141"/>
                <a:gd name="T46" fmla="*/ 0 w 158"/>
                <a:gd name="T47" fmla="*/ 94 h 141"/>
                <a:gd name="T48" fmla="*/ 30 w 158"/>
                <a:gd name="T49" fmla="*/ 15 h 141"/>
                <a:gd name="T50" fmla="*/ 49 w 158"/>
                <a:gd name="T51" fmla="*/ 0 h 141"/>
                <a:gd name="T52" fmla="*/ 58 w 158"/>
                <a:gd name="T53" fmla="*/ 10 h 141"/>
                <a:gd name="T54" fmla="*/ 53 w 158"/>
                <a:gd name="T55" fmla="*/ 21 h 141"/>
                <a:gd name="T56" fmla="*/ 36 w 158"/>
                <a:gd name="T57" fmla="*/ 48 h 141"/>
                <a:gd name="T58" fmla="*/ 28 w 158"/>
                <a:gd name="T59" fmla="*/ 7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8" h="141">
                  <a:moveTo>
                    <a:pt x="115" y="72"/>
                  </a:moveTo>
                  <a:cubicBezTo>
                    <a:pt x="115" y="77"/>
                    <a:pt x="118" y="80"/>
                    <a:pt x="124" y="80"/>
                  </a:cubicBezTo>
                  <a:cubicBezTo>
                    <a:pt x="134" y="80"/>
                    <a:pt x="134" y="80"/>
                    <a:pt x="134" y="80"/>
                  </a:cubicBezTo>
                  <a:cubicBezTo>
                    <a:pt x="140" y="80"/>
                    <a:pt x="146" y="83"/>
                    <a:pt x="151" y="89"/>
                  </a:cubicBezTo>
                  <a:cubicBezTo>
                    <a:pt x="156" y="95"/>
                    <a:pt x="158" y="101"/>
                    <a:pt x="158" y="109"/>
                  </a:cubicBezTo>
                  <a:cubicBezTo>
                    <a:pt x="158" y="118"/>
                    <a:pt x="155" y="126"/>
                    <a:pt x="149" y="132"/>
                  </a:cubicBezTo>
                  <a:cubicBezTo>
                    <a:pt x="142" y="138"/>
                    <a:pt x="134" y="141"/>
                    <a:pt x="125" y="141"/>
                  </a:cubicBezTo>
                  <a:cubicBezTo>
                    <a:pt x="114" y="141"/>
                    <a:pt x="105" y="137"/>
                    <a:pt x="98" y="128"/>
                  </a:cubicBezTo>
                  <a:cubicBezTo>
                    <a:pt x="90" y="119"/>
                    <a:pt x="87" y="108"/>
                    <a:pt x="87" y="94"/>
                  </a:cubicBezTo>
                  <a:cubicBezTo>
                    <a:pt x="87" y="68"/>
                    <a:pt x="97" y="42"/>
                    <a:pt x="117" y="15"/>
                  </a:cubicBezTo>
                  <a:cubicBezTo>
                    <a:pt x="124" y="5"/>
                    <a:pt x="130" y="0"/>
                    <a:pt x="136" y="0"/>
                  </a:cubicBezTo>
                  <a:cubicBezTo>
                    <a:pt x="142" y="0"/>
                    <a:pt x="145" y="4"/>
                    <a:pt x="145" y="10"/>
                  </a:cubicBezTo>
                  <a:cubicBezTo>
                    <a:pt x="145" y="13"/>
                    <a:pt x="144" y="16"/>
                    <a:pt x="140" y="21"/>
                  </a:cubicBezTo>
                  <a:cubicBezTo>
                    <a:pt x="134" y="29"/>
                    <a:pt x="128" y="38"/>
                    <a:pt x="123" y="48"/>
                  </a:cubicBezTo>
                  <a:cubicBezTo>
                    <a:pt x="118" y="59"/>
                    <a:pt x="115" y="67"/>
                    <a:pt x="115" y="72"/>
                  </a:cubicBezTo>
                  <a:close/>
                  <a:moveTo>
                    <a:pt x="28" y="72"/>
                  </a:moveTo>
                  <a:cubicBezTo>
                    <a:pt x="28" y="77"/>
                    <a:pt x="31" y="80"/>
                    <a:pt x="37" y="8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53" y="80"/>
                    <a:pt x="59" y="83"/>
                    <a:pt x="64" y="89"/>
                  </a:cubicBezTo>
                  <a:cubicBezTo>
                    <a:pt x="69" y="95"/>
                    <a:pt x="72" y="101"/>
                    <a:pt x="72" y="109"/>
                  </a:cubicBezTo>
                  <a:cubicBezTo>
                    <a:pt x="72" y="118"/>
                    <a:pt x="68" y="126"/>
                    <a:pt x="62" y="132"/>
                  </a:cubicBezTo>
                  <a:cubicBezTo>
                    <a:pt x="56" y="138"/>
                    <a:pt x="48" y="141"/>
                    <a:pt x="38" y="141"/>
                  </a:cubicBezTo>
                  <a:cubicBezTo>
                    <a:pt x="27" y="141"/>
                    <a:pt x="18" y="137"/>
                    <a:pt x="10" y="128"/>
                  </a:cubicBezTo>
                  <a:cubicBezTo>
                    <a:pt x="3" y="119"/>
                    <a:pt x="0" y="108"/>
                    <a:pt x="0" y="94"/>
                  </a:cubicBezTo>
                  <a:cubicBezTo>
                    <a:pt x="0" y="68"/>
                    <a:pt x="10" y="42"/>
                    <a:pt x="30" y="15"/>
                  </a:cubicBezTo>
                  <a:cubicBezTo>
                    <a:pt x="37" y="5"/>
                    <a:pt x="44" y="0"/>
                    <a:pt x="49" y="0"/>
                  </a:cubicBezTo>
                  <a:cubicBezTo>
                    <a:pt x="55" y="0"/>
                    <a:pt x="58" y="4"/>
                    <a:pt x="58" y="10"/>
                  </a:cubicBezTo>
                  <a:cubicBezTo>
                    <a:pt x="58" y="13"/>
                    <a:pt x="56" y="16"/>
                    <a:pt x="53" y="21"/>
                  </a:cubicBezTo>
                  <a:cubicBezTo>
                    <a:pt x="47" y="29"/>
                    <a:pt x="41" y="38"/>
                    <a:pt x="36" y="48"/>
                  </a:cubicBezTo>
                  <a:cubicBezTo>
                    <a:pt x="31" y="59"/>
                    <a:pt x="28" y="67"/>
                    <a:pt x="28" y="72"/>
                  </a:cubicBezTo>
                  <a:close/>
                </a:path>
              </a:pathLst>
            </a:custGeom>
            <a:solidFill>
              <a:srgbClr val="A7D00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xmlns="" id="{6F72326D-90DB-40AA-B9E2-2137031D36F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281168" y="3316579"/>
              <a:ext cx="331392" cy="295886"/>
            </a:xfrm>
            <a:custGeom>
              <a:avLst/>
              <a:gdLst>
                <a:gd name="T0" fmla="*/ 115 w 158"/>
                <a:gd name="T1" fmla="*/ 72 h 141"/>
                <a:gd name="T2" fmla="*/ 124 w 158"/>
                <a:gd name="T3" fmla="*/ 80 h 141"/>
                <a:gd name="T4" fmla="*/ 134 w 158"/>
                <a:gd name="T5" fmla="*/ 80 h 141"/>
                <a:gd name="T6" fmla="*/ 151 w 158"/>
                <a:gd name="T7" fmla="*/ 89 h 141"/>
                <a:gd name="T8" fmla="*/ 158 w 158"/>
                <a:gd name="T9" fmla="*/ 109 h 141"/>
                <a:gd name="T10" fmla="*/ 149 w 158"/>
                <a:gd name="T11" fmla="*/ 132 h 141"/>
                <a:gd name="T12" fmla="*/ 125 w 158"/>
                <a:gd name="T13" fmla="*/ 141 h 141"/>
                <a:gd name="T14" fmla="*/ 98 w 158"/>
                <a:gd name="T15" fmla="*/ 128 h 141"/>
                <a:gd name="T16" fmla="*/ 87 w 158"/>
                <a:gd name="T17" fmla="*/ 94 h 141"/>
                <a:gd name="T18" fmla="*/ 117 w 158"/>
                <a:gd name="T19" fmla="*/ 15 h 141"/>
                <a:gd name="T20" fmla="*/ 136 w 158"/>
                <a:gd name="T21" fmla="*/ 0 h 141"/>
                <a:gd name="T22" fmla="*/ 145 w 158"/>
                <a:gd name="T23" fmla="*/ 10 h 141"/>
                <a:gd name="T24" fmla="*/ 140 w 158"/>
                <a:gd name="T25" fmla="*/ 21 h 141"/>
                <a:gd name="T26" fmla="*/ 123 w 158"/>
                <a:gd name="T27" fmla="*/ 48 h 141"/>
                <a:gd name="T28" fmla="*/ 115 w 158"/>
                <a:gd name="T29" fmla="*/ 72 h 141"/>
                <a:gd name="T30" fmla="*/ 28 w 158"/>
                <a:gd name="T31" fmla="*/ 72 h 141"/>
                <a:gd name="T32" fmla="*/ 37 w 158"/>
                <a:gd name="T33" fmla="*/ 80 h 141"/>
                <a:gd name="T34" fmla="*/ 47 w 158"/>
                <a:gd name="T35" fmla="*/ 80 h 141"/>
                <a:gd name="T36" fmla="*/ 64 w 158"/>
                <a:gd name="T37" fmla="*/ 89 h 141"/>
                <a:gd name="T38" fmla="*/ 72 w 158"/>
                <a:gd name="T39" fmla="*/ 109 h 141"/>
                <a:gd name="T40" fmla="*/ 62 w 158"/>
                <a:gd name="T41" fmla="*/ 132 h 141"/>
                <a:gd name="T42" fmla="*/ 38 w 158"/>
                <a:gd name="T43" fmla="*/ 141 h 141"/>
                <a:gd name="T44" fmla="*/ 10 w 158"/>
                <a:gd name="T45" fmla="*/ 128 h 141"/>
                <a:gd name="T46" fmla="*/ 0 w 158"/>
                <a:gd name="T47" fmla="*/ 94 h 141"/>
                <a:gd name="T48" fmla="*/ 30 w 158"/>
                <a:gd name="T49" fmla="*/ 15 h 141"/>
                <a:gd name="T50" fmla="*/ 49 w 158"/>
                <a:gd name="T51" fmla="*/ 0 h 141"/>
                <a:gd name="T52" fmla="*/ 58 w 158"/>
                <a:gd name="T53" fmla="*/ 10 h 141"/>
                <a:gd name="T54" fmla="*/ 53 w 158"/>
                <a:gd name="T55" fmla="*/ 21 h 141"/>
                <a:gd name="T56" fmla="*/ 36 w 158"/>
                <a:gd name="T57" fmla="*/ 48 h 141"/>
                <a:gd name="T58" fmla="*/ 28 w 158"/>
                <a:gd name="T59" fmla="*/ 7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8" h="141">
                  <a:moveTo>
                    <a:pt x="115" y="72"/>
                  </a:moveTo>
                  <a:cubicBezTo>
                    <a:pt x="115" y="77"/>
                    <a:pt x="118" y="80"/>
                    <a:pt x="124" y="80"/>
                  </a:cubicBezTo>
                  <a:cubicBezTo>
                    <a:pt x="134" y="80"/>
                    <a:pt x="134" y="80"/>
                    <a:pt x="134" y="80"/>
                  </a:cubicBezTo>
                  <a:cubicBezTo>
                    <a:pt x="140" y="80"/>
                    <a:pt x="146" y="83"/>
                    <a:pt x="151" y="89"/>
                  </a:cubicBezTo>
                  <a:cubicBezTo>
                    <a:pt x="156" y="95"/>
                    <a:pt x="158" y="101"/>
                    <a:pt x="158" y="109"/>
                  </a:cubicBezTo>
                  <a:cubicBezTo>
                    <a:pt x="158" y="118"/>
                    <a:pt x="155" y="126"/>
                    <a:pt x="149" y="132"/>
                  </a:cubicBezTo>
                  <a:cubicBezTo>
                    <a:pt x="142" y="138"/>
                    <a:pt x="134" y="141"/>
                    <a:pt x="125" y="141"/>
                  </a:cubicBezTo>
                  <a:cubicBezTo>
                    <a:pt x="114" y="141"/>
                    <a:pt x="105" y="137"/>
                    <a:pt x="98" y="128"/>
                  </a:cubicBezTo>
                  <a:cubicBezTo>
                    <a:pt x="90" y="119"/>
                    <a:pt x="87" y="108"/>
                    <a:pt x="87" y="94"/>
                  </a:cubicBezTo>
                  <a:cubicBezTo>
                    <a:pt x="87" y="68"/>
                    <a:pt x="97" y="42"/>
                    <a:pt x="117" y="15"/>
                  </a:cubicBezTo>
                  <a:cubicBezTo>
                    <a:pt x="124" y="5"/>
                    <a:pt x="130" y="0"/>
                    <a:pt x="136" y="0"/>
                  </a:cubicBezTo>
                  <a:cubicBezTo>
                    <a:pt x="142" y="0"/>
                    <a:pt x="145" y="4"/>
                    <a:pt x="145" y="10"/>
                  </a:cubicBezTo>
                  <a:cubicBezTo>
                    <a:pt x="145" y="13"/>
                    <a:pt x="144" y="16"/>
                    <a:pt x="140" y="21"/>
                  </a:cubicBezTo>
                  <a:cubicBezTo>
                    <a:pt x="134" y="29"/>
                    <a:pt x="128" y="38"/>
                    <a:pt x="123" y="48"/>
                  </a:cubicBezTo>
                  <a:cubicBezTo>
                    <a:pt x="118" y="59"/>
                    <a:pt x="115" y="67"/>
                    <a:pt x="115" y="72"/>
                  </a:cubicBezTo>
                  <a:close/>
                  <a:moveTo>
                    <a:pt x="28" y="72"/>
                  </a:moveTo>
                  <a:cubicBezTo>
                    <a:pt x="28" y="77"/>
                    <a:pt x="31" y="80"/>
                    <a:pt x="37" y="8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53" y="80"/>
                    <a:pt x="59" y="83"/>
                    <a:pt x="64" y="89"/>
                  </a:cubicBezTo>
                  <a:cubicBezTo>
                    <a:pt x="69" y="95"/>
                    <a:pt x="72" y="101"/>
                    <a:pt x="72" y="109"/>
                  </a:cubicBezTo>
                  <a:cubicBezTo>
                    <a:pt x="72" y="118"/>
                    <a:pt x="68" y="126"/>
                    <a:pt x="62" y="132"/>
                  </a:cubicBezTo>
                  <a:cubicBezTo>
                    <a:pt x="56" y="138"/>
                    <a:pt x="48" y="141"/>
                    <a:pt x="38" y="141"/>
                  </a:cubicBezTo>
                  <a:cubicBezTo>
                    <a:pt x="27" y="141"/>
                    <a:pt x="18" y="137"/>
                    <a:pt x="10" y="128"/>
                  </a:cubicBezTo>
                  <a:cubicBezTo>
                    <a:pt x="3" y="119"/>
                    <a:pt x="0" y="108"/>
                    <a:pt x="0" y="94"/>
                  </a:cubicBezTo>
                  <a:cubicBezTo>
                    <a:pt x="0" y="68"/>
                    <a:pt x="10" y="42"/>
                    <a:pt x="30" y="15"/>
                  </a:cubicBezTo>
                  <a:cubicBezTo>
                    <a:pt x="37" y="5"/>
                    <a:pt x="44" y="0"/>
                    <a:pt x="49" y="0"/>
                  </a:cubicBezTo>
                  <a:cubicBezTo>
                    <a:pt x="55" y="0"/>
                    <a:pt x="58" y="4"/>
                    <a:pt x="58" y="10"/>
                  </a:cubicBezTo>
                  <a:cubicBezTo>
                    <a:pt x="58" y="13"/>
                    <a:pt x="56" y="16"/>
                    <a:pt x="53" y="21"/>
                  </a:cubicBezTo>
                  <a:cubicBezTo>
                    <a:pt x="47" y="29"/>
                    <a:pt x="41" y="38"/>
                    <a:pt x="36" y="48"/>
                  </a:cubicBezTo>
                  <a:cubicBezTo>
                    <a:pt x="31" y="59"/>
                    <a:pt x="28" y="67"/>
                    <a:pt x="28" y="72"/>
                  </a:cubicBezTo>
                  <a:close/>
                </a:path>
              </a:pathLst>
            </a:custGeom>
            <a:solidFill>
              <a:srgbClr val="A7D00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5" name="TextBox 18">
            <a:extLst>
              <a:ext uri="{FF2B5EF4-FFF2-40B4-BE49-F238E27FC236}">
                <a16:creationId xmlns:a16="http://schemas.microsoft.com/office/drawing/2014/main" xmlns="" id="{33E8C3D9-433E-4E2C-824C-0176CEA350E9}"/>
              </a:ext>
            </a:extLst>
          </p:cNvPr>
          <p:cNvSpPr txBox="1"/>
          <p:nvPr/>
        </p:nvSpPr>
        <p:spPr>
          <a:xfrm>
            <a:off x="7286574" y="3537728"/>
            <a:ext cx="3126842" cy="644288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lvl="0">
              <a:defRPr/>
            </a:pPr>
            <a:r>
              <a:rPr lang="zh-CN" altLang="en-US" sz="2800" b="1" dirty="0" smtClean="0">
                <a:latin typeface="Microsoft YaHei" pitchFamily="34" charset="-122"/>
                <a:ea typeface="Microsoft YaHei" pitchFamily="34" charset="-122"/>
              </a:rPr>
              <a:t>自然资源</a:t>
            </a:r>
            <a:endParaRPr lang="zh-CN" altLang="en-US" sz="2800" b="1" dirty="0"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917" y="400470"/>
            <a:ext cx="2507327" cy="59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43367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6" grpId="0"/>
      <p:bldP spid="47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A0F30C-1303-4C5A-BB85-349ADB413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F311592-AE4A-45F7-9238-F7B6704CB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C389B32-A733-4883-9595-390D0614517C}"/>
              </a:ext>
            </a:extLst>
          </p:cNvPr>
          <p:cNvSpPr/>
          <p:nvPr/>
        </p:nvSpPr>
        <p:spPr>
          <a:xfrm>
            <a:off x="315546" y="313230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332ED7A-C101-41A7-8C12-23E5CED039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/>
        </p:blipFill>
        <p:spPr>
          <a:xfrm>
            <a:off x="3238499" y="2020680"/>
            <a:ext cx="3090001" cy="2234308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xmlns="" id="{FEBE7E75-2E4F-432A-B7C0-0D8E19FA7917}"/>
              </a:ext>
            </a:extLst>
          </p:cNvPr>
          <p:cNvSpPr txBox="1"/>
          <p:nvPr/>
        </p:nvSpPr>
        <p:spPr>
          <a:xfrm>
            <a:off x="6324599" y="3098799"/>
            <a:ext cx="2390139" cy="934975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algn="ctr"/>
            <a:r>
              <a:rPr lang="en-US" altLang="zh-CN" sz="4400" dirty="0" smtClean="0">
                <a:latin typeface="Knowledge Bold" pitchFamily="34" charset="0"/>
                <a:cs typeface="Aharoni" pitchFamily="2" charset="-79"/>
              </a:rPr>
              <a:t>ANIMALS</a:t>
            </a:r>
            <a:endParaRPr lang="en-US" altLang="zh-CN" sz="13800" dirty="0">
              <a:latin typeface="Knowledge Bold" pitchFamily="34" charset="0"/>
              <a:cs typeface="Aharoni" pitchFamily="2" charset="-79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30F6C6AE-5F92-430C-A6F8-DEB97393365B}"/>
              </a:ext>
            </a:extLst>
          </p:cNvPr>
          <p:cNvSpPr txBox="1"/>
          <p:nvPr/>
        </p:nvSpPr>
        <p:spPr>
          <a:xfrm>
            <a:off x="5955322" y="2194790"/>
            <a:ext cx="27610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438CCB"/>
                </a:solidFill>
              </a:rPr>
              <a:t>PART ONE</a:t>
            </a:r>
            <a:endParaRPr lang="zh-CN" altLang="en-US" sz="4000" b="1" dirty="0">
              <a:solidFill>
                <a:srgbClr val="438CCB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917" y="400470"/>
            <a:ext cx="2507327" cy="59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242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xmlns="" id="{83122DC5-DD38-4675-BBCE-02F58C2084BA}"/>
              </a:ext>
            </a:extLst>
          </p:cNvPr>
          <p:cNvSpPr/>
          <p:nvPr/>
        </p:nvSpPr>
        <p:spPr>
          <a:xfrm>
            <a:off x="520700" y="48204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9A0A4726-A461-4735-9E7D-ED4900D617FF}"/>
              </a:ext>
            </a:extLst>
          </p:cNvPr>
          <p:cNvSpPr txBox="1"/>
          <p:nvPr/>
        </p:nvSpPr>
        <p:spPr>
          <a:xfrm>
            <a:off x="5105400" y="878012"/>
            <a:ext cx="3413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汉仪清韵体简" pitchFamily="2" charset="-122"/>
                <a:ea typeface="汉仪清韵体简" pitchFamily="2" charset="-122"/>
              </a:rPr>
              <a:t>可爱的动物朋友们</a:t>
            </a:r>
            <a:endParaRPr lang="zh-CN" altLang="en-US" sz="2800" b="1" dirty="0">
              <a:latin typeface="汉仪清韵体简" pitchFamily="2" charset="-122"/>
              <a:ea typeface="汉仪清韵体简" pitchFamily="2" charset="-122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704CAC1B-C4FE-44B4-BC18-23B958F147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9" t="11296" r="13734" b="61752"/>
          <a:stretch/>
        </p:blipFill>
        <p:spPr>
          <a:xfrm>
            <a:off x="4002638" y="652066"/>
            <a:ext cx="1064342" cy="955788"/>
          </a:xfrm>
          <a:prstGeom prst="rect">
            <a:avLst/>
          </a:prstGeom>
        </p:spPr>
      </p:pic>
      <p:pic>
        <p:nvPicPr>
          <p:cNvPr id="9" name="Picture 8" descr="animal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6694" y="2410600"/>
            <a:ext cx="3251962" cy="2755900"/>
          </a:xfrm>
          <a:prstGeom prst="rect">
            <a:avLst/>
          </a:prstGeom>
        </p:spPr>
      </p:pic>
      <p:pic>
        <p:nvPicPr>
          <p:cNvPr id="10" name="Picture 9" descr="animal 3.jpg"/>
          <p:cNvPicPr>
            <a:picLocks noChangeAspect="1"/>
          </p:cNvPicPr>
          <p:nvPr/>
        </p:nvPicPr>
        <p:blipFill>
          <a:blip r:embed="rId5" cstate="print"/>
          <a:srcRect l="14100" t="-562" r="20376"/>
          <a:stretch>
            <a:fillRect/>
          </a:stretch>
        </p:blipFill>
        <p:spPr>
          <a:xfrm>
            <a:off x="4749800" y="2248918"/>
            <a:ext cx="2870199" cy="2917582"/>
          </a:xfrm>
          <a:prstGeom prst="rect">
            <a:avLst/>
          </a:prstGeom>
        </p:spPr>
      </p:pic>
      <p:pic>
        <p:nvPicPr>
          <p:cNvPr id="11" name="Picture 10" descr="松鼠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83600" y="2316161"/>
            <a:ext cx="3246400" cy="2850339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772" y="590837"/>
            <a:ext cx="2507327" cy="59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33923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A0F30C-1303-4C5A-BB85-349ADB413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1" name="Content Placeholder 10" descr="animal 4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771578" y="1825625"/>
            <a:ext cx="6648844" cy="4351338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C389B32-A733-4883-9595-390D0614517C}"/>
              </a:ext>
            </a:extLst>
          </p:cNvPr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34">
            <a:extLst>
              <a:ext uri="{FF2B5EF4-FFF2-40B4-BE49-F238E27FC236}">
                <a16:creationId xmlns:a16="http://schemas.microsoft.com/office/drawing/2014/main" xmlns="" id="{DC172F77-3B4D-48C4-B582-C80A3D626C04}"/>
              </a:ext>
            </a:extLst>
          </p:cNvPr>
          <p:cNvSpPr txBox="1"/>
          <p:nvPr/>
        </p:nvSpPr>
        <p:spPr>
          <a:xfrm>
            <a:off x="4888869" y="819592"/>
            <a:ext cx="4277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汉仪清韵体简" pitchFamily="2" charset="-122"/>
                <a:ea typeface="汉仪清韵体简" pitchFamily="2" charset="-122"/>
              </a:rPr>
              <a:t>被伤害了的动物们</a:t>
            </a:r>
            <a:r>
              <a:rPr lang="en-US" altLang="zh-CN" sz="2800" b="1" dirty="0" smtClean="0">
                <a:latin typeface="汉仪清韵体简" pitchFamily="2" charset="-122"/>
                <a:ea typeface="汉仪清韵体简" pitchFamily="2" charset="-122"/>
              </a:rPr>
              <a:t>…</a:t>
            </a:r>
            <a:endParaRPr lang="zh-CN" altLang="en-US" sz="2800" b="1" dirty="0">
              <a:latin typeface="汉仪清韵体简" pitchFamily="2" charset="-122"/>
              <a:ea typeface="汉仪清韵体简" pitchFamily="2" charset="-122"/>
            </a:endParaRPr>
          </a:p>
        </p:txBody>
      </p:sp>
      <p:pic>
        <p:nvPicPr>
          <p:cNvPr id="10" name="图片 54">
            <a:extLst>
              <a:ext uri="{FF2B5EF4-FFF2-40B4-BE49-F238E27FC236}">
                <a16:creationId xmlns:a16="http://schemas.microsoft.com/office/drawing/2014/main" xmlns="" id="{7BBA6416-E35A-4EA9-B9C0-2DD4222F73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9" t="11296" r="13734" b="61752"/>
          <a:stretch/>
        </p:blipFill>
        <p:spPr>
          <a:xfrm>
            <a:off x="3756258" y="558086"/>
            <a:ext cx="1064342" cy="955788"/>
          </a:xfrm>
          <a:prstGeom prst="rect">
            <a:avLst/>
          </a:prstGeom>
        </p:spPr>
      </p:pic>
      <p:pic>
        <p:nvPicPr>
          <p:cNvPr id="12" name="Picture 11" descr="animal 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9400" y="1575398"/>
            <a:ext cx="7188200" cy="470432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917" y="400470"/>
            <a:ext cx="2507327" cy="59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553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A0F30C-1303-4C5A-BB85-349ADB413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F311592-AE4A-45F7-9238-F7B6704CB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C389B32-A733-4883-9595-390D0614517C}"/>
              </a:ext>
            </a:extLst>
          </p:cNvPr>
          <p:cNvSpPr/>
          <p:nvPr/>
        </p:nvSpPr>
        <p:spPr>
          <a:xfrm>
            <a:off x="315546" y="313230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332ED7A-C101-41A7-8C12-23E5CED039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/>
        </p:blipFill>
        <p:spPr>
          <a:xfrm>
            <a:off x="3238499" y="2020680"/>
            <a:ext cx="3090001" cy="2234308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xmlns="" id="{FEBE7E75-2E4F-432A-B7C0-0D8E19FA7917}"/>
              </a:ext>
            </a:extLst>
          </p:cNvPr>
          <p:cNvSpPr txBox="1"/>
          <p:nvPr/>
        </p:nvSpPr>
        <p:spPr>
          <a:xfrm>
            <a:off x="6527799" y="3263899"/>
            <a:ext cx="2606039" cy="833375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algn="ctr"/>
            <a:r>
              <a:rPr lang="en-US" altLang="zh-CN" sz="4400" dirty="0" smtClean="0">
                <a:latin typeface="Knowledge Bold" pitchFamily="34" charset="0"/>
                <a:cs typeface="Aharoni" pitchFamily="2" charset="-79"/>
              </a:rPr>
              <a:t>PLANT</a:t>
            </a:r>
            <a:endParaRPr lang="en-US" altLang="zh-CN" sz="13800" dirty="0">
              <a:latin typeface="Knowledge Bold" pitchFamily="34" charset="0"/>
              <a:cs typeface="Aharoni" pitchFamily="2" charset="-79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30F6C6AE-5F92-430C-A6F8-DEB97393365B}"/>
              </a:ext>
            </a:extLst>
          </p:cNvPr>
          <p:cNvSpPr txBox="1"/>
          <p:nvPr/>
        </p:nvSpPr>
        <p:spPr>
          <a:xfrm>
            <a:off x="5955322" y="2194790"/>
            <a:ext cx="27610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PART </a:t>
            </a:r>
            <a:r>
              <a:rPr lang="en-US" altLang="zh-CN" sz="4000" b="1" dirty="0" smtClean="0">
                <a:solidFill>
                  <a:srgbClr val="438CCB"/>
                </a:solidFill>
              </a:rPr>
              <a:t>TWO</a:t>
            </a:r>
            <a:endParaRPr lang="zh-CN" altLang="en-US" sz="4000" b="1" dirty="0">
              <a:solidFill>
                <a:srgbClr val="438CCB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917" y="400470"/>
            <a:ext cx="2507327" cy="59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242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A0F30C-1303-4C5A-BB85-349ADB413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" name="Content Placeholder 8" descr="flowers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45554" y="1825625"/>
            <a:ext cx="2900892" cy="4351338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C389B32-A733-4883-9595-390D0614517C}"/>
              </a:ext>
            </a:extLst>
          </p:cNvPr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54">
            <a:extLst>
              <a:ext uri="{FF2B5EF4-FFF2-40B4-BE49-F238E27FC236}">
                <a16:creationId xmlns:a16="http://schemas.microsoft.com/office/drawing/2014/main" xmlns="" id="{7BBA6416-E35A-4EA9-B9C0-2DD4222F73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9" t="11296" r="13734" b="61752"/>
          <a:stretch/>
        </p:blipFill>
        <p:spPr>
          <a:xfrm>
            <a:off x="3360018" y="680006"/>
            <a:ext cx="1064342" cy="955788"/>
          </a:xfrm>
          <a:prstGeom prst="rect">
            <a:avLst/>
          </a:prstGeom>
        </p:spPr>
      </p:pic>
      <p:sp>
        <p:nvSpPr>
          <p:cNvPr id="13" name="文本框 34">
            <a:extLst>
              <a:ext uri="{FF2B5EF4-FFF2-40B4-BE49-F238E27FC236}">
                <a16:creationId xmlns:a16="http://schemas.microsoft.com/office/drawing/2014/main" xmlns="" id="{DC172F77-3B4D-48C4-B582-C80A3D626C04}"/>
              </a:ext>
            </a:extLst>
          </p:cNvPr>
          <p:cNvSpPr txBox="1"/>
          <p:nvPr/>
        </p:nvSpPr>
        <p:spPr>
          <a:xfrm>
            <a:off x="4393569" y="933892"/>
            <a:ext cx="4277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汉仪清韵体简" pitchFamily="2" charset="-122"/>
                <a:ea typeface="汉仪清韵体简" pitchFamily="2" charset="-122"/>
              </a:rPr>
              <a:t>美丽的花花草草</a:t>
            </a:r>
            <a:endParaRPr lang="zh-CN" altLang="en-US" sz="2800" b="1" dirty="0">
              <a:latin typeface="汉仪清韵体简" pitchFamily="2" charset="-122"/>
              <a:ea typeface="汉仪清韵体简" pitchFamily="2" charset="-122"/>
            </a:endParaRPr>
          </a:p>
        </p:txBody>
      </p:sp>
      <p:pic>
        <p:nvPicPr>
          <p:cNvPr id="14" name="Picture 13" descr="flowers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10966" y="1638300"/>
            <a:ext cx="3115733" cy="4673600"/>
          </a:xfrm>
          <a:prstGeom prst="rect">
            <a:avLst/>
          </a:prstGeom>
        </p:spPr>
      </p:pic>
      <p:pic>
        <p:nvPicPr>
          <p:cNvPr id="19458" name="Picture 2" descr="Apple tre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3800" y="1892300"/>
            <a:ext cx="5657850" cy="377190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917" y="400470"/>
            <a:ext cx="2507327" cy="59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553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A0F30C-1303-4C5A-BB85-349ADB413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Content Placeholder 7" descr="plant 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87048" y="1825625"/>
            <a:ext cx="6417903" cy="4351338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C389B32-A733-4883-9595-390D0614517C}"/>
              </a:ext>
            </a:extLst>
          </p:cNvPr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植物也</a:t>
            </a:r>
            <a:endParaRPr lang="zh-CN" altLang="en-US" dirty="0"/>
          </a:p>
        </p:txBody>
      </p:sp>
      <p:pic>
        <p:nvPicPr>
          <p:cNvPr id="10" name="图片 54">
            <a:extLst>
              <a:ext uri="{FF2B5EF4-FFF2-40B4-BE49-F238E27FC236}">
                <a16:creationId xmlns:a16="http://schemas.microsoft.com/office/drawing/2014/main" xmlns="" id="{7BBA6416-E35A-4EA9-B9C0-2DD4222F73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9" t="11296" r="13734" b="61752"/>
          <a:stretch/>
        </p:blipFill>
        <p:spPr>
          <a:xfrm>
            <a:off x="3360018" y="680006"/>
            <a:ext cx="1064342" cy="955788"/>
          </a:xfrm>
          <a:prstGeom prst="rect">
            <a:avLst/>
          </a:prstGeom>
        </p:spPr>
      </p:pic>
      <p:sp>
        <p:nvSpPr>
          <p:cNvPr id="14" name="文本框 34">
            <a:extLst>
              <a:ext uri="{FF2B5EF4-FFF2-40B4-BE49-F238E27FC236}">
                <a16:creationId xmlns:a16="http://schemas.microsoft.com/office/drawing/2014/main" xmlns="" id="{DC172F77-3B4D-48C4-B582-C80A3D626C04}"/>
              </a:ext>
            </a:extLst>
          </p:cNvPr>
          <p:cNvSpPr txBox="1"/>
          <p:nvPr/>
        </p:nvSpPr>
        <p:spPr>
          <a:xfrm>
            <a:off x="4385949" y="872932"/>
            <a:ext cx="4277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汉仪清韵体简" pitchFamily="2" charset="-122"/>
                <a:ea typeface="汉仪清韵体简" pitchFamily="2" charset="-122"/>
              </a:rPr>
              <a:t>植物也被污染</a:t>
            </a:r>
            <a:r>
              <a:rPr lang="en-US" altLang="zh-CN" sz="2800" b="1" dirty="0" smtClean="0">
                <a:latin typeface="汉仪清韵体简" pitchFamily="2" charset="-122"/>
                <a:ea typeface="汉仪清韵体简" pitchFamily="2" charset="-122"/>
              </a:rPr>
              <a:t>…</a:t>
            </a:r>
            <a:endParaRPr lang="zh-CN" altLang="en-US" sz="2800" b="1" dirty="0">
              <a:latin typeface="汉仪清韵体简" pitchFamily="2" charset="-122"/>
              <a:ea typeface="汉仪清韵体简" pitchFamily="2" charset="-122"/>
            </a:endParaRPr>
          </a:p>
        </p:txBody>
      </p:sp>
      <p:pic>
        <p:nvPicPr>
          <p:cNvPr id="11" name="Picture 10" descr="plant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35300" y="1659128"/>
            <a:ext cx="6581522" cy="4462272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917" y="400470"/>
            <a:ext cx="2507327" cy="59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553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自定义 28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3D03E"/>
      </a:accent1>
      <a:accent2>
        <a:srgbClr val="438CCB"/>
      </a:accent2>
      <a:accent3>
        <a:srgbClr val="F3D03E"/>
      </a:accent3>
      <a:accent4>
        <a:srgbClr val="438CCB"/>
      </a:accent4>
      <a:accent5>
        <a:srgbClr val="F3D03E"/>
      </a:accent5>
      <a:accent6>
        <a:srgbClr val="438CCB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865</Words>
  <Application>Microsoft Office PowerPoint</Application>
  <PresentationFormat>自定义</PresentationFormat>
  <Paragraphs>103</Paragraphs>
  <Slides>20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5" baseType="lpstr">
      <vt:lpstr>Arial</vt:lpstr>
      <vt:lpstr>宋体</vt:lpstr>
      <vt:lpstr>方正明尚体 落落自补</vt:lpstr>
      <vt:lpstr>等线</vt:lpstr>
      <vt:lpstr>Microsoft Tai Le</vt:lpstr>
      <vt:lpstr>Microsoft YaHei</vt:lpstr>
      <vt:lpstr>汉仪清韵体简</vt:lpstr>
      <vt:lpstr>Knowledge Bold</vt:lpstr>
      <vt:lpstr>DFPWaWaW5-GB</vt:lpstr>
      <vt:lpstr>站酷快乐体2016修订版</vt:lpstr>
      <vt:lpstr>Aharoni</vt:lpstr>
      <vt:lpstr>书体坊安景臣钢笔行书</vt:lpstr>
      <vt:lpstr>等线 Light</vt:lpstr>
      <vt:lpstr>迷你简凌波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pmac</cp:lastModifiedBy>
  <cp:revision>61</cp:revision>
  <dcterms:created xsi:type="dcterms:W3CDTF">2018-05-29T03:55:36Z</dcterms:created>
  <dcterms:modified xsi:type="dcterms:W3CDTF">2019-06-28T02:57:59Z</dcterms:modified>
</cp:coreProperties>
</file>